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75" autoAdjust="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192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79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104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867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231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99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556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719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57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112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57A4F-6B58-4D2B-A2C6-0070C24FFD99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4F876-66F7-4ED1-9A36-48A1E5A927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95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161" t="17304" r="15455" b="127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14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057" t="23647" r="15665" b="6204"/>
          <a:stretch/>
        </p:blipFill>
        <p:spPr>
          <a:xfrm>
            <a:off x="0" y="0"/>
            <a:ext cx="12191999" cy="689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7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792" t="17118" r="15560" b="13853"/>
          <a:stretch/>
        </p:blipFill>
        <p:spPr>
          <a:xfrm>
            <a:off x="-1" y="0"/>
            <a:ext cx="123073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9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370" t="22154" r="15875" b="7510"/>
          <a:stretch/>
        </p:blipFill>
        <p:spPr>
          <a:xfrm>
            <a:off x="0" y="0"/>
            <a:ext cx="12192000" cy="691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28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582" t="16372" r="15875" b="14039"/>
          <a:stretch/>
        </p:blipFill>
        <p:spPr>
          <a:xfrm>
            <a:off x="0" y="-83049"/>
            <a:ext cx="12337576" cy="694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6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476" t="22155" r="15561" b="8442"/>
          <a:stretch/>
        </p:blipFill>
        <p:spPr>
          <a:xfrm>
            <a:off x="-104469" y="0"/>
            <a:ext cx="12296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16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687" t="17304" r="15770" b="14972"/>
          <a:stretch/>
        </p:blipFill>
        <p:spPr>
          <a:xfrm>
            <a:off x="-72037" y="1"/>
            <a:ext cx="122640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0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267" t="20662" r="15664" b="8629"/>
          <a:stretch/>
        </p:blipFill>
        <p:spPr>
          <a:xfrm>
            <a:off x="0" y="-59317"/>
            <a:ext cx="12192000" cy="691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96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476" t="14505" r="15245" b="15532"/>
          <a:stretch/>
        </p:blipFill>
        <p:spPr>
          <a:xfrm>
            <a:off x="-13463" y="0"/>
            <a:ext cx="122529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6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372" t="20663" r="15455" b="9375"/>
          <a:stretch/>
        </p:blipFill>
        <p:spPr>
          <a:xfrm>
            <a:off x="0" y="0"/>
            <a:ext cx="122346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67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4477" t="24394" r="15770" b="6017"/>
          <a:stretch/>
        </p:blipFill>
        <p:spPr>
          <a:xfrm>
            <a:off x="-1" y="0"/>
            <a:ext cx="122267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6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Широкоэкранный</PresentationFormat>
  <Paragraphs>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2020-11-02T21:36:00Z</dcterms:created>
  <dcterms:modified xsi:type="dcterms:W3CDTF">2020-11-02T21:45:27Z</dcterms:modified>
</cp:coreProperties>
</file>