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2" r:id="rId2"/>
    <p:sldId id="273" r:id="rId3"/>
    <p:sldId id="275" r:id="rId4"/>
    <p:sldId id="276" r:id="rId5"/>
    <p:sldId id="257" r:id="rId6"/>
    <p:sldId id="258" r:id="rId7"/>
    <p:sldId id="259" r:id="rId8"/>
    <p:sldId id="260" r:id="rId9"/>
    <p:sldId id="261" r:id="rId10"/>
    <p:sldId id="262" r:id="rId11"/>
    <p:sldId id="277" r:id="rId12"/>
    <p:sldId id="278" r:id="rId13"/>
    <p:sldId id="279" r:id="rId14"/>
    <p:sldId id="281" r:id="rId15"/>
    <p:sldId id="282" r:id="rId16"/>
    <p:sldId id="280" r:id="rId17"/>
    <p:sldId id="283" r:id="rId18"/>
    <p:sldId id="284" r:id="rId19"/>
    <p:sldId id="285" r:id="rId20"/>
    <p:sldId id="286" r:id="rId21"/>
    <p:sldId id="291" r:id="rId22"/>
    <p:sldId id="293" r:id="rId23"/>
    <p:sldId id="294" r:id="rId24"/>
    <p:sldId id="29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76" autoAdjust="0"/>
  </p:normalViewPr>
  <p:slideViewPr>
    <p:cSldViewPr>
      <p:cViewPr>
        <p:scale>
          <a:sx n="89" d="100"/>
          <a:sy n="89" d="100"/>
        </p:scale>
        <p:origin x="-1181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76D88-4DC2-4769-B79C-AEE38FC094A0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6DDCB-2066-485D-86A1-DDEB733AD8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372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6DDCB-2066-485D-86A1-DDEB733AD81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251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671762-B9C0-4687-9FE3-A08DAABFAABB}" type="datetimeFigureOut">
              <a:rPr lang="ru-RU" smtClean="0"/>
              <a:t>17.04.2025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572D84A-9641-4FE7-9BC1-41A2B3567E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2582" y="1052736"/>
            <a:ext cx="36808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ОРИГАМИ</a:t>
            </a:r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671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3695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Справочно</a:t>
            </a:r>
            <a:r>
              <a:rPr lang="ru-RU" dirty="0" smtClean="0"/>
              <a:t>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5656" y="1916832"/>
            <a:ext cx="7128792" cy="4122792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b="1" dirty="0"/>
              <a:t>Оригами</a:t>
            </a:r>
            <a:r>
              <a:rPr lang="ru-RU" dirty="0"/>
              <a:t> (японское </a:t>
            </a:r>
            <a:r>
              <a:rPr lang="ja-JP" altLang="en-US" dirty="0"/>
              <a:t>折り紙</a:t>
            </a:r>
            <a:r>
              <a:rPr lang="en-US" altLang="ja-JP" dirty="0"/>
              <a:t>, </a:t>
            </a:r>
            <a:r>
              <a:rPr lang="ru-RU" dirty="0"/>
              <a:t>буквально: «сложенная бумага») — вид декоративно-прикладного искусства; древнее искусство складывания фигурок из бумаги. </a:t>
            </a: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i="1" dirty="0" smtClean="0"/>
              <a:t>Хотя </a:t>
            </a:r>
            <a:r>
              <a:rPr lang="ru-RU" i="1" dirty="0"/>
              <a:t>искусство оригами считается японским, но своими корнями оно уходит в Древний Китай, где и была изобретена бумага. Первоначально оригами использовалось в религиозных обрядах. Долгое время этот вид искусства был доступен только представителям высших сословий, где признаком хорошего тона было владение техникой складывания из бумаги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73037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980728"/>
            <a:ext cx="8352928" cy="5649808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ru-RU" b="1" u="sng" dirty="0"/>
              <a:t>Оригами развивает следующие навыки и качества</a:t>
            </a:r>
            <a:r>
              <a:rPr lang="ru-RU" b="1" u="sng" dirty="0" smtClean="0"/>
              <a:t>:</a:t>
            </a:r>
          </a:p>
          <a:p>
            <a:pPr marL="45720" indent="0" algn="ctr">
              <a:buNone/>
            </a:pPr>
            <a:endParaRPr lang="ru-RU" b="1" u="sng" dirty="0"/>
          </a:p>
          <a:p>
            <a:r>
              <a:rPr lang="ru-RU" b="1" dirty="0"/>
              <a:t>Концентрацию внимания</a:t>
            </a:r>
            <a:r>
              <a:rPr lang="ru-RU" dirty="0"/>
              <a:t>.  Для достижения желаемого результата необходимо сосредоточиться на процессе изготовления. </a:t>
            </a:r>
            <a:endParaRPr lang="ru-RU" dirty="0" smtClean="0"/>
          </a:p>
          <a:p>
            <a:r>
              <a:rPr lang="ru-RU" b="1" dirty="0" smtClean="0"/>
              <a:t>Мелкую </a:t>
            </a:r>
            <a:r>
              <a:rPr lang="ru-RU" b="1" dirty="0"/>
              <a:t>моторику</a:t>
            </a:r>
            <a:r>
              <a:rPr lang="ru-RU" dirty="0"/>
              <a:t>. </a:t>
            </a:r>
            <a:r>
              <a:rPr lang="ru-RU" dirty="0" smtClean="0"/>
              <a:t>Во </a:t>
            </a:r>
            <a:r>
              <a:rPr lang="ru-RU" dirty="0"/>
              <a:t>время занятий оригами мелкие движения пальцами осуществляются поэтапно и последовательно, что развивает логическое мышление. </a:t>
            </a:r>
            <a:endParaRPr lang="ru-RU" dirty="0" smtClean="0"/>
          </a:p>
          <a:p>
            <a:r>
              <a:rPr lang="ru-RU" b="1" dirty="0" smtClean="0"/>
              <a:t>Пространственное </a:t>
            </a:r>
            <a:r>
              <a:rPr lang="ru-RU" b="1" dirty="0"/>
              <a:t>мышление</a:t>
            </a:r>
            <a:r>
              <a:rPr lang="ru-RU" dirty="0"/>
              <a:t>. Преобразование плоского листа бумаги в трёхмерную фигуру помогает понять основные пространственные концепции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Память</a:t>
            </a:r>
            <a:r>
              <a:rPr lang="ru-RU" dirty="0"/>
              <a:t>. Чтобы сделать поделку, нужно запомнить последовательность её изготовления, приёмы и способы складывания. </a:t>
            </a:r>
            <a:endParaRPr lang="ru-RU" dirty="0" smtClean="0"/>
          </a:p>
          <a:p>
            <a:r>
              <a:rPr lang="ru-RU" b="1" dirty="0" smtClean="0"/>
              <a:t>Творческое </a:t>
            </a:r>
            <a:r>
              <a:rPr lang="ru-RU" b="1" dirty="0"/>
              <a:t>воображение</a:t>
            </a:r>
            <a:r>
              <a:rPr lang="ru-RU" dirty="0"/>
              <a:t>. </a:t>
            </a:r>
            <a:r>
              <a:rPr lang="ru-RU" dirty="0" smtClean="0"/>
              <a:t>Оригами </a:t>
            </a:r>
            <a:r>
              <a:rPr lang="ru-RU" dirty="0"/>
              <a:t>позволяет развивать фантазию, креативность и строить свой собственный мир. </a:t>
            </a:r>
            <a:endParaRPr lang="ru-RU" dirty="0" smtClean="0"/>
          </a:p>
          <a:p>
            <a:r>
              <a:rPr lang="ru-RU" b="1" dirty="0" smtClean="0"/>
              <a:t>Трудовые </a:t>
            </a:r>
            <a:r>
              <a:rPr lang="ru-RU" b="1" dirty="0"/>
              <a:t>умения</a:t>
            </a:r>
            <a:r>
              <a:rPr lang="ru-RU" dirty="0"/>
              <a:t>. Оригами совершенствует трудовые умения ребёнка и формирует культуру труда</a:t>
            </a:r>
            <a:r>
              <a:rPr lang="ru-RU" dirty="0" smtClean="0"/>
              <a:t>.</a:t>
            </a:r>
          </a:p>
          <a:p>
            <a:r>
              <a:rPr lang="ru-RU" dirty="0"/>
              <a:t>  Оригами знакомит детей с основными </a:t>
            </a:r>
            <a:r>
              <a:rPr lang="ru-RU" b="1" dirty="0"/>
              <a:t>геометрическими понятиями </a:t>
            </a:r>
            <a:r>
              <a:rPr lang="ru-RU" dirty="0"/>
              <a:t>(угол, сторона, квадрат, треугольник и т.д.), одновременно происходит обогащение словаря специальными терминами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620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РЫБКИ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429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692696"/>
            <a:ext cx="7336904" cy="4713704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ru-RU" sz="5100" b="1" dirty="0"/>
              <a:t>С</a:t>
            </a:r>
            <a:r>
              <a:rPr lang="ru-RU" sz="5100" b="1" dirty="0" smtClean="0"/>
              <a:t>хема изготовления оригами</a:t>
            </a:r>
          </a:p>
          <a:p>
            <a:r>
              <a:rPr lang="ru-RU" sz="4400" dirty="0" smtClean="0"/>
              <a:t>Приготовьте квадрат плотной бумаги. Согните о разогните квадрат по диагоналям.</a:t>
            </a:r>
          </a:p>
          <a:p>
            <a:endParaRPr lang="ru-RU" sz="4400" dirty="0" smtClean="0"/>
          </a:p>
          <a:p>
            <a:r>
              <a:rPr lang="ru-RU" sz="4400" dirty="0" smtClean="0"/>
              <a:t>Далее сложите квадрат пополам и загните внутрь правый и левый верхние углы полученного треугольника. Они должны загнуться по намеченным нами ранее линиям сгиба.</a:t>
            </a:r>
          </a:p>
          <a:p>
            <a:endParaRPr lang="ru-RU" sz="4400" dirty="0" smtClean="0"/>
          </a:p>
          <a:p>
            <a:r>
              <a:rPr lang="ru-RU" sz="4400" dirty="0" smtClean="0"/>
              <a:t>Вырежьте хвостик у рыбки, как показано на рисунке.</a:t>
            </a:r>
          </a:p>
          <a:p>
            <a:endParaRPr lang="ru-RU" sz="4400" dirty="0" smtClean="0"/>
          </a:p>
          <a:p>
            <a:r>
              <a:rPr lang="ru-RU" sz="4400" dirty="0" smtClean="0"/>
              <a:t>Приклейте или нарисуйте глаза и чешую.</a:t>
            </a:r>
          </a:p>
          <a:p>
            <a:endParaRPr lang="ru-RU" sz="4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9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74" y="332656"/>
            <a:ext cx="8725521" cy="634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74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"/>
            <a:ext cx="4286250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0804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06489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12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496944" cy="3474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000" dirty="0" smtClean="0"/>
              <a:t>Пошаговая инструкция:</a:t>
            </a:r>
          </a:p>
          <a:p>
            <a:endParaRPr lang="ru-RU" sz="1400" dirty="0" smtClean="0"/>
          </a:p>
          <a:p>
            <a:r>
              <a:rPr lang="ru-RU" sz="1400" dirty="0" smtClean="0"/>
              <a:t>1</a:t>
            </a:r>
            <a:r>
              <a:rPr lang="ru-RU" sz="1800" dirty="0" smtClean="0"/>
              <a:t>.      Возьмите квадратный листок бумаги, сложите его пополам, а затем еще раз пополам. Разверните листок. У Вас получился квадрат, поделенный на 4 части.</a:t>
            </a:r>
          </a:p>
          <a:p>
            <a:endParaRPr lang="ru-RU" sz="1800" dirty="0" smtClean="0"/>
          </a:p>
          <a:p>
            <a:r>
              <a:rPr lang="ru-RU" sz="1800" dirty="0" smtClean="0"/>
              <a:t>2.      Отогните уголки, как это показано на рисунке.</a:t>
            </a:r>
          </a:p>
          <a:p>
            <a:endParaRPr lang="ru-RU" sz="1800" dirty="0" smtClean="0"/>
          </a:p>
          <a:p>
            <a:r>
              <a:rPr lang="ru-RU" sz="1800" dirty="0" smtClean="0"/>
              <a:t>3.      Проделайте то же самое действие со второй стороны.</a:t>
            </a:r>
          </a:p>
          <a:p>
            <a:endParaRPr lang="ru-RU" sz="1800" dirty="0" smtClean="0"/>
          </a:p>
          <a:p>
            <a:r>
              <a:rPr lang="ru-RU" sz="1800" dirty="0" smtClean="0"/>
              <a:t>4.      Загните вперед часть поделки, как это показано на рисунке.</a:t>
            </a:r>
          </a:p>
          <a:p>
            <a:endParaRPr lang="ru-RU" sz="1800" dirty="0" smtClean="0"/>
          </a:p>
          <a:p>
            <a:r>
              <a:rPr lang="ru-RU" sz="1800" dirty="0" smtClean="0"/>
              <a:t>5.      Повторите действие.</a:t>
            </a:r>
          </a:p>
          <a:p>
            <a:endParaRPr lang="ru-RU" sz="1800" dirty="0" smtClean="0"/>
          </a:p>
          <a:p>
            <a:r>
              <a:rPr lang="ru-RU" sz="1800" dirty="0" smtClean="0"/>
              <a:t>6.      Загните </a:t>
            </a:r>
            <a:r>
              <a:rPr lang="ru-RU" sz="1800" dirty="0" err="1" smtClean="0"/>
              <a:t>треугольничек</a:t>
            </a:r>
            <a:r>
              <a:rPr lang="ru-RU" sz="1800" dirty="0" smtClean="0"/>
              <a:t> хвоста, как это показано на рисунке.</a:t>
            </a:r>
          </a:p>
          <a:p>
            <a:endParaRPr lang="ru-RU" sz="1800" dirty="0" smtClean="0"/>
          </a:p>
          <a:p>
            <a:r>
              <a:rPr lang="ru-RU" sz="1800" dirty="0" smtClean="0"/>
              <a:t>7.      Переверните поделку, украсьте ее.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855605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5" y="766763"/>
            <a:ext cx="5048250" cy="532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86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4" t="16248" r="19087" b="15013"/>
          <a:stretch/>
        </p:blipFill>
        <p:spPr bwMode="auto">
          <a:xfrm>
            <a:off x="1763688" y="1484784"/>
            <a:ext cx="5127478" cy="439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9632" y="62068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Птица счастья</a:t>
            </a:r>
            <a:endParaRPr lang="ru-RU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138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0" t="5367" r="22388" b="2939"/>
          <a:stretch/>
        </p:blipFill>
        <p:spPr bwMode="auto">
          <a:xfrm>
            <a:off x="1763689" y="0"/>
            <a:ext cx="576064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681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4" t="20415" r="56646" b="13941"/>
          <a:stretch/>
        </p:blipFill>
        <p:spPr bwMode="auto">
          <a:xfrm>
            <a:off x="359410" y="518015"/>
            <a:ext cx="3636526" cy="489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08" t="20415" r="4832" b="15141"/>
          <a:stretch/>
        </p:blipFill>
        <p:spPr bwMode="auto">
          <a:xfrm>
            <a:off x="4355976" y="518015"/>
            <a:ext cx="4483483" cy="489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720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ТОРЦЕВАНИЕ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1880014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ru-RU" b="1" dirty="0"/>
              <a:t>Торцевание</a:t>
            </a:r>
            <a:r>
              <a:rPr lang="ru-RU" dirty="0"/>
              <a:t> – это один из видов бумажного конструирования, искусство </a:t>
            </a:r>
            <a:r>
              <a:rPr lang="ru-RU" dirty="0" err="1"/>
              <a:t>бумагокручения</a:t>
            </a:r>
            <a:r>
              <a:rPr lang="ru-RU" dirty="0"/>
              <a:t>, когда с помощью палочки и маленького квадратика бумаги создаются, путем накручивания квадратика на палочку, трубочки-</a:t>
            </a:r>
            <a:r>
              <a:rPr lang="ru-RU" dirty="0" err="1"/>
              <a:t>торцовочки</a:t>
            </a:r>
            <a:r>
              <a:rPr lang="ru-RU" dirty="0"/>
              <a:t>.</a:t>
            </a:r>
          </a:p>
        </p:txBody>
      </p:sp>
      <p:pic>
        <p:nvPicPr>
          <p:cNvPr id="5122" name="Picture 2" descr="Виды бумагопластики, изображение №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4227934" cy="300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096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СКАТЫВАНИЕ БУМАГИ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43808" y="1484784"/>
            <a:ext cx="6184776" cy="3474720"/>
          </a:xfrm>
        </p:spPr>
        <p:txBody>
          <a:bodyPr/>
          <a:lstStyle/>
          <a:p>
            <a:pPr marL="45720" indent="0">
              <a:buNone/>
            </a:pPr>
            <a:r>
              <a:rPr lang="ru-RU" b="1" dirty="0"/>
              <a:t>Скатывание бумаги.</a:t>
            </a:r>
            <a:r>
              <a:rPr lang="ru-RU" dirty="0"/>
              <a:t> Сминают в руках бумагу, пока она не станет мягкой. Затем скатывают из нее шарик.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Размеры </a:t>
            </a:r>
            <a:r>
              <a:rPr lang="ru-RU" dirty="0"/>
              <a:t>его могут быть различными: от маленького (ягодка) до большого (облачко, ком для снеговика). После этого бумажный комочек опускается в клей и приклеивается на основу.</a:t>
            </a:r>
          </a:p>
        </p:txBody>
      </p:sp>
      <p:pic>
        <p:nvPicPr>
          <p:cNvPr id="4098" name="Picture 2" descr="Виды бумагопластики, изображение №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2562225" cy="292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910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КВИЛЛИНГ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3548" y="1124744"/>
            <a:ext cx="7272808" cy="3474720"/>
          </a:xfrm>
        </p:spPr>
        <p:txBody>
          <a:bodyPr/>
          <a:lstStyle/>
          <a:p>
            <a:pPr marL="45720" indent="0">
              <a:buNone/>
            </a:pPr>
            <a:r>
              <a:rPr lang="ru-RU" b="1" dirty="0" err="1"/>
              <a:t>Квиллинг</a:t>
            </a:r>
            <a:r>
              <a:rPr lang="ru-RU" b="1" dirty="0"/>
              <a:t> –</a:t>
            </a:r>
            <a:r>
              <a:rPr lang="ru-RU" dirty="0"/>
              <a:t> также известен как </a:t>
            </a:r>
            <a:r>
              <a:rPr lang="ru-RU" dirty="0" err="1"/>
              <a:t>бумагокручение</a:t>
            </a:r>
            <a:r>
              <a:rPr lang="ru-RU" dirty="0"/>
              <a:t> </a:t>
            </a:r>
            <a:r>
              <a:rPr lang="ru-RU" b="1" dirty="0"/>
              <a:t>– </a:t>
            </a:r>
            <a:r>
              <a:rPr lang="ru-RU" dirty="0"/>
              <a:t>искусство изготовления плоских или объёмных композиций из скрученных в спиральки длинных и узких полосок бумаги</a:t>
            </a:r>
            <a:r>
              <a:rPr lang="ru-RU" dirty="0" smtClean="0"/>
              <a:t>.</a:t>
            </a:r>
          </a:p>
          <a:p>
            <a:pPr marL="45720" indent="0">
              <a:buNone/>
            </a:pPr>
            <a:r>
              <a:rPr lang="ru-RU" dirty="0" smtClean="0"/>
              <a:t> </a:t>
            </a:r>
            <a:r>
              <a:rPr lang="ru-RU" dirty="0"/>
              <a:t>Готовым спиралькам придаётся различная форма и таким образом получаются элементы </a:t>
            </a:r>
            <a:r>
              <a:rPr lang="ru-RU" dirty="0" err="1"/>
              <a:t>бумагокручения</a:t>
            </a:r>
            <a:r>
              <a:rPr lang="ru-RU" dirty="0"/>
              <a:t>, называемые также модулями.</a:t>
            </a:r>
          </a:p>
        </p:txBody>
      </p:sp>
      <p:pic>
        <p:nvPicPr>
          <p:cNvPr id="6146" name="Picture 2" descr="https://avatars.mds.yandex.net/get-entity_search/4759071/1057104330/S600xU_2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90628"/>
            <a:ext cx="3689648" cy="30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3866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None/>
            </a:pPr>
            <a:r>
              <a:rPr lang="ru-RU" altLang="ru-RU" dirty="0" smtClean="0"/>
              <a:t>Основные формы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half" idx="4294967295"/>
          </p:nvPr>
        </p:nvSpPr>
        <p:spPr bwMode="auto">
          <a:xfrm>
            <a:off x="457200" y="1600200"/>
            <a:ext cx="4038600" cy="45259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Плотная катушка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(тугая спираль): скрутите бумажную ленту и приклейте кончик, не снимая спирали с инструмента, чтобы лента не раскрутилась.</a:t>
            </a:r>
          </a:p>
          <a:p>
            <a:pPr marL="0" indent="0" eaLnBrk="1" hangingPunct="1">
              <a:buFontTx/>
              <a:buNone/>
              <a:defRPr/>
            </a:pPr>
            <a:endParaRPr lang="ru-RU" dirty="0" smtClean="0"/>
          </a:p>
          <a:p>
            <a:pPr eaLnBrk="1" hangingPunct="1">
              <a:buFontTx/>
              <a:buNone/>
              <a:defRPr/>
            </a:pPr>
            <a:endParaRPr lang="ru-RU" dirty="0" smtClean="0"/>
          </a:p>
        </p:txBody>
      </p:sp>
      <p:pic>
        <p:nvPicPr>
          <p:cNvPr id="7173" name="Рисунок 3" descr="плотная катушка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60648"/>
            <a:ext cx="4267200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96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None/>
            </a:pPr>
            <a:r>
              <a:rPr lang="ru-RU" altLang="ru-RU" smtClean="0"/>
              <a:t>Основные формы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sz="half" idx="4294967295"/>
          </p:nvPr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Разреженная катушка 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(свободная спираль): скрутите ленту, снимите спираль с иглы и, прежде чем приклеить конец, дайте ей раскрутиться.</a:t>
            </a:r>
          </a:p>
          <a:p>
            <a:pPr>
              <a:buFontTx/>
              <a:buNone/>
            </a:pPr>
            <a:endParaRPr lang="ru-RU" altLang="ru-RU" smtClean="0"/>
          </a:p>
        </p:txBody>
      </p:sp>
      <p:pic>
        <p:nvPicPr>
          <p:cNvPr id="8197" name="Рисунок 4" descr="разреж. кат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04800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89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None/>
            </a:pPr>
            <a:r>
              <a:rPr lang="ru-RU" altLang="ru-RU" dirty="0" smtClean="0"/>
              <a:t>Основные формы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sz="half" idx="4294967295"/>
          </p:nvPr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 eaLnBrk="1" hangingPunct="1">
              <a:buFontTx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Капля: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сделайте свободную спираль и сожмите ее с одной стороны, чтобы она приобрела форму капли.</a:t>
            </a:r>
          </a:p>
          <a:p>
            <a:pPr marL="0" indent="0" eaLnBrk="1" hangingPunct="1">
              <a:buFontTx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Рисунок 3" descr="капля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304800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039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7704" y="5013176"/>
            <a:ext cx="6512511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None/>
            </a:pPr>
            <a:r>
              <a:rPr lang="ru-RU" altLang="ru-RU" dirty="0" smtClean="0"/>
              <a:t>Основные формы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sz="half" idx="4294967295"/>
          </p:nvPr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Глаз: 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сделайте свободную спираль и сожмите противоположные стороны, придав ей форму глаза.</a:t>
            </a:r>
          </a:p>
          <a:p>
            <a:pPr>
              <a:buFontTx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5" name="Рисунок 4" descr="глаз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61"/>
            <a:ext cx="26987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87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sz="half" idx="4294967295"/>
          </p:nvPr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Луна: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   заготовку сжимаем с двух сторон пальцами, как у "глаза", но при этом обязательно делаем смещение. Форма будет немного изогнута.</a:t>
            </a:r>
          </a:p>
          <a:p>
            <a:pPr>
              <a:buFontTx/>
              <a:buNone/>
            </a:pPr>
            <a:endParaRPr lang="ru-RU" altLang="ru-RU" smtClean="0"/>
          </a:p>
        </p:txBody>
      </p:sp>
      <p:pic>
        <p:nvPicPr>
          <p:cNvPr id="15364" name="Рисунок 3" descr="луна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2286000" cy="334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None/>
            </a:pPr>
            <a:r>
              <a:rPr lang="ru-RU" altLang="ru-RU" dirty="0" smtClean="0"/>
              <a:t>Основные формы</a:t>
            </a:r>
          </a:p>
        </p:txBody>
      </p:sp>
    </p:spTree>
    <p:extLst>
      <p:ext uri="{BB962C8B-B14F-4D97-AF65-F5344CB8AC3E}">
        <p14:creationId xmlns:p14="http://schemas.microsoft.com/office/powerpoint/2010/main" val="351482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609600"/>
            <a:ext cx="3554412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0"/>
            <a:ext cx="3714750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2" name="TextBox 1"/>
          <p:cNvSpPr txBox="1">
            <a:spLocks noChangeArrowheads="1"/>
          </p:cNvSpPr>
          <p:nvPr/>
        </p:nvSpPr>
        <p:spPr bwMode="auto">
          <a:xfrm>
            <a:off x="3856038" y="457200"/>
            <a:ext cx="52768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963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629DD1"/>
              </a:buClr>
              <a:buSzPct val="80000"/>
            </a:pPr>
            <a:r>
              <a:rPr lang="ru-RU" altLang="ru-RU" sz="3200" b="1">
                <a:solidFill>
                  <a:srgbClr val="000000"/>
                </a:solidFill>
                <a:latin typeface="Corbel" pitchFamily="34" charset="0"/>
              </a:rPr>
              <a:t>1</a:t>
            </a:r>
            <a:r>
              <a:rPr lang="ru-RU" altLang="ru-RU" sz="3600" b="1">
                <a:solidFill>
                  <a:srgbClr val="000000"/>
                </a:solidFill>
                <a:latin typeface="Corbel" pitchFamily="34" charset="0"/>
              </a:rPr>
              <a:t>. </a:t>
            </a:r>
            <a:r>
              <a:rPr lang="ru-RU" altLang="ru-RU" sz="3600" b="1">
                <a:solidFill>
                  <a:srgbClr val="000000"/>
                </a:solidFill>
                <a:latin typeface="Gabriola" pitchFamily="82" charset="0"/>
              </a:rPr>
              <a:t>Возьми полоску. Положи на один конец полоски зубочистку. Накручивай полосу, стараясь делать первые витки поплотнее.</a:t>
            </a:r>
          </a:p>
        </p:txBody>
      </p:sp>
      <p:sp>
        <p:nvSpPr>
          <p:cNvPr id="22533" name="TextBox 2"/>
          <p:cNvSpPr txBox="1">
            <a:spLocks noChangeArrowheads="1"/>
          </p:cNvSpPr>
          <p:nvPr/>
        </p:nvSpPr>
        <p:spPr bwMode="auto">
          <a:xfrm>
            <a:off x="4191000" y="3962400"/>
            <a:ext cx="4495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kumimoji="1" lang="ru-RU" altLang="ru-RU" sz="3200" b="1">
                <a:solidFill>
                  <a:srgbClr val="000000"/>
                </a:solidFill>
                <a:latin typeface="Corbel" pitchFamily="34" charset="0"/>
              </a:rPr>
              <a:t>2. </a:t>
            </a:r>
            <a:r>
              <a:rPr kumimoji="1" lang="ru-RU" altLang="ru-RU" sz="3200" b="1">
                <a:solidFill>
                  <a:srgbClr val="000000"/>
                </a:solidFill>
                <a:latin typeface="Gabriola" pitchFamily="82" charset="0"/>
              </a:rPr>
              <a:t>Скрути ровную шайбочку. Чтобы снять её, слегка повращай зубочистку</a:t>
            </a:r>
            <a:endParaRPr lang="ru-RU" altLang="ru-RU" sz="3200" b="1"/>
          </a:p>
        </p:txBody>
      </p:sp>
    </p:spTree>
    <p:extLst>
      <p:ext uri="{BB962C8B-B14F-4D97-AF65-F5344CB8AC3E}">
        <p14:creationId xmlns:p14="http://schemas.microsoft.com/office/powerpoint/2010/main" val="229466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38" y="227013"/>
            <a:ext cx="371475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990600" y="152400"/>
            <a:ext cx="57150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963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629DD1"/>
              </a:buClr>
              <a:buSzPct val="80000"/>
            </a:pPr>
            <a:r>
              <a:rPr lang="ru-RU" altLang="ru-RU" sz="3600" b="1">
                <a:solidFill>
                  <a:srgbClr val="000000"/>
                </a:solidFill>
                <a:latin typeface="Gabriola" pitchFamily="82" charset="0"/>
              </a:rPr>
              <a:t>3. Распусти заготовку , чтобы получилось кольцо с закрученной спиралью. Диаметр должен быть 12—14 мм. Кончик подклей маленькой каплей клея ПВА.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733800"/>
            <a:ext cx="3913188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Прямоугольник 2"/>
          <p:cNvSpPr>
            <a:spLocks noChangeArrowheads="1"/>
          </p:cNvSpPr>
          <p:nvPr/>
        </p:nvSpPr>
        <p:spPr bwMode="auto">
          <a:xfrm>
            <a:off x="4724400" y="3257550"/>
            <a:ext cx="4572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963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kumimoji="1" lang="ru-RU" altLang="ru-RU" sz="3600" b="1">
                <a:solidFill>
                  <a:srgbClr val="000000"/>
                </a:solidFill>
                <a:latin typeface="Gabriola" pitchFamily="82" charset="0"/>
              </a:rPr>
              <a:t>4. Чтобы получить форму «Капля», оттяни серединку спирали в одну сторону, с другой стороны сожми несколько слоёв, чтобы получился острый конец.</a:t>
            </a:r>
          </a:p>
        </p:txBody>
      </p:sp>
    </p:spTree>
    <p:extLst>
      <p:ext uri="{BB962C8B-B14F-4D97-AF65-F5344CB8AC3E}">
        <p14:creationId xmlns:p14="http://schemas.microsoft.com/office/powerpoint/2010/main" val="26844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2276872"/>
            <a:ext cx="7245425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ФАНТАЗИРУЙТЕ!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21349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364</TotalTime>
  <Words>448</Words>
  <Application>Microsoft Office PowerPoint</Application>
  <PresentationFormat>Экран (4:3)</PresentationFormat>
  <Paragraphs>65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Воздушный поток</vt:lpstr>
      <vt:lpstr>Презентация PowerPoint</vt:lpstr>
      <vt:lpstr>Справочно…</vt:lpstr>
      <vt:lpstr>Презентация PowerPoint</vt:lpstr>
      <vt:lpstr>РЫБКИ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ТОРЦЕВАНИЕ</vt:lpstr>
      <vt:lpstr>СКАТЫВАНИЕ БУМАГИ</vt:lpstr>
      <vt:lpstr>КВИЛЛИНГ</vt:lpstr>
      <vt:lpstr>Основные формы</vt:lpstr>
      <vt:lpstr>Основные формы</vt:lpstr>
      <vt:lpstr>Основные формы</vt:lpstr>
      <vt:lpstr>Основные формы</vt:lpstr>
      <vt:lpstr>Основные формы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ACER</cp:lastModifiedBy>
  <cp:revision>14</cp:revision>
  <dcterms:created xsi:type="dcterms:W3CDTF">2015-01-11T04:30:06Z</dcterms:created>
  <dcterms:modified xsi:type="dcterms:W3CDTF">2025-04-17T13:19:52Z</dcterms:modified>
</cp:coreProperties>
</file>