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179B"/>
    <a:srgbClr val="0558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80" d="100"/>
          <a:sy n="80" d="100"/>
        </p:scale>
        <p:origin x="32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E2A2F462-A034-441D-AA6B-F9A8CD07CC14}" type="datetimeFigureOut">
              <a:rPr lang="ru-RU" smtClean="0"/>
              <a:t>21.11.2021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189BE3AD-60FF-4599-8E11-0E45E57137CC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53179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2F462-A034-441D-AA6B-F9A8CD07CC14}" type="datetimeFigureOut">
              <a:rPr lang="ru-RU" smtClean="0"/>
              <a:t>21.11.2021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BE3AD-60FF-4599-8E11-0E45E57137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90071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2F462-A034-441D-AA6B-F9A8CD07CC14}" type="datetimeFigureOut">
              <a:rPr lang="ru-RU" smtClean="0"/>
              <a:t>21.11.2021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BE3AD-60FF-4599-8E11-0E45E57137CC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07026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2F462-A034-441D-AA6B-F9A8CD07CC14}" type="datetimeFigureOut">
              <a:rPr lang="ru-RU" smtClean="0"/>
              <a:t>21.11.2021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BE3AD-60FF-4599-8E11-0E45E57137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3272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2F462-A034-441D-AA6B-F9A8CD07CC14}" type="datetimeFigureOut">
              <a:rPr lang="ru-RU" smtClean="0"/>
              <a:t>21.11.2021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BE3AD-60FF-4599-8E11-0E45E57137CC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57219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2F462-A034-441D-AA6B-F9A8CD07CC14}" type="datetimeFigureOut">
              <a:rPr lang="ru-RU" smtClean="0"/>
              <a:t>21.11.2021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BE3AD-60FF-4599-8E11-0E45E57137CC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26295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2F462-A034-441D-AA6B-F9A8CD07CC14}" type="datetimeFigureOut">
              <a:rPr lang="ru-RU" smtClean="0"/>
              <a:t>21.11.2021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BE3AD-60FF-4599-8E11-0E45E57137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58210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2F462-A034-441D-AA6B-F9A8CD07CC14}" type="datetimeFigureOut">
              <a:rPr lang="ru-RU" smtClean="0"/>
              <a:t>21.11.2021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BE3AD-60FF-4599-8E11-0E45E57137CC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7627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2F462-A034-441D-AA6B-F9A8CD07CC14}" type="datetimeFigureOut">
              <a:rPr lang="ru-RU" smtClean="0"/>
              <a:t>21.11.2021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BE3AD-60FF-4599-8E11-0E45E57137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4129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2F462-A034-441D-AA6B-F9A8CD07CC14}" type="datetimeFigureOut">
              <a:rPr lang="ru-RU" smtClean="0"/>
              <a:t>21.11.2021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BE3AD-60FF-4599-8E11-0E45E57137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80479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2F462-A034-441D-AA6B-F9A8CD07CC14}" type="datetimeFigureOut">
              <a:rPr lang="ru-RU" smtClean="0"/>
              <a:t>21.11.2021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BE3AD-60FF-4599-8E11-0E45E57137CC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677110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2F462-A034-441D-AA6B-F9A8CD07CC14}" type="datetimeFigureOut">
              <a:rPr lang="ru-RU" smtClean="0"/>
              <a:t>21.11.2021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BE3AD-60FF-4599-8E11-0E45E57137CC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206199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2F462-A034-441D-AA6B-F9A8CD07CC14}" type="datetimeFigureOut">
              <a:rPr lang="ru-RU" smtClean="0"/>
              <a:t>21.11.2021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BE3AD-60FF-4599-8E11-0E45E57137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41882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2F462-A034-441D-AA6B-F9A8CD07CC14}" type="datetimeFigureOut">
              <a:rPr lang="ru-RU" smtClean="0"/>
              <a:t>21.11.2021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BE3AD-60FF-4599-8E11-0E45E57137CC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333544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2F462-A034-441D-AA6B-F9A8CD07CC14}" type="datetimeFigureOut">
              <a:rPr lang="ru-RU" smtClean="0"/>
              <a:t>21.11.2021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BE3AD-60FF-4599-8E11-0E45E57137CC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21759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2F462-A034-441D-AA6B-F9A8CD07CC14}" type="datetimeFigureOut">
              <a:rPr lang="ru-RU" smtClean="0"/>
              <a:t>21.11.2021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BE3AD-60FF-4599-8E11-0E45E57137CC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8114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2F462-A034-441D-AA6B-F9A8CD07CC14}" type="datetimeFigureOut">
              <a:rPr lang="ru-RU" smtClean="0"/>
              <a:t>21.11.2021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BE3AD-60FF-4599-8E11-0E45E57137CC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31597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E2A2F462-A034-441D-AA6B-F9A8CD07CC14}" type="datetimeFigureOut">
              <a:rPr lang="ru-RU" smtClean="0"/>
              <a:t>21.11.2021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89BE3AD-60FF-4599-8E11-0E45E57137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66560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51" r:id="rId2"/>
    <p:sldLayoutId id="2147483752" r:id="rId3"/>
    <p:sldLayoutId id="2147483753" r:id="rId4"/>
    <p:sldLayoutId id="2147483754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  <p:sldLayoutId id="2147483761" r:id="rId12"/>
    <p:sldLayoutId id="2147483762" r:id="rId13"/>
    <p:sldLayoutId id="2147483763" r:id="rId14"/>
    <p:sldLayoutId id="2147483764" r:id="rId15"/>
    <p:sldLayoutId id="2147483765" r:id="rId16"/>
    <p:sldLayoutId id="2147483766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92398" y="1555669"/>
            <a:ext cx="6815669" cy="1294409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r>
              <a:rPr lang="ru-RU" sz="2400" dirty="0" smtClean="0">
                <a:solidFill>
                  <a:srgbClr val="0558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Доклад по дисциплине </a:t>
            </a:r>
            <a:br>
              <a:rPr lang="ru-RU" sz="2400" dirty="0" smtClean="0">
                <a:solidFill>
                  <a:srgbClr val="0558F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dirty="0" smtClean="0">
                <a:solidFill>
                  <a:srgbClr val="0558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Русский язык и культура речи</a:t>
            </a:r>
            <a:br>
              <a:rPr lang="ru-RU" sz="2400" dirty="0" smtClean="0">
                <a:solidFill>
                  <a:srgbClr val="0558F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dirty="0" smtClean="0">
                <a:solidFill>
                  <a:srgbClr val="0558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Тема: «Этические нормы и речевой этикет»</a:t>
            </a:r>
            <a:endParaRPr lang="ru-RU" sz="2400" dirty="0">
              <a:solidFill>
                <a:srgbClr val="0558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037122" y="5765470"/>
            <a:ext cx="3154878" cy="1092530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Выполнила: студентка группы </a:t>
            </a:r>
          </a:p>
          <a:p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Д – ДПП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Z –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11</a:t>
            </a:r>
          </a:p>
          <a:p>
            <a:r>
              <a:rPr lang="ru-RU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Лапаксина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Александра Владимировна</a:t>
            </a: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https://phonoteka.org/uploads/posts/2021-05/1621812796_31-phonoteka_org-p-fon-dlya-prezentatsii-po-psikhologii-obshc-3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398" y="2850078"/>
            <a:ext cx="6815669" cy="2576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06826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641268"/>
            <a:ext cx="9601196" cy="1781298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ru-RU" sz="2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Актуальность работы: </a:t>
            </a:r>
            <a:br>
              <a:rPr lang="ru-RU" sz="2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 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того, насколько умело осуществляется речевая деятельность, </a:t>
            </a:r>
            <a:r>
              <a:rPr lang="ru-RU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зависит 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успех любой профессиональной деятельности.</a:t>
            </a:r>
            <a:r>
              <a:rPr lang="ru-RU" sz="2000" dirty="0">
                <a:solidFill>
                  <a:schemeClr val="tx1"/>
                </a:solidFill>
              </a:rPr>
              <a:t> 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/>
              <a:t/>
            </a:r>
            <a:br>
              <a:rPr lang="ru-RU" sz="2000" dirty="0"/>
            </a:b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Цель работы:</a:t>
            </a:r>
            <a:r>
              <a:rPr lang="ru-RU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изучить этические и эстетические нормы речи.</a:t>
            </a:r>
            <a:endParaRPr lang="ru-RU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Задачи</a:t>
            </a:r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- Дать понятие этических норм речи, речевого этикета;</a:t>
            </a:r>
          </a:p>
          <a:p>
            <a:pPr marL="0" indent="0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- Рассмотреть формулы речевого этикета;</a:t>
            </a:r>
          </a:p>
          <a:p>
            <a:pPr marL="0" indent="0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- Раскрыть принципы эстетических норм речи.</a:t>
            </a:r>
          </a:p>
          <a:p>
            <a:pPr marL="0" indent="0">
              <a:buNone/>
            </a:pP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03900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653143"/>
            <a:ext cx="9601196" cy="1745673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l"/>
            <a:r>
              <a:rPr lang="ru-RU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Этические нормы речи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dirty="0">
                <a:solidFill>
                  <a:srgbClr val="A5179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Этика –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это философская дисциплина, предметом изучения которой является мораль и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нравственность.</a:t>
            </a:r>
            <a:b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dirty="0" smtClean="0">
                <a:solidFill>
                  <a:srgbClr val="A5179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Речевая </a:t>
            </a:r>
            <a:r>
              <a:rPr lang="ru-RU" sz="2000" dirty="0">
                <a:solidFill>
                  <a:srgbClr val="A5179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этика —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это правила должного речевого поведения, основанные на нормах морали, националь­но-культурных традициях.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2000" dirty="0" smtClean="0">
                <a:solidFill>
                  <a:srgbClr val="A5179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Вежливость -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моральное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качество, характеризующее поведение человека, для которого уважение к людям является повседневной нормой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поведения;</a:t>
            </a:r>
          </a:p>
          <a:p>
            <a:pPr marL="0" indent="0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2000" dirty="0" smtClean="0">
                <a:solidFill>
                  <a:srgbClr val="A5179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Тактичность </a:t>
            </a:r>
            <a:r>
              <a:rPr lang="ru-RU" sz="2000" dirty="0">
                <a:solidFill>
                  <a:srgbClr val="A5179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чувство меры, которое необходимо соблюдать в разговоре,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личных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и служебных отношениях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</a:p>
          <a:p>
            <a:pPr marL="0" indent="0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2000" dirty="0" smtClean="0">
                <a:solidFill>
                  <a:srgbClr val="A5179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Корректность </a:t>
            </a:r>
            <a:r>
              <a:rPr lang="ru-RU" sz="2000" dirty="0">
                <a:solidFill>
                  <a:srgbClr val="A5179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умение держать себя в рамках общепринятых приличий в любых ситуациях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</a:p>
          <a:p>
            <a:pPr marL="0" indent="0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2000" dirty="0" smtClean="0">
                <a:solidFill>
                  <a:srgbClr val="A5179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Скромность </a:t>
            </a:r>
            <a:r>
              <a:rPr lang="ru-RU" sz="2000" dirty="0">
                <a:solidFill>
                  <a:srgbClr val="A5179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умение во всех ситуациях оставаться самим собой;</a:t>
            </a:r>
          </a:p>
          <a:p>
            <a:pPr marL="0" indent="0">
              <a:buNone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2000" dirty="0">
                <a:solidFill>
                  <a:srgbClr val="A5179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Обязательность –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умение выполнять свои обещания, что свидетельствует не только о честности, но и о надежности человека.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0126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641268"/>
            <a:ext cx="9601196" cy="1757548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pPr algn="l"/>
            <a:r>
              <a:rPr lang="ru-RU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Речевой этикет. Формулы речевого </a:t>
            </a:r>
            <a:r>
              <a:rPr lang="ru-RU" sz="2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этикета</a:t>
            </a: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dirty="0">
                <a:solidFill>
                  <a:srgbClr val="A5179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</a:t>
            </a:r>
            <a:r>
              <a:rPr lang="ru-RU" sz="2000" dirty="0" smtClean="0">
                <a:solidFill>
                  <a:srgbClr val="A5179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тикет </a:t>
            </a:r>
            <a:r>
              <a:rPr lang="ru-RU" sz="2000" dirty="0">
                <a:solidFill>
                  <a:srgbClr val="A5179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совокупность правил хорошего тона, принятых в данном обществе и устанавливающих нормы поведения и общения людей в определенных ситуациях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b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dirty="0">
                <a:solidFill>
                  <a:srgbClr val="A5179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Речевой этикет –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это система правил речевого поведения и устойчивых формул вежливого общения.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Речевой этикет требует учета:</a:t>
            </a:r>
          </a:p>
          <a:p>
            <a:pPr marL="0" indent="0">
              <a:buNone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- Личностных особенностей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собеседников;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- Ситуации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общения; </a:t>
            </a:r>
          </a:p>
          <a:p>
            <a:pPr marL="0" indent="0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 Национальной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специфики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9222380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ru-RU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Формулы речевого этикета -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типовые готовые конструкции, регулярно употребляющиеся при корректном общении.</a:t>
            </a:r>
            <a:r>
              <a:rPr lang="ru-RU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Существуют следующие этикетные формы:</a:t>
            </a:r>
          </a:p>
          <a:p>
            <a:pPr marL="0" indent="0">
              <a:buNone/>
            </a:pP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dirty="0" smtClean="0"/>
              <a:t>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приветствий; </a:t>
            </a:r>
          </a:p>
          <a:p>
            <a:pPr marL="0" indent="0">
              <a:buNone/>
            </a:pP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- наиболее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частотных и социально значимых коммуникативных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намерений; </a:t>
            </a:r>
          </a:p>
          <a:p>
            <a:pPr marL="0" indent="0">
              <a:buNone/>
            </a:pP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- поздравлений; </a:t>
            </a:r>
          </a:p>
          <a:p>
            <a:pPr marL="0" indent="0">
              <a:buNone/>
            </a:pP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ритуализованных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жанров; </a:t>
            </a:r>
          </a:p>
          <a:p>
            <a:pPr marL="0" indent="0">
              <a:buNone/>
            </a:pP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- представлений; </a:t>
            </a:r>
          </a:p>
          <a:p>
            <a:pPr marL="0" indent="0">
              <a:buNone/>
            </a:pPr>
            <a:r>
              <a:rPr lang="ru-RU" sz="1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Эвфемизмы</a:t>
            </a:r>
            <a:r>
              <a:rPr lang="ru-RU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-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нейтральные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по смыслу и эмоциональной «нагрузке» слов или описательных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выражений.</a:t>
            </a: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59993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algn="l"/>
            <a:r>
              <a:rPr lang="ru-RU" sz="2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Эстетические нормы </a:t>
            </a:r>
            <a:r>
              <a:rPr lang="ru-RU" sz="2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речи </a:t>
            </a:r>
            <a:r>
              <a:rPr lang="ru-RU" sz="2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dirty="0" smtClean="0">
                <a:solidFill>
                  <a:srgbClr val="A5179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«Эстетика</a:t>
            </a:r>
            <a:r>
              <a:rPr lang="ru-RU" sz="2000" dirty="0">
                <a:solidFill>
                  <a:srgbClr val="A5179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в переводе с греческого означает «наука об искусстве». Другими словами, эстетика означает прекрасное в природе, прекрасное в общественной жизни. </a:t>
            </a:r>
            <a:endParaRPr lang="ru-RU" sz="20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Эстетические качества речи:</a:t>
            </a:r>
          </a:p>
          <a:p>
            <a:pPr marL="0" indent="0">
              <a:buNone/>
            </a:pPr>
            <a:r>
              <a:rPr lang="ru-RU" sz="1800" dirty="0" smtClean="0">
                <a:solidFill>
                  <a:srgbClr val="A5179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содержательность, понятность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имеет внутренний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смысл; зависит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от степени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умственного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развития и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интеллекта говорящего;</a:t>
            </a:r>
          </a:p>
          <a:p>
            <a:pPr marL="0" indent="0">
              <a:buNone/>
            </a:pPr>
            <a:r>
              <a:rPr lang="ru-RU" sz="1800" dirty="0" smtClean="0">
                <a:solidFill>
                  <a:srgbClr val="A5179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точность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определяется рядом положений: знанием предмета, логикой мышления, умением выбирать нужные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слова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sz="1800" dirty="0" smtClean="0">
                <a:solidFill>
                  <a:srgbClr val="A5179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чистота</a:t>
            </a:r>
            <a:r>
              <a:rPr lang="ru-RU" sz="1800" dirty="0">
                <a:solidFill>
                  <a:srgbClr val="A5179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богатство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отсутствие в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речи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лишних слов -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слов-паразитов, одна из причин присутствия слов – паразитов – бедность словарного запаса; </a:t>
            </a:r>
          </a:p>
          <a:p>
            <a:pPr marL="0" indent="0">
              <a:buNone/>
            </a:pPr>
            <a:r>
              <a:rPr lang="ru-RU" sz="1800" dirty="0" smtClean="0">
                <a:solidFill>
                  <a:srgbClr val="A5179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 выразительность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– использование в речи разнообразных изобразительно-выразительных средств. </a:t>
            </a:r>
            <a:endParaRPr lang="ru-RU" sz="18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23488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629392"/>
            <a:ext cx="9601196" cy="866899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Изобразительно – выразительные </a:t>
            </a:r>
            <a:br>
              <a:rPr lang="ru-RU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средства речи:</a:t>
            </a:r>
            <a:endParaRPr lang="ru-RU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1" y="1496291"/>
            <a:ext cx="9601196" cy="4714504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dirty="0" smtClean="0">
                <a:solidFill>
                  <a:srgbClr val="A5179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Метафора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- перенос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наименования на основе сходства.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r>
              <a:rPr lang="ru-RU" sz="1800" dirty="0" smtClean="0">
                <a:solidFill>
                  <a:srgbClr val="A5179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Эпитет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это образное определение,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выраженное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метафорическим прилагательным.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r>
              <a:rPr lang="ru-RU" sz="1800" dirty="0">
                <a:solidFill>
                  <a:srgbClr val="A5179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1800" dirty="0" smtClean="0">
                <a:solidFill>
                  <a:srgbClr val="A5179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Олицетворение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разновидность метафорического переноса, когда какое-либо явление, событие, качество, свойство уподобляется живому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существу.  </a:t>
            </a:r>
          </a:p>
          <a:p>
            <a:pPr marL="0" indent="0">
              <a:buNone/>
            </a:pPr>
            <a:r>
              <a:rPr lang="ru-RU" sz="1800" dirty="0" smtClean="0">
                <a:solidFill>
                  <a:srgbClr val="A5179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Гипербола </a:t>
            </a:r>
            <a:r>
              <a:rPr lang="ru-RU" sz="1800" dirty="0">
                <a:solidFill>
                  <a:srgbClr val="A5179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(преувеличение)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количественное усиление интенсивности, свойств, особенностей поведения и т.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п.  </a:t>
            </a:r>
          </a:p>
          <a:p>
            <a:pPr marL="0" indent="0">
              <a:buNone/>
            </a:pPr>
            <a:r>
              <a:rPr lang="ru-RU" sz="1800" dirty="0" smtClean="0">
                <a:solidFill>
                  <a:srgbClr val="A5179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Антитеза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противопоставление.    </a:t>
            </a:r>
          </a:p>
          <a:p>
            <a:pPr marL="0" indent="0">
              <a:buNone/>
            </a:pPr>
            <a:r>
              <a:rPr lang="ru-RU" sz="1800" dirty="0">
                <a:solidFill>
                  <a:srgbClr val="A5179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Риторический </a:t>
            </a:r>
            <a:r>
              <a:rPr lang="ru-RU" sz="1800" dirty="0" smtClean="0">
                <a:solidFill>
                  <a:srgbClr val="A5179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вопрос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- предложение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, по форме построенное как вопросительное, но по цели высказывания являющееся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повествовательным.   </a:t>
            </a:r>
          </a:p>
          <a:p>
            <a:pPr marL="0" indent="0">
              <a:buNone/>
            </a:pPr>
            <a:r>
              <a:rPr lang="ru-RU" sz="1800" dirty="0" smtClean="0">
                <a:solidFill>
                  <a:srgbClr val="A5179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Многосоюзие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- многократно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повторяющийся союз подчеркивает значение каждого компонента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конструкции.  </a:t>
            </a:r>
          </a:p>
          <a:p>
            <a:pPr marL="0" indent="0">
              <a:buNone/>
            </a:pPr>
            <a:r>
              <a:rPr lang="ru-RU" sz="1800" dirty="0">
                <a:solidFill>
                  <a:srgbClr val="A5179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Синтаксический параллелизм.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При этом приеме два или более рядом стоящих отрезка текста имеют тождественное синтаксическое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строение.</a:t>
            </a: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76615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167302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Выводы:</a:t>
            </a:r>
            <a:endParaRPr lang="ru-RU" sz="40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1" y="2339439"/>
            <a:ext cx="9601196" cy="3536429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 каждому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человеку в современном обществе, считающему себя грамотным и образованным необходимо знать нормы и правила речевого этикета и придерживаться его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формул;  </a:t>
            </a:r>
          </a:p>
          <a:p>
            <a:pPr marL="0" indent="0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 для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успешного делового общения, ораторских выступлений и просто беседы в кругу близких людей, стоит обращать внимание на эстетические нормы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речи;  </a:t>
            </a:r>
          </a:p>
          <a:p>
            <a:pPr marL="0" indent="0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л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итературный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язык – это язык школы, радио, телевидения, газеты, язык образованных людей. 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00079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Список литературы</a:t>
            </a:r>
            <a:endParaRPr lang="ru-RU" sz="3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1. Граудина Л. К., Ширяев Е. Н. Культура русской речи. 2006 г. – 560 с. Издательство «Норма».</a:t>
            </a:r>
          </a:p>
          <a:p>
            <a:pPr marL="0" indent="0">
              <a:buNone/>
            </a:pP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2. Зверева Е. Н. Основы культуры речи. 2008 г. - 219 с. Издательство «Центр ЕАОИ».</a:t>
            </a:r>
          </a:p>
          <a:p>
            <a:pPr marL="0" indent="0">
              <a:buNone/>
            </a:pP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3. Руднев В. Н. Русский язык и культура речи. 2015 г. – 296 с. Издательство «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КноРус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».</a:t>
            </a:r>
          </a:p>
          <a:p>
            <a:pPr marL="0" indent="0">
              <a:buNone/>
            </a:pP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Солганик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Г. Я. ,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Дроняева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Т. С. Стилистика современного русского языка и культура речи. 2007 г. Издательство «Академия»</a:t>
            </a:r>
          </a:p>
          <a:p>
            <a:pPr marL="0" indent="0">
              <a:buNone/>
            </a:pP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Формановская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Н.И. Культура общения и речевой этикет // Русский язык в школе, № 5 – 1993г.</a:t>
            </a:r>
          </a:p>
          <a:p>
            <a:pPr marL="0" indent="0">
              <a:buNone/>
            </a:pP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30199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" name="Picture 10" descr="C:\Users\eXpoTecH\Desktop\0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392" y="593766"/>
            <a:ext cx="10949049" cy="5664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145450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138</TotalTime>
  <Words>571</Words>
  <Application>Microsoft Office PowerPoint</Application>
  <PresentationFormat>Широкоэкранный</PresentationFormat>
  <Paragraphs>53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3" baseType="lpstr">
      <vt:lpstr>Arial</vt:lpstr>
      <vt:lpstr>Garamond</vt:lpstr>
      <vt:lpstr>Натуральные материалы</vt:lpstr>
      <vt:lpstr>Доклад по дисциплине  Русский язык и культура речи Тема: «Этические нормы и речевой этикет»</vt:lpstr>
      <vt:lpstr>Актуальность работы:  От того, насколько умело осуществляется речевая деятельность,  зависит успех любой профессиональной деятельности.   </vt:lpstr>
      <vt:lpstr>Этические нормы речи Этика – это философская дисциплина, предметом изучения которой является мораль и нравственность. Речевая этика — это правила должного речевого поведения, основанные на нормах морали, националь­но-культурных традициях.</vt:lpstr>
      <vt:lpstr>Речевой этикет. Формулы речевого этикета Этикет – совокупность правил хорошего тона, принятых в данном обществе и устанавливающих нормы поведения и общения людей в определенных ситуациях.  Речевой этикет – это система правил речевого поведения и устойчивых формул вежливого общения.</vt:lpstr>
      <vt:lpstr>Формулы речевого этикета - типовые готовые конструкции, регулярно употребляющиеся при корректном общении. </vt:lpstr>
      <vt:lpstr>Эстетические нормы речи  «Эстетика» в переводе с греческого означает «наука об искусстве». Другими словами, эстетика означает прекрасное в природе, прекрасное в общественной жизни. </vt:lpstr>
      <vt:lpstr>Изобразительно – выразительные  средства речи:</vt:lpstr>
      <vt:lpstr>Выводы:</vt:lpstr>
      <vt:lpstr>Список литературы</vt:lpstr>
      <vt:lpstr>Презентация PowerPoint</vt:lpstr>
    </vt:vector>
  </TitlesOfParts>
  <Company>diakov.net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 по дисциплине  Русский язык и культура речи Тема: «Этические нормы и речевой этикет»</dc:title>
  <dc:creator>eXpoTecH</dc:creator>
  <cp:lastModifiedBy>eXpoTecH</cp:lastModifiedBy>
  <cp:revision>12</cp:revision>
  <dcterms:created xsi:type="dcterms:W3CDTF">2021-11-21T16:20:56Z</dcterms:created>
  <dcterms:modified xsi:type="dcterms:W3CDTF">2021-11-21T18:38:57Z</dcterms:modified>
</cp:coreProperties>
</file>