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9" r:id="rId3"/>
    <p:sldId id="257" r:id="rId4"/>
    <p:sldId id="262" r:id="rId5"/>
    <p:sldId id="258" r:id="rId6"/>
    <p:sldId id="261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2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9458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270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7612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53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2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90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506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682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02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54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584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8055CED5-F42A-4BB2-978F-D3A6929C53F2}" type="datetimeFigureOut">
              <a:rPr lang="ru-RU" smtClean="0"/>
              <a:t>20.03.2020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1E8C7E49-85EE-43C4-9431-57644F644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909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1965" y="980660"/>
            <a:ext cx="10230678" cy="3273287"/>
          </a:xfrm>
        </p:spPr>
        <p:txBody>
          <a:bodyPr>
            <a:noAutofit/>
          </a:bodyPr>
          <a:lstStyle/>
          <a:p>
            <a:r>
              <a:rPr lang="ru-RU" sz="5400" b="1" dirty="0"/>
              <a:t>Теория справедливости </a:t>
            </a:r>
            <a:r>
              <a:rPr lang="ru-RU" sz="5400" b="1" dirty="0" err="1"/>
              <a:t>Дж.Адамса</a:t>
            </a:r>
            <a:r>
              <a:rPr lang="ru-RU" sz="5400" b="1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7481" y="4490113"/>
            <a:ext cx="1024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Процессуальные теории мотивации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20862254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701" y="596760"/>
            <a:ext cx="10515600" cy="55408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Создателем теории справедливости является социальный психолог Джон </a:t>
            </a:r>
            <a:r>
              <a:rPr lang="ru-RU" sz="2800" dirty="0" err="1"/>
              <a:t>Стейси</a:t>
            </a:r>
            <a:r>
              <a:rPr lang="ru-RU" sz="2800" dirty="0"/>
              <a:t> Адамс, изучавший поведение и рабочую среду в компании «Дженерал Электрик». На основании этих исследований, 1963 году, и была сформулирована теория справедливости.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2581855"/>
            <a:ext cx="2969701" cy="386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1412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44062"/>
            <a:ext cx="10515600" cy="5332901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Согласно этой теории, люди субъективно определяют отношение полученного вознаграждения к затраченным усилиям, а затем соотносят его с вознаграждением других людей, выполняющих аналогичную работу.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963" y="3510512"/>
            <a:ext cx="7474510" cy="15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9940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597" y="543706"/>
            <a:ext cx="8790638" cy="5943234"/>
          </a:xfrm>
        </p:spPr>
      </p:pic>
    </p:spTree>
    <p:extLst>
      <p:ext uri="{BB962C8B-B14F-4D97-AF65-F5344CB8AC3E}">
        <p14:creationId xmlns:p14="http://schemas.microsoft.com/office/powerpoint/2010/main" val="301766218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226" y="954156"/>
            <a:ext cx="10515600" cy="546134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Если человек считает, что к нему отнесли несправедливо, то он пытается восстановить справедливость путем требования</a:t>
            </a:r>
          </a:p>
          <a:p>
            <a:r>
              <a:rPr lang="ru-RU" sz="2400" dirty="0"/>
              <a:t> повышения заработной платы;</a:t>
            </a:r>
          </a:p>
          <a:p>
            <a:r>
              <a:rPr lang="ru-RU" sz="2400" dirty="0"/>
              <a:t> улучшений условий труда;</a:t>
            </a:r>
          </a:p>
          <a:p>
            <a:r>
              <a:rPr lang="ru-RU" sz="2400" dirty="0"/>
              <a:t> продвижения по службе;</a:t>
            </a:r>
          </a:p>
          <a:p>
            <a:r>
              <a:rPr lang="ru-RU" sz="2400" dirty="0"/>
              <a:t>регулирования личной производительности;</a:t>
            </a:r>
          </a:p>
          <a:p>
            <a:r>
              <a:rPr lang="ru-RU" sz="2400" dirty="0"/>
              <a:t> увольнения и т.д.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4" y="3287264"/>
            <a:ext cx="4757530" cy="333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5874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677" y="921944"/>
            <a:ext cx="10515600" cy="4625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При реализации положений теории справедливости необходимо:</a:t>
            </a:r>
          </a:p>
          <a:p>
            <a:r>
              <a:rPr lang="ru-RU" sz="2400" dirty="0"/>
              <a:t> иметь четкие критерии вознаграждения;</a:t>
            </a:r>
          </a:p>
          <a:p>
            <a:r>
              <a:rPr lang="ru-RU" sz="2400" dirty="0"/>
              <a:t>обсуждать спорные вопросы;</a:t>
            </a:r>
          </a:p>
          <a:p>
            <a:r>
              <a:rPr lang="ru-RU" sz="2400" dirty="0"/>
              <a:t> исключать любые тайны;</a:t>
            </a:r>
          </a:p>
          <a:p>
            <a:r>
              <a:rPr lang="ru-RU" sz="2400" dirty="0"/>
              <a:t> создавать благоприятный социально-психологический микроклимат.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477" y="2943664"/>
            <a:ext cx="5050301" cy="3787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777420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9173" y="1057000"/>
            <a:ext cx="10515600" cy="48269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Итак, в 1963 году Дж. С. Адамс разработал свою теорию справедливости, которая опирается на сравнении человеком своего положения с другими людьми в схожей ситуации. </a:t>
            </a:r>
          </a:p>
          <a:p>
            <a:pPr marL="0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Важность этой теории в управлении, определяется тем, что руководитель должен понимать: улучшая условия одного сотрудника, он может понизить уровень мотивации другого сотрудника. А значит все решения руководителя должны быть взвешены и рассмотрены с точки зрения справедливости соотношения результат/вознаграждение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968670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39361024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111</TotalTime>
  <Words>170</Words>
  <Application>Microsoft Office PowerPoint</Application>
  <PresentationFormat>Произвольный</PresentationFormat>
  <Paragraphs>18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Посылка</vt:lpstr>
      <vt:lpstr>Теория справедливости Дж.Адамса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Теория справедливости Дж.Адамса</dc:title>
  <dc:creator>aleksandra dr</dc:creator>
  <cp:lastModifiedBy>Галина</cp:lastModifiedBy>
  <cp:revision>8</cp:revision>
  <dcterms:created xsi:type="dcterms:W3CDTF">2016-11-20T10:32:15Z</dcterms:created>
  <dcterms:modified xsi:type="dcterms:W3CDTF">2020-03-20T06:15:52Z</dcterms:modified>
</cp:coreProperties>
</file>