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8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a8b737cd44dc9e78" providerId="LiveId" clId="{D1DCD85F-D477-4332-9CD2-D3893DC5BB88}"/>
    <pc:docChg chg="undo custSel addSld modSld">
      <pc:chgData name="" userId="a8b737cd44dc9e78" providerId="LiveId" clId="{D1DCD85F-D477-4332-9CD2-D3893DC5BB88}" dt="2020-01-16T12:01:08.050" v="269" actId="122"/>
      <pc:docMkLst>
        <pc:docMk/>
      </pc:docMkLst>
      <pc:sldChg chg="modSp add modTransition">
        <pc:chgData name="" userId="a8b737cd44dc9e78" providerId="LiveId" clId="{D1DCD85F-D477-4332-9CD2-D3893DC5BB88}" dt="2020-01-16T12:01:08.050" v="269" actId="122"/>
        <pc:sldMkLst>
          <pc:docMk/>
          <pc:sldMk cId="2582626708" sldId="256"/>
        </pc:sldMkLst>
        <pc:spChg chg="mod">
          <ac:chgData name="" userId="a8b737cd44dc9e78" providerId="LiveId" clId="{D1DCD85F-D477-4332-9CD2-D3893DC5BB88}" dt="2020-01-16T12:01:03.564" v="268" actId="122"/>
          <ac:spMkLst>
            <pc:docMk/>
            <pc:sldMk cId="2582626708" sldId="256"/>
            <ac:spMk id="2" creationId="{2EE656E2-A73B-479F-8E47-8A0B2BE75A76}"/>
          </ac:spMkLst>
        </pc:spChg>
        <pc:spChg chg="mod">
          <ac:chgData name="" userId="a8b737cd44dc9e78" providerId="LiveId" clId="{D1DCD85F-D477-4332-9CD2-D3893DC5BB88}" dt="2020-01-16T12:01:08.050" v="269" actId="122"/>
          <ac:spMkLst>
            <pc:docMk/>
            <pc:sldMk cId="2582626708" sldId="256"/>
            <ac:spMk id="3" creationId="{28FF9280-96FE-492A-A6DD-E7B8CA44588C}"/>
          </ac:spMkLst>
        </pc:spChg>
      </pc:sldChg>
      <pc:sldChg chg="modSp add modTransition">
        <pc:chgData name="" userId="a8b737cd44dc9e78" providerId="LiveId" clId="{D1DCD85F-D477-4332-9CD2-D3893DC5BB88}" dt="2020-01-16T12:00:04.578" v="253"/>
        <pc:sldMkLst>
          <pc:docMk/>
          <pc:sldMk cId="1511677340" sldId="257"/>
        </pc:sldMkLst>
        <pc:spChg chg="mod">
          <ac:chgData name="" userId="a8b737cd44dc9e78" providerId="LiveId" clId="{D1DCD85F-D477-4332-9CD2-D3893DC5BB88}" dt="2020-01-16T11:51:57.998" v="78" actId="2711"/>
          <ac:spMkLst>
            <pc:docMk/>
            <pc:sldMk cId="1511677340" sldId="257"/>
            <ac:spMk id="2" creationId="{A5DA4798-6784-47D9-A2D0-A6149A21C899}"/>
          </ac:spMkLst>
        </pc:spChg>
        <pc:spChg chg="mod">
          <ac:chgData name="" userId="a8b737cd44dc9e78" providerId="LiveId" clId="{D1DCD85F-D477-4332-9CD2-D3893DC5BB88}" dt="2020-01-16T11:52:00.578" v="79" actId="2711"/>
          <ac:spMkLst>
            <pc:docMk/>
            <pc:sldMk cId="1511677340" sldId="257"/>
            <ac:spMk id="3" creationId="{3AE2C972-DC06-47FC-96C0-F962A1C8E1F9}"/>
          </ac:spMkLst>
        </pc:spChg>
      </pc:sldChg>
      <pc:sldChg chg="modSp add modTransition">
        <pc:chgData name="" userId="a8b737cd44dc9e78" providerId="LiveId" clId="{D1DCD85F-D477-4332-9CD2-D3893DC5BB88}" dt="2020-01-16T12:00:04.578" v="253"/>
        <pc:sldMkLst>
          <pc:docMk/>
          <pc:sldMk cId="2603868149" sldId="258"/>
        </pc:sldMkLst>
        <pc:spChg chg="mod">
          <ac:chgData name="" userId="a8b737cd44dc9e78" providerId="LiveId" clId="{D1DCD85F-D477-4332-9CD2-D3893DC5BB88}" dt="2020-01-16T11:51:55.527" v="77" actId="2711"/>
          <ac:spMkLst>
            <pc:docMk/>
            <pc:sldMk cId="2603868149" sldId="258"/>
            <ac:spMk id="2" creationId="{E64C407A-88CA-4796-B64D-A0FCE5EA65E6}"/>
          </ac:spMkLst>
        </pc:spChg>
        <pc:spChg chg="mod">
          <ac:chgData name="" userId="a8b737cd44dc9e78" providerId="LiveId" clId="{D1DCD85F-D477-4332-9CD2-D3893DC5BB88}" dt="2020-01-16T11:51:51.461" v="76" actId="2711"/>
          <ac:spMkLst>
            <pc:docMk/>
            <pc:sldMk cId="2603868149" sldId="258"/>
            <ac:spMk id="3" creationId="{BD8CAB6C-053B-4F39-8760-EE977ECE9CE1}"/>
          </ac:spMkLst>
        </pc:spChg>
      </pc:sldChg>
      <pc:sldChg chg="modSp add modTransition">
        <pc:chgData name="" userId="a8b737cd44dc9e78" providerId="LiveId" clId="{D1DCD85F-D477-4332-9CD2-D3893DC5BB88}" dt="2020-01-16T12:00:16.409" v="259" actId="27636"/>
        <pc:sldMkLst>
          <pc:docMk/>
          <pc:sldMk cId="2834669082" sldId="259"/>
        </pc:sldMkLst>
        <pc:spChg chg="mod">
          <ac:chgData name="" userId="a8b737cd44dc9e78" providerId="LiveId" clId="{D1DCD85F-D477-4332-9CD2-D3893DC5BB88}" dt="2020-01-16T11:52:35.882" v="90"/>
          <ac:spMkLst>
            <pc:docMk/>
            <pc:sldMk cId="2834669082" sldId="259"/>
            <ac:spMk id="2" creationId="{7A2526F1-C8DB-4379-BDF7-5AB257251BFE}"/>
          </ac:spMkLst>
        </pc:spChg>
        <pc:spChg chg="mod">
          <ac:chgData name="" userId="a8b737cd44dc9e78" providerId="LiveId" clId="{D1DCD85F-D477-4332-9CD2-D3893DC5BB88}" dt="2020-01-16T12:00:16.409" v="259" actId="27636"/>
          <ac:spMkLst>
            <pc:docMk/>
            <pc:sldMk cId="2834669082" sldId="259"/>
            <ac:spMk id="3" creationId="{FACF6755-84E7-49F7-ABA2-813760C350C4}"/>
          </ac:spMkLst>
        </pc:spChg>
      </pc:sldChg>
      <pc:sldChg chg="modSp add modTransition">
        <pc:chgData name="" userId="a8b737cd44dc9e78" providerId="LiveId" clId="{D1DCD85F-D477-4332-9CD2-D3893DC5BB88}" dt="2020-01-16T12:00:16.422" v="260" actId="27636"/>
        <pc:sldMkLst>
          <pc:docMk/>
          <pc:sldMk cId="2398352045" sldId="260"/>
        </pc:sldMkLst>
        <pc:spChg chg="mod">
          <ac:chgData name="" userId="a8b737cd44dc9e78" providerId="LiveId" clId="{D1DCD85F-D477-4332-9CD2-D3893DC5BB88}" dt="2020-01-16T11:52:39.877" v="91"/>
          <ac:spMkLst>
            <pc:docMk/>
            <pc:sldMk cId="2398352045" sldId="260"/>
            <ac:spMk id="2" creationId="{6D4116B7-5DEC-4653-87DD-2C54A510C1D9}"/>
          </ac:spMkLst>
        </pc:spChg>
        <pc:spChg chg="mod">
          <ac:chgData name="" userId="a8b737cd44dc9e78" providerId="LiveId" clId="{D1DCD85F-D477-4332-9CD2-D3893DC5BB88}" dt="2020-01-16T12:00:16.422" v="260" actId="27636"/>
          <ac:spMkLst>
            <pc:docMk/>
            <pc:sldMk cId="2398352045" sldId="260"/>
            <ac:spMk id="3" creationId="{F2146B59-A74E-48FB-9131-D1AFD0EFF387}"/>
          </ac:spMkLst>
        </pc:spChg>
      </pc:sldChg>
      <pc:sldChg chg="addSp delSp modSp add modTransition">
        <pc:chgData name="" userId="a8b737cd44dc9e78" providerId="LiveId" clId="{D1DCD85F-D477-4332-9CD2-D3893DC5BB88}" dt="2020-01-16T12:00:04.578" v="253"/>
        <pc:sldMkLst>
          <pc:docMk/>
          <pc:sldMk cId="4069876709" sldId="261"/>
        </pc:sldMkLst>
        <pc:spChg chg="mod">
          <ac:chgData name="" userId="a8b737cd44dc9e78" providerId="LiveId" clId="{D1DCD85F-D477-4332-9CD2-D3893DC5BB88}" dt="2020-01-16T11:52:51.692" v="95" actId="2711"/>
          <ac:spMkLst>
            <pc:docMk/>
            <pc:sldMk cId="4069876709" sldId="261"/>
            <ac:spMk id="2" creationId="{83D27F1D-3523-49A0-AE41-C4F12EFB7A42}"/>
          </ac:spMkLst>
        </pc:spChg>
        <pc:spChg chg="del">
          <ac:chgData name="" userId="a8b737cd44dc9e78" providerId="LiveId" clId="{D1DCD85F-D477-4332-9CD2-D3893DC5BB88}" dt="2020-01-16T11:52:55.950" v="96"/>
          <ac:spMkLst>
            <pc:docMk/>
            <pc:sldMk cId="4069876709" sldId="261"/>
            <ac:spMk id="3" creationId="{3D7C4F1D-50F2-4096-9CDD-4A0164CC4D02}"/>
          </ac:spMkLst>
        </pc:spChg>
        <pc:picChg chg="add mod">
          <ac:chgData name="" userId="a8b737cd44dc9e78" providerId="LiveId" clId="{D1DCD85F-D477-4332-9CD2-D3893DC5BB88}" dt="2020-01-16T11:53:00.017" v="97" actId="14100"/>
          <ac:picMkLst>
            <pc:docMk/>
            <pc:sldMk cId="4069876709" sldId="261"/>
            <ac:picMk id="4" creationId="{608B2C33-A7E4-4917-A39F-4002CC3BACE9}"/>
          </ac:picMkLst>
        </pc:picChg>
      </pc:sldChg>
      <pc:sldChg chg="addSp modSp add modTransition">
        <pc:chgData name="" userId="a8b737cd44dc9e78" providerId="LiveId" clId="{D1DCD85F-D477-4332-9CD2-D3893DC5BB88}" dt="2020-01-16T12:00:34.298" v="265" actId="14100"/>
        <pc:sldMkLst>
          <pc:docMk/>
          <pc:sldMk cId="3582062256" sldId="262"/>
        </pc:sldMkLst>
        <pc:spChg chg="mod">
          <ac:chgData name="" userId="a8b737cd44dc9e78" providerId="LiveId" clId="{D1DCD85F-D477-4332-9CD2-D3893DC5BB88}" dt="2020-01-16T11:53:44.054" v="103" actId="27636"/>
          <ac:spMkLst>
            <pc:docMk/>
            <pc:sldMk cId="3582062256" sldId="262"/>
            <ac:spMk id="2" creationId="{AFD0D467-F9CA-4081-A447-0BEDE88A12A7}"/>
          </ac:spMkLst>
        </pc:spChg>
        <pc:picChg chg="add mod">
          <ac:chgData name="" userId="a8b737cd44dc9e78" providerId="LiveId" clId="{D1DCD85F-D477-4332-9CD2-D3893DC5BB88}" dt="2020-01-16T12:00:34.298" v="265" actId="14100"/>
          <ac:picMkLst>
            <pc:docMk/>
            <pc:sldMk cId="3582062256" sldId="262"/>
            <ac:picMk id="4" creationId="{F731070C-A52E-442A-9DFE-72626EEE0A30}"/>
          </ac:picMkLst>
        </pc:picChg>
      </pc:sldChg>
      <pc:sldChg chg="addSp delSp modSp add modTransition">
        <pc:chgData name="" userId="a8b737cd44dc9e78" providerId="LiveId" clId="{D1DCD85F-D477-4332-9CD2-D3893DC5BB88}" dt="2020-01-16T12:00:28.828" v="264" actId="14100"/>
        <pc:sldMkLst>
          <pc:docMk/>
          <pc:sldMk cId="1603949506" sldId="263"/>
        </pc:sldMkLst>
        <pc:spChg chg="mod">
          <ac:chgData name="" userId="a8b737cd44dc9e78" providerId="LiveId" clId="{D1DCD85F-D477-4332-9CD2-D3893DC5BB88}" dt="2020-01-16T11:54:11.281" v="109" actId="27636"/>
          <ac:spMkLst>
            <pc:docMk/>
            <pc:sldMk cId="1603949506" sldId="263"/>
            <ac:spMk id="2" creationId="{9E30D1E0-6207-48DE-8747-B0F24AA1EE36}"/>
          </ac:spMkLst>
        </pc:spChg>
        <pc:spChg chg="del">
          <ac:chgData name="" userId="a8b737cd44dc9e78" providerId="LiveId" clId="{D1DCD85F-D477-4332-9CD2-D3893DC5BB88}" dt="2020-01-16T11:54:02.864" v="105"/>
          <ac:spMkLst>
            <pc:docMk/>
            <pc:sldMk cId="1603949506" sldId="263"/>
            <ac:spMk id="3" creationId="{06E5EBB8-928A-43E6-B6F4-3C51E518C985}"/>
          </ac:spMkLst>
        </pc:spChg>
        <pc:picChg chg="add mod">
          <ac:chgData name="" userId="a8b737cd44dc9e78" providerId="LiveId" clId="{D1DCD85F-D477-4332-9CD2-D3893DC5BB88}" dt="2020-01-16T12:00:28.828" v="264" actId="14100"/>
          <ac:picMkLst>
            <pc:docMk/>
            <pc:sldMk cId="1603949506" sldId="263"/>
            <ac:picMk id="4" creationId="{41DDBAE0-588C-4859-B89F-405BA8388623}"/>
          </ac:picMkLst>
        </pc:picChg>
      </pc:sldChg>
      <pc:sldChg chg="modSp add modTransition">
        <pc:chgData name="" userId="a8b737cd44dc9e78" providerId="LiveId" clId="{D1DCD85F-D477-4332-9CD2-D3893DC5BB88}" dt="2020-01-16T12:00:16.444" v="261" actId="27636"/>
        <pc:sldMkLst>
          <pc:docMk/>
          <pc:sldMk cId="3406021837" sldId="264"/>
        </pc:sldMkLst>
        <pc:spChg chg="mod">
          <ac:chgData name="" userId="a8b737cd44dc9e78" providerId="LiveId" clId="{D1DCD85F-D477-4332-9CD2-D3893DC5BB88}" dt="2020-01-16T11:54:27.044" v="112" actId="2711"/>
          <ac:spMkLst>
            <pc:docMk/>
            <pc:sldMk cId="3406021837" sldId="264"/>
            <ac:spMk id="2" creationId="{85BC636D-E7C9-40F9-85B5-B7DEEF38D8E0}"/>
          </ac:spMkLst>
        </pc:spChg>
        <pc:spChg chg="mod">
          <ac:chgData name="" userId="a8b737cd44dc9e78" providerId="LiveId" clId="{D1DCD85F-D477-4332-9CD2-D3893DC5BB88}" dt="2020-01-16T12:00:16.444" v="261" actId="27636"/>
          <ac:spMkLst>
            <pc:docMk/>
            <pc:sldMk cId="3406021837" sldId="264"/>
            <ac:spMk id="3" creationId="{6C53B79A-4F0C-47F6-AFBB-B0EF992557ED}"/>
          </ac:spMkLst>
        </pc:spChg>
      </pc:sldChg>
      <pc:sldChg chg="modSp add modTransition">
        <pc:chgData name="" userId="a8b737cd44dc9e78" providerId="LiveId" clId="{D1DCD85F-D477-4332-9CD2-D3893DC5BB88}" dt="2020-01-16T12:00:04.578" v="253"/>
        <pc:sldMkLst>
          <pc:docMk/>
          <pc:sldMk cId="4197419614" sldId="265"/>
        </pc:sldMkLst>
        <pc:spChg chg="mod">
          <ac:chgData name="" userId="a8b737cd44dc9e78" providerId="LiveId" clId="{D1DCD85F-D477-4332-9CD2-D3893DC5BB88}" dt="2020-01-16T11:55:11.283" v="121" actId="2711"/>
          <ac:spMkLst>
            <pc:docMk/>
            <pc:sldMk cId="4197419614" sldId="265"/>
            <ac:spMk id="2" creationId="{050A0AB5-B975-41FA-9EA5-09BB119F054F}"/>
          </ac:spMkLst>
        </pc:spChg>
        <pc:spChg chg="mod">
          <ac:chgData name="" userId="a8b737cd44dc9e78" providerId="LiveId" clId="{D1DCD85F-D477-4332-9CD2-D3893DC5BB88}" dt="2020-01-16T11:55:25.606" v="126" actId="2711"/>
          <ac:spMkLst>
            <pc:docMk/>
            <pc:sldMk cId="4197419614" sldId="265"/>
            <ac:spMk id="3" creationId="{87571406-F6C9-419C-A54B-CB0BC56ABF36}"/>
          </ac:spMkLst>
        </pc:spChg>
      </pc:sldChg>
      <pc:sldChg chg="modSp add modTransition">
        <pc:chgData name="" userId="a8b737cd44dc9e78" providerId="LiveId" clId="{D1DCD85F-D477-4332-9CD2-D3893DC5BB88}" dt="2020-01-16T12:00:16.343" v="254" actId="27636"/>
        <pc:sldMkLst>
          <pc:docMk/>
          <pc:sldMk cId="2795153217" sldId="266"/>
        </pc:sldMkLst>
        <pc:spChg chg="mod">
          <ac:chgData name="" userId="a8b737cd44dc9e78" providerId="LiveId" clId="{D1DCD85F-D477-4332-9CD2-D3893DC5BB88}" dt="2020-01-16T11:55:43.170" v="130" actId="2711"/>
          <ac:spMkLst>
            <pc:docMk/>
            <pc:sldMk cId="2795153217" sldId="266"/>
            <ac:spMk id="2" creationId="{D77500DA-C8FF-4339-99B3-5BB483F8951A}"/>
          </ac:spMkLst>
        </pc:spChg>
        <pc:spChg chg="mod">
          <ac:chgData name="" userId="a8b737cd44dc9e78" providerId="LiveId" clId="{D1DCD85F-D477-4332-9CD2-D3893DC5BB88}" dt="2020-01-16T12:00:16.343" v="254" actId="27636"/>
          <ac:spMkLst>
            <pc:docMk/>
            <pc:sldMk cId="2795153217" sldId="266"/>
            <ac:spMk id="3" creationId="{A3833A3D-4D8A-4C2E-A6A3-66FF587CF06E}"/>
          </ac:spMkLst>
        </pc:spChg>
      </pc:sldChg>
      <pc:sldChg chg="addSp delSp modSp add modTransition">
        <pc:chgData name="" userId="a8b737cd44dc9e78" providerId="LiveId" clId="{D1DCD85F-D477-4332-9CD2-D3893DC5BB88}" dt="2020-01-16T12:00:43.291" v="266" actId="1076"/>
        <pc:sldMkLst>
          <pc:docMk/>
          <pc:sldMk cId="1496606750" sldId="267"/>
        </pc:sldMkLst>
        <pc:spChg chg="mod">
          <ac:chgData name="" userId="a8b737cd44dc9e78" providerId="LiveId" clId="{D1DCD85F-D477-4332-9CD2-D3893DC5BB88}" dt="2020-01-16T11:56:12.021" v="137" actId="2711"/>
          <ac:spMkLst>
            <pc:docMk/>
            <pc:sldMk cId="1496606750" sldId="267"/>
            <ac:spMk id="2" creationId="{E2959577-1005-484B-8A42-58945E1A582E}"/>
          </ac:spMkLst>
        </pc:spChg>
        <pc:spChg chg="del mod">
          <ac:chgData name="" userId="a8b737cd44dc9e78" providerId="LiveId" clId="{D1DCD85F-D477-4332-9CD2-D3893DC5BB88}" dt="2020-01-16T11:56:23.521" v="140"/>
          <ac:spMkLst>
            <pc:docMk/>
            <pc:sldMk cId="1496606750" sldId="267"/>
            <ac:spMk id="3" creationId="{3185B518-1884-4022-9F40-2355405A32E8}"/>
          </ac:spMkLst>
        </pc:spChg>
        <pc:spChg chg="add mod">
          <ac:chgData name="" userId="a8b737cd44dc9e78" providerId="LiveId" clId="{D1DCD85F-D477-4332-9CD2-D3893DC5BB88}" dt="2020-01-16T11:56:45.948" v="157" actId="2711"/>
          <ac:spMkLst>
            <pc:docMk/>
            <pc:sldMk cId="1496606750" sldId="267"/>
            <ac:spMk id="9" creationId="{7F3FB8BA-F434-4960-9877-A037FA748092}"/>
          </ac:spMkLst>
        </pc:spChg>
        <pc:grpChg chg="add mod">
          <ac:chgData name="" userId="a8b737cd44dc9e78" providerId="LiveId" clId="{D1DCD85F-D477-4332-9CD2-D3893DC5BB88}" dt="2020-01-16T12:00:43.291" v="266" actId="1076"/>
          <ac:grpSpMkLst>
            <pc:docMk/>
            <pc:sldMk cId="1496606750" sldId="267"/>
            <ac:grpSpMk id="4" creationId="{16237B50-6981-46E3-90F6-B22A78465410}"/>
          </ac:grpSpMkLst>
        </pc:grpChg>
        <pc:picChg chg="add">
          <ac:chgData name="" userId="a8b737cd44dc9e78" providerId="LiveId" clId="{D1DCD85F-D477-4332-9CD2-D3893DC5BB88}" dt="2020-01-16T11:56:17.055" v="139"/>
          <ac:picMkLst>
            <pc:docMk/>
            <pc:sldMk cId="1496606750" sldId="267"/>
            <ac:picMk id="5" creationId="{F15CA81D-0E4C-4FF2-B962-A1FF80F83E73}"/>
          </ac:picMkLst>
        </pc:picChg>
        <pc:picChg chg="add">
          <ac:chgData name="" userId="a8b737cd44dc9e78" providerId="LiveId" clId="{D1DCD85F-D477-4332-9CD2-D3893DC5BB88}" dt="2020-01-16T11:56:17.055" v="139"/>
          <ac:picMkLst>
            <pc:docMk/>
            <pc:sldMk cId="1496606750" sldId="267"/>
            <ac:picMk id="6" creationId="{15EF938B-1A9C-4417-AC9D-EF67EDC13FB5}"/>
          </ac:picMkLst>
        </pc:picChg>
        <pc:picChg chg="add del mod">
          <ac:chgData name="" userId="a8b737cd44dc9e78" providerId="LiveId" clId="{D1DCD85F-D477-4332-9CD2-D3893DC5BB88}" dt="2020-01-16T11:56:31.763" v="144" actId="478"/>
          <ac:picMkLst>
            <pc:docMk/>
            <pc:sldMk cId="1496606750" sldId="267"/>
            <ac:picMk id="7" creationId="{0E9EB49D-2FD4-4EEF-AF49-E8C32853B841}"/>
          </ac:picMkLst>
        </pc:picChg>
      </pc:sldChg>
      <pc:sldChg chg="addSp delSp modSp add modTransition">
        <pc:chgData name="" userId="a8b737cd44dc9e78" providerId="LiveId" clId="{D1DCD85F-D477-4332-9CD2-D3893DC5BB88}" dt="2020-01-16T12:00:46.646" v="267" actId="1076"/>
        <pc:sldMkLst>
          <pc:docMk/>
          <pc:sldMk cId="1112367513" sldId="268"/>
        </pc:sldMkLst>
        <pc:spChg chg="add del mod">
          <ac:chgData name="" userId="a8b737cd44dc9e78" providerId="LiveId" clId="{D1DCD85F-D477-4332-9CD2-D3893DC5BB88}" dt="2020-01-16T11:57:02.361" v="171" actId="2711"/>
          <ac:spMkLst>
            <pc:docMk/>
            <pc:sldMk cId="1112367513" sldId="268"/>
            <ac:spMk id="3" creationId="{620EFEE5-1770-4C18-A84B-941DC2C34948}"/>
          </ac:spMkLst>
        </pc:spChg>
        <pc:picChg chg="add mod">
          <ac:chgData name="" userId="a8b737cd44dc9e78" providerId="LiveId" clId="{D1DCD85F-D477-4332-9CD2-D3893DC5BB88}" dt="2020-01-16T11:56:52.393" v="160"/>
          <ac:picMkLst>
            <pc:docMk/>
            <pc:sldMk cId="1112367513" sldId="268"/>
            <ac:picMk id="4" creationId="{09053882-B175-4EF5-BF36-2BEA3B7F5226}"/>
          </ac:picMkLst>
        </pc:picChg>
        <pc:picChg chg="add mod">
          <ac:chgData name="" userId="a8b737cd44dc9e78" providerId="LiveId" clId="{D1DCD85F-D477-4332-9CD2-D3893DC5BB88}" dt="2020-01-16T12:00:46.646" v="267" actId="1076"/>
          <ac:picMkLst>
            <pc:docMk/>
            <pc:sldMk cId="1112367513" sldId="268"/>
            <ac:picMk id="5" creationId="{56C77BB4-606D-45F0-9C87-D5BF7E6CC9BD}"/>
          </ac:picMkLst>
        </pc:picChg>
      </pc:sldChg>
      <pc:sldChg chg="modSp add modTransition">
        <pc:chgData name="" userId="a8b737cd44dc9e78" providerId="LiveId" clId="{D1DCD85F-D477-4332-9CD2-D3893DC5BB88}" dt="2020-01-16T12:00:04.578" v="253"/>
        <pc:sldMkLst>
          <pc:docMk/>
          <pc:sldMk cId="1571036245" sldId="269"/>
        </pc:sldMkLst>
        <pc:spChg chg="mod">
          <ac:chgData name="" userId="a8b737cd44dc9e78" providerId="LiveId" clId="{D1DCD85F-D477-4332-9CD2-D3893DC5BB88}" dt="2020-01-16T11:58:15.488" v="193" actId="2711"/>
          <ac:spMkLst>
            <pc:docMk/>
            <pc:sldMk cId="1571036245" sldId="269"/>
            <ac:spMk id="3" creationId="{54916210-2161-4AFB-88DC-7569BC4F44A3}"/>
          </ac:spMkLst>
        </pc:spChg>
      </pc:sldChg>
      <pc:sldChg chg="modSp add modTransition">
        <pc:chgData name="" userId="a8b737cd44dc9e78" providerId="LiveId" clId="{D1DCD85F-D477-4332-9CD2-D3893DC5BB88}" dt="2020-01-16T12:00:16.360" v="255" actId="27636"/>
        <pc:sldMkLst>
          <pc:docMk/>
          <pc:sldMk cId="2050702580" sldId="270"/>
        </pc:sldMkLst>
        <pc:spChg chg="mod">
          <ac:chgData name="" userId="a8b737cd44dc9e78" providerId="LiveId" clId="{D1DCD85F-D477-4332-9CD2-D3893DC5BB88}" dt="2020-01-16T12:00:16.360" v="255" actId="27636"/>
          <ac:spMkLst>
            <pc:docMk/>
            <pc:sldMk cId="2050702580" sldId="270"/>
            <ac:spMk id="3" creationId="{3870E25F-5651-42EC-9E08-B7E82B8A3D98}"/>
          </ac:spMkLst>
        </pc:spChg>
      </pc:sldChg>
      <pc:sldChg chg="modSp add modTransition">
        <pc:chgData name="" userId="a8b737cd44dc9e78" providerId="LiveId" clId="{D1DCD85F-D477-4332-9CD2-D3893DC5BB88}" dt="2020-01-16T12:00:16.370" v="256" actId="27636"/>
        <pc:sldMkLst>
          <pc:docMk/>
          <pc:sldMk cId="1249735637" sldId="271"/>
        </pc:sldMkLst>
        <pc:spChg chg="mod">
          <ac:chgData name="" userId="a8b737cd44dc9e78" providerId="LiveId" clId="{D1DCD85F-D477-4332-9CD2-D3893DC5BB88}" dt="2020-01-16T12:00:16.370" v="256" actId="27636"/>
          <ac:spMkLst>
            <pc:docMk/>
            <pc:sldMk cId="1249735637" sldId="271"/>
            <ac:spMk id="3" creationId="{84060D36-6F92-4C13-95FE-5537FF63E7F0}"/>
          </ac:spMkLst>
        </pc:spChg>
      </pc:sldChg>
      <pc:sldChg chg="modSp add modTransition">
        <pc:chgData name="" userId="a8b737cd44dc9e78" providerId="LiveId" clId="{D1DCD85F-D477-4332-9CD2-D3893DC5BB88}" dt="2020-01-16T12:00:16.381" v="257" actId="27636"/>
        <pc:sldMkLst>
          <pc:docMk/>
          <pc:sldMk cId="1169814936" sldId="272"/>
        </pc:sldMkLst>
        <pc:spChg chg="mod">
          <ac:chgData name="" userId="a8b737cd44dc9e78" providerId="LiveId" clId="{D1DCD85F-D477-4332-9CD2-D3893DC5BB88}" dt="2020-01-16T12:00:16.381" v="257" actId="27636"/>
          <ac:spMkLst>
            <pc:docMk/>
            <pc:sldMk cId="1169814936" sldId="272"/>
            <ac:spMk id="3" creationId="{10A8AB54-038F-4439-91AC-5D3FE7A2B4EC}"/>
          </ac:spMkLst>
        </pc:spChg>
      </pc:sldChg>
      <pc:sldChg chg="addSp delSp modSp add modTransition">
        <pc:chgData name="" userId="a8b737cd44dc9e78" providerId="LiveId" clId="{D1DCD85F-D477-4332-9CD2-D3893DC5BB88}" dt="2020-01-16T12:00:04.578" v="253"/>
        <pc:sldMkLst>
          <pc:docMk/>
          <pc:sldMk cId="1658386176" sldId="273"/>
        </pc:sldMkLst>
        <pc:spChg chg="mod">
          <ac:chgData name="" userId="a8b737cd44dc9e78" providerId="LiveId" clId="{D1DCD85F-D477-4332-9CD2-D3893DC5BB88}" dt="2020-01-16T11:59:05.674" v="210" actId="2711"/>
          <ac:spMkLst>
            <pc:docMk/>
            <pc:sldMk cId="1658386176" sldId="273"/>
            <ac:spMk id="2" creationId="{1E7CCF81-38EE-4AA5-911E-8DB5F9810A37}"/>
          </ac:spMkLst>
        </pc:spChg>
        <pc:spChg chg="add del mod">
          <ac:chgData name="" userId="a8b737cd44dc9e78" providerId="LiveId" clId="{D1DCD85F-D477-4332-9CD2-D3893DC5BB88}" dt="2020-01-16T11:59:27.476" v="214"/>
          <ac:spMkLst>
            <pc:docMk/>
            <pc:sldMk cId="1658386176" sldId="273"/>
            <ac:spMk id="3" creationId="{1AAA8A90-5300-4AAE-B195-21D237FDAA33}"/>
          </ac:spMkLst>
        </pc:spChg>
        <pc:spChg chg="add del">
          <ac:chgData name="" userId="a8b737cd44dc9e78" providerId="LiveId" clId="{D1DCD85F-D477-4332-9CD2-D3893DC5BB88}" dt="2020-01-16T11:59:16.056" v="213"/>
          <ac:spMkLst>
            <pc:docMk/>
            <pc:sldMk cId="1658386176" sldId="273"/>
            <ac:spMk id="5" creationId="{A6AFAD72-6C64-47E5-8A08-028CEAEDA170}"/>
          </ac:spMkLst>
        </pc:spChg>
        <pc:graphicFrameChg chg="add del mod">
          <ac:chgData name="" userId="a8b737cd44dc9e78" providerId="LiveId" clId="{D1DCD85F-D477-4332-9CD2-D3893DC5BB88}" dt="2020-01-16T11:59:16.056" v="213"/>
          <ac:graphicFrameMkLst>
            <pc:docMk/>
            <pc:sldMk cId="1658386176" sldId="273"/>
            <ac:graphicFrameMk id="4" creationId="{7734A752-8DD6-4298-A428-61A63ADC7BA4}"/>
          </ac:graphicFrameMkLst>
        </pc:graphicFrameChg>
        <pc:picChg chg="add mod">
          <ac:chgData name="" userId="a8b737cd44dc9e78" providerId="LiveId" clId="{D1DCD85F-D477-4332-9CD2-D3893DC5BB88}" dt="2020-01-16T11:59:30.774" v="215" actId="14100"/>
          <ac:picMkLst>
            <pc:docMk/>
            <pc:sldMk cId="1658386176" sldId="273"/>
            <ac:picMk id="6" creationId="{59A99A9C-03A9-4B59-8DDD-2FA26892E286}"/>
          </ac:picMkLst>
        </pc:picChg>
      </pc:sldChg>
      <pc:sldChg chg="delSp modSp add modTransition">
        <pc:chgData name="" userId="a8b737cd44dc9e78" providerId="LiveId" clId="{D1DCD85F-D477-4332-9CD2-D3893DC5BB88}" dt="2020-01-16T12:00:04.578" v="253"/>
        <pc:sldMkLst>
          <pc:docMk/>
          <pc:sldMk cId="3302043606" sldId="274"/>
        </pc:sldMkLst>
        <pc:spChg chg="mod">
          <ac:chgData name="" userId="a8b737cd44dc9e78" providerId="LiveId" clId="{D1DCD85F-D477-4332-9CD2-D3893DC5BB88}" dt="2020-01-16T11:59:54.920" v="250" actId="113"/>
          <ac:spMkLst>
            <pc:docMk/>
            <pc:sldMk cId="3302043606" sldId="274"/>
            <ac:spMk id="2" creationId="{D4ED0476-76F2-45DB-862F-C30D8A029380}"/>
          </ac:spMkLst>
        </pc:spChg>
        <pc:spChg chg="del">
          <ac:chgData name="" userId="a8b737cd44dc9e78" providerId="LiveId" clId="{D1DCD85F-D477-4332-9CD2-D3893DC5BB88}" dt="2020-01-16T11:59:37.956" v="217" actId="478"/>
          <ac:spMkLst>
            <pc:docMk/>
            <pc:sldMk cId="3302043606" sldId="274"/>
            <ac:spMk id="3" creationId="{986CD97C-0F76-4AE2-86DC-0D1B71DFD65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8183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4881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0816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479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513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7323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301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999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1606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900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3998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6070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640685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21203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34452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5314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93077-239B-4774-80DA-55FABDDE9CD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B97A0A3-80F8-4906-AABA-9EAC803F34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9994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EE656E2-A73B-479F-8E47-8A0B2BE75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996418"/>
            <a:ext cx="7766936" cy="1392702"/>
          </a:xfrm>
        </p:spPr>
        <p:txBody>
          <a:bodyPr>
            <a:no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 РОССИИ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бюджетное образовательное учреждение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высшего образования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«Волгоградский государственный социально-педагогический университет»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(ФГБОУ ВО «ВГСПУ»)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технологии, экономики и сервиса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технологии, экономики образования и сервиса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элемент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дисциплине «Теоретические основы современной дидактики»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как целостная система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8FF9280-96FE-492A-A6DD-E7B8CA4458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8117" y="4740812"/>
            <a:ext cx="5936566" cy="337626"/>
          </a:xfrm>
        </p:spPr>
        <p:txBody>
          <a:bodyPr>
            <a:norm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2019 </a:t>
            </a: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262670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DA4798-6784-47D9-A2D0-A6149A21C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r>
              <a:rPr lang="ru-RU" b="1" dirty="0"/>
              <a:t>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AE2C972-DC06-47FC-96C0-F962A1C8E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Процесс обучения как разновидность человеческой деятельности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Основные функции обучения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Сущность процесса обучения с позиции других наук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1677340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4C407A-88CA-4796-B64D-A0FCE5EA6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en-US" b="1" dirty="0"/>
              <a:t>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8CAB6C-053B-4F39-8760-EE977ECE9C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Изучив данный учебный элемент вы сможете: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процесс обучения как разновидность человеческой деятельности;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основные функции обучения;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Уточнить сущность процесса обучения с позиции других наук 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3868149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2526F1-C8DB-4379-BDF7-5AB257251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Глоссарий основных понятий и терминов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ACF6755-84E7-49F7-ABA2-813760C35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(от греч. 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didaktikos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"поучающий", а 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didasko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–изучающий) – отрасль научного знания, которая изучает и исследует проблемы образования и обучения.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взаимосвязанные способы целенаправленной деятельности учителя и учащихся.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целенаправленный процесс активного взаимодействия между педагогом и обучающимися, в результате которого у учащихся формируются знания, умения, навыки, способы мышления и деятельности на основе их собственной активности.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педагогически обоснованная, последовательная, непрерывная смена актов обучения, в ходе которой решаются задачи развития и воспитания личности.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Познавательная активность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характеристика деятельности учащихся; активизация учебно-познавательной деятельности школьников – характеристика целенаправленной деятельности учителя в процессе обучения.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комплекс объектов, которые могут быть использованы для организации более эффективного учебного процесса педагогами и учениками.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4669082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4116B7-5DEC-4653-87DD-2C54A510C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Глоссарий основных понятий и терминов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2146B59-A74E-48FB-9131-D1AFD0EFF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процесс обучения направлен прежде всего на формирование знаний, умений и навыков, опыта творческой деятельности.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организации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конструкция отдельного звена процесса обучения, определенный вид занятий (урок, лекция, семинар, экскурсия, факультативное занятие, экзамен и т.д.).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обучен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ия – это целенаправленная, четко организованная, содержательно насыщенная и методически оснащенная система познавательного и воспитательного общения, взаимодействия и отношений учителя и учащихся.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определение популярно в педагогике. Означает совокупность представлений о результатах взаимодействия субъектов образовательно-воспитательного процесса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Цикл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последовательность определенных действий учителя и учащихся, направленных на осуществление связи со старым материалом и опытом ученика в качестве основы для введения нового материала, закрепление его и контроль усвоения.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835204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D27F1D-3523-49A0-AE41-C4F12EFB7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Структурно-логические схемы и хронологические таблицы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://ok-t.ru/studopedia/baza15/996120996645.files/image012.gif">
            <a:extLst>
              <a:ext uri="{FF2B5EF4-FFF2-40B4-BE49-F238E27FC236}">
                <a16:creationId xmlns:a16="http://schemas.microsoft.com/office/drawing/2014/main" xmlns="" id="{608B2C33-A7E4-4917-A39F-4002CC3BACE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513806" y="2501106"/>
            <a:ext cx="4924425" cy="32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6987670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D0D467-F9CA-4081-A447-0BEDE88A1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Структурно-логические схемы и хронологические таблицы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BCCFF9F-07D4-4F62-AC04-309757F13A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731070C-A52E-442A-9DFE-72626EEE0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55043"/>
            <a:ext cx="8596668" cy="389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2062256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30D1E0-6207-48DE-8747-B0F24AA1E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Структурно-логические схемы и хронологические таблицы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41DDBAE0-588C-4859-B89F-405BA8388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0232" y="1930400"/>
            <a:ext cx="7542107" cy="43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394950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5BC636D-E7C9-40F9-85B5-B7DEEF38D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Краткие сведения из теории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C53B79A-4F0C-47F6-AFBB-B0EF992557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обучения является разновидностью человеческой деятельности, которая носит двусторонний характер. Этот процесс обязательно предполагает взаимодействие преподавателя и обучаемых (одного или группы) учащихся, протекающее в определенных условиях (материальных, организационно-педагогических, психологических, эстетических и др.).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невозможно без одновременной активной деятельности преподавателя и обучаемых, без их активного дидактического взаимодействия. Как бы активно не стремился сообщить знания учитель, если при этом нет активной деятельности самих учеников по усвоению знаний, если учитель не создал мотивацию и не обеспечил организацию их учебно-познавательной деятельности, то процесс обучения фактически не протекает. </a:t>
            </a:r>
          </a:p>
        </p:txBody>
      </p:sp>
    </p:spTree>
    <p:extLst>
      <p:ext uri="{BB962C8B-B14F-4D97-AF65-F5344CB8AC3E}">
        <p14:creationId xmlns:p14="http://schemas.microsoft.com/office/powerpoint/2010/main" xmlns="" val="340602183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0A0AB5-B975-41FA-9EA5-09BB119F0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функции обучения.</a:t>
            </a: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7571406-F6C9-419C-A54B-CB0BC56AB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Всестороннее гармоничное развитие личности предполагает единство ее образованности, воспитанности и общей развитости. Исходя из этого, процесс обучения призван осуществить три функции: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образовательную (обучающую),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воспитательную,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развивающую.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419614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7500DA-C8FF-4339-99B3-5BB483F89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Рекомендуемая и дополнительная литература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3833A3D-4D8A-4C2E-A6A3-66FF587CF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1.        Баранов С.П. Сущность процесса обучения. - М., 2013.</a:t>
            </a:r>
            <a:endParaRPr lang="ru-RU" dirty="0">
              <a:effectLst/>
            </a:endParaRPr>
          </a:p>
          <a:p>
            <a:pPr marL="0" indent="0">
              <a:buNone/>
            </a:pPr>
            <a:r>
              <a:rPr lang="ru-RU" dirty="0"/>
              <a:t>2.        Дидактика средней школы: Некоторые проблемы современной дидактики / Под ред. </a:t>
            </a:r>
            <a:r>
              <a:rPr lang="ru-RU" dirty="0" err="1"/>
              <a:t>М.Н.Скаткина</a:t>
            </a:r>
            <a:r>
              <a:rPr lang="ru-RU" dirty="0"/>
              <a:t>. - М.: Просвещение. - 2012. - С. 129-181.</a:t>
            </a:r>
            <a:endParaRPr lang="ru-RU" dirty="0">
              <a:effectLst/>
            </a:endParaRPr>
          </a:p>
          <a:p>
            <a:pPr marL="0" indent="0">
              <a:buNone/>
            </a:pPr>
            <a:r>
              <a:rPr lang="ru-RU" dirty="0"/>
              <a:t>3.        Лукин Б.Т. Педагогика. Курс лекций. - М., 2015. - С. 335-351.</a:t>
            </a:r>
            <a:endParaRPr lang="ru-RU" dirty="0">
              <a:effectLst/>
            </a:endParaRPr>
          </a:p>
          <a:p>
            <a:pPr marL="0" indent="0">
              <a:buNone/>
            </a:pPr>
            <a:r>
              <a:rPr lang="ru-RU" dirty="0"/>
              <a:t>4.        Педагогика / Под ред. </a:t>
            </a:r>
            <a:r>
              <a:rPr lang="ru-RU" dirty="0" err="1"/>
              <a:t>Ю.К.Бабанского</a:t>
            </a:r>
            <a:r>
              <a:rPr lang="ru-RU" dirty="0"/>
              <a:t>. - М., 2011. - гл. 20.</a:t>
            </a:r>
            <a:endParaRPr lang="ru-RU" dirty="0">
              <a:effectLst/>
            </a:endParaRPr>
          </a:p>
          <a:p>
            <a:pPr marL="0" indent="0">
              <a:buNone/>
            </a:pPr>
            <a:r>
              <a:rPr lang="ru-RU" dirty="0"/>
              <a:t>5.        Педагогика / Под ред. </a:t>
            </a:r>
            <a:r>
              <a:rPr lang="ru-RU" dirty="0" err="1"/>
              <a:t>П.И.Пидкасистого</a:t>
            </a:r>
            <a:r>
              <a:rPr lang="ru-RU" dirty="0"/>
              <a:t>. - М., 2011. - С. 115-141.</a:t>
            </a:r>
            <a:endParaRPr lang="ru-RU" dirty="0">
              <a:effectLst/>
            </a:endParaRPr>
          </a:p>
          <a:p>
            <a:pPr marL="0" indent="0">
              <a:buNone/>
            </a:pPr>
            <a:r>
              <a:rPr lang="ru-RU" dirty="0"/>
              <a:t>6.        </a:t>
            </a:r>
            <a:r>
              <a:rPr lang="ru-RU" dirty="0" err="1"/>
              <a:t>Подласый</a:t>
            </a:r>
            <a:r>
              <a:rPr lang="ru-RU" dirty="0"/>
              <a:t> И.П. Педагогика. - М., 1996. - С. 199-208.</a:t>
            </a:r>
            <a:endParaRPr lang="ru-RU" dirty="0">
              <a:effectLst/>
            </a:endParaRPr>
          </a:p>
          <a:p>
            <a:pPr marL="0" indent="0">
              <a:buNone/>
            </a:pPr>
            <a:r>
              <a:rPr lang="ru-RU" dirty="0"/>
              <a:t>7.        </a:t>
            </a:r>
            <a:r>
              <a:rPr lang="ru-RU" dirty="0" err="1"/>
              <a:t>Шапоринский</a:t>
            </a:r>
            <a:r>
              <a:rPr lang="ru-RU" dirty="0"/>
              <a:t> С.А. Процесс научного познания и процесс обучения. - М., 2015.</a:t>
            </a:r>
            <a:endParaRPr lang="ru-RU" dirty="0">
              <a:effectLst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9515321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2959577-1005-484B-8A42-58945E1A5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для самопроверки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xmlns="" id="{7F3FB8BA-F434-4960-9877-A037FA7480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Ребус 1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16237B50-6981-46E3-90F6-B22A78465410}"/>
              </a:ext>
            </a:extLst>
          </p:cNvPr>
          <p:cNvGrpSpPr/>
          <p:nvPr/>
        </p:nvGrpSpPr>
        <p:grpSpPr>
          <a:xfrm>
            <a:off x="1767232" y="2681605"/>
            <a:ext cx="6742430" cy="1494790"/>
            <a:chOff x="0" y="0"/>
            <a:chExt cx="6742707" cy="1494845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F15CA81D-0E4C-4FF2-B962-A1FF80F83E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2528515" cy="1494845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xmlns="" id="{15EF938B-1A9C-4417-AC9D-EF67EDC13F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369489" y="0"/>
              <a:ext cx="4373218" cy="14948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496606750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982EFF-2132-4316-92CA-8D0B74481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20EFEE5-1770-4C18-A84B-941DC2C349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Ребус 2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6C77BB4-606D-45F0-9C87-D5BF7E6CC9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810334" y="2885657"/>
            <a:ext cx="5940425" cy="192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2367513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61B4CD-EBEA-4E5E-B3DD-E1D771871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4916210-2161-4AFB-88DC-7569BC4F44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Какое название имеет наука об обучении, образовании, их целях, содержании, методах, средствах?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Дидактика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 воспитания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менеджмент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технология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Кем введен термин “дидактика”?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Ратке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Я.А. Коменский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Ж.Ж. Руссо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И.Г. Песталоцци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Какой автор под дидактикой понимал “всеобщее искусство всех учить всему”…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Я.А. Коменский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П.Ф.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Каптерев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К.Д. Ушинский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Дистервег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1036245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60BB70D-AFA7-4FD3-8374-8CDEA1E64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870E25F-5651-42EC-9E08-B7E82B8A3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Предметом, какой из представленных наук являются процессы преподавания и учения с их условиями и получаемыми результатами?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дидактики 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теории воспитания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теории управления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Что из представленного в ответах является функциями процесса обучения: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образовательная, воспитательная, развивающая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воспитательная, прогностическая, проектировочная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образовательная, воспитательная, объяснительная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развивающая, образовательная, прогностическая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Данная система представлена совокупностью принципов, содержания, методов и средств обучения, образующих целостную структуру, которая подчиняется целям обучения: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система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теория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система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теория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702580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D7D0D8-559D-40E7-93A3-74D7C5B80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4060D36-6F92-4C13-95FE-5537FF63E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Как понимают учение в дидактике?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деятельность учеников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взаимодействие учащихся и учителя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восприятие новых знаний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формирование умений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Название управления учебно-познавательной деятельности учащихся: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учение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интереса учащихся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личности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Преподавание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49735637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A53EE5-0B56-4D7D-B367-5C7512C05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0A8AB54-038F-4439-91AC-5D3FE7A2B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Закончите предложение: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Связи между целями, содержанием, методами, средствами, формами обучения относятся к ___ закономерностям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общим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внешним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Внутренним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частным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Какой принцип иллюстрирует эффективность обучения, которая зависит от целесообразного привлечения органов чувств к восприятию и усвоению учебного материала?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доступности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Наглядности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сознательности и активности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прочности знаний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69814936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7CCF81-38EE-4AA5-911E-8DB5F9810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Ключи к выполненным заданиям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59A99A9C-03A9-4B59-8DDD-2FA26892E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1856" y="3248700"/>
            <a:ext cx="6268325" cy="1705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8386176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ED0476-76F2-45DB-862F-C30D8A029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3302043606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</TotalTime>
  <Words>850</Words>
  <Application>Microsoft Office PowerPoint</Application>
  <PresentationFormat>Произвольный</PresentationFormat>
  <Paragraphs>99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МИНОБРНАУКИ РОССИИ Федеральное государственное бюджетное образовательное учреждение высшего образования «Волгоградский государственный социально-педагогический университет» (ФГБОУ ВО «ВГСПУ») Институт технологии, экономики и сервиса Кафедра технологии, экономики образования и сервиса     Учебный элемент по дисциплине «Теоретические основы современной дидактики»   Процесс обучения как целостная система  </vt:lpstr>
      <vt:lpstr>Содержание:</vt:lpstr>
      <vt:lpstr>Цель:</vt:lpstr>
      <vt:lpstr>Глоссарий основных понятий и терминов</vt:lpstr>
      <vt:lpstr>Глоссарий основных понятий и терминов</vt:lpstr>
      <vt:lpstr>Структурно-логические схемы и хронологические таблицы </vt:lpstr>
      <vt:lpstr>Структурно-логические схемы и хронологические таблицы </vt:lpstr>
      <vt:lpstr>Структурно-логические схемы и хронологические таблицы </vt:lpstr>
      <vt:lpstr>Краткие сведения из теории </vt:lpstr>
      <vt:lpstr>Основные функции обучения. </vt:lpstr>
      <vt:lpstr>Рекомендуемая и дополнительная литература </vt:lpstr>
      <vt:lpstr>Задание для самопроверки </vt:lpstr>
      <vt:lpstr>Слайд 13</vt:lpstr>
      <vt:lpstr>Слайд 14</vt:lpstr>
      <vt:lpstr>Слайд 15</vt:lpstr>
      <vt:lpstr>Слайд 16</vt:lpstr>
      <vt:lpstr>Слайд 17</vt:lpstr>
      <vt:lpstr>Ключи к выполненным заданиям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МИНОБРНАУКИ РОССИИ Федеральное государственное бюджетное образовательное учреждение высшего образования «Волгоградский государственный социально-педагогический университет» (ФГБОУ ВО «ВГСПУ») Институт технологии, экономики и сервиса Кафедра технологии, экономики образования и сервиса     Творческая работа (разработка учебного элемента) по дисциплине «Теоретические основы современной дидактики»   на тему: Процесс обучения как целостная система</dc:title>
  <dc:creator>Евгений Зудин</dc:creator>
  <cp:lastModifiedBy>user</cp:lastModifiedBy>
  <cp:revision>2</cp:revision>
  <dcterms:created xsi:type="dcterms:W3CDTF">2020-01-16T11:49:26Z</dcterms:created>
  <dcterms:modified xsi:type="dcterms:W3CDTF">2020-09-27T09:06:56Z</dcterms:modified>
</cp:coreProperties>
</file>