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75" r:id="rId9"/>
    <p:sldId id="276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41D5C0-9459-4052-91E2-75A51CC1E0B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4C9F61B-3B22-48DB-BCBB-15E36483845D}">
      <dgm:prSet phldrT="[Текст]"/>
      <dgm:spPr/>
      <dgm:t>
        <a:bodyPr/>
        <a:lstStyle/>
        <a:p>
          <a:r>
            <a:rPr lang="ru-RU"/>
            <a:t>Дидактика высшей школы</a:t>
          </a:r>
        </a:p>
      </dgm:t>
    </dgm:pt>
    <dgm:pt modelId="{543ABC10-84E5-481C-B030-075B36E364F2}" type="parTrans" cxnId="{85D6A664-97D2-4686-A2F7-FFAB69003AE8}">
      <dgm:prSet/>
      <dgm:spPr/>
      <dgm:t>
        <a:bodyPr/>
        <a:lstStyle/>
        <a:p>
          <a:endParaRPr lang="ru-RU"/>
        </a:p>
      </dgm:t>
    </dgm:pt>
    <dgm:pt modelId="{CD9F5A49-1E49-4CD4-A22F-5CCE23CA7B32}" type="sibTrans" cxnId="{85D6A664-97D2-4686-A2F7-FFAB69003AE8}">
      <dgm:prSet/>
      <dgm:spPr/>
      <dgm:t>
        <a:bodyPr/>
        <a:lstStyle/>
        <a:p>
          <a:endParaRPr lang="ru-RU"/>
        </a:p>
      </dgm:t>
    </dgm:pt>
    <dgm:pt modelId="{7CF2C1E3-19CA-45BE-AF65-270266C593DC}">
      <dgm:prSet phldrT="[Текст]"/>
      <dgm:spPr/>
      <dgm:t>
        <a:bodyPr/>
        <a:lstStyle/>
        <a:p>
          <a:r>
            <a:rPr lang="ru-RU"/>
            <a:t>Объект</a:t>
          </a:r>
        </a:p>
      </dgm:t>
    </dgm:pt>
    <dgm:pt modelId="{14B4A37A-956E-4214-8F23-880E2FDCB52C}" type="parTrans" cxnId="{481EB21F-FAF1-4F35-A6F3-2B078034B18B}">
      <dgm:prSet/>
      <dgm:spPr/>
      <dgm:t>
        <a:bodyPr/>
        <a:lstStyle/>
        <a:p>
          <a:endParaRPr lang="ru-RU"/>
        </a:p>
      </dgm:t>
    </dgm:pt>
    <dgm:pt modelId="{9904D712-B23E-4461-B5A3-D9502EE6A98E}" type="sibTrans" cxnId="{481EB21F-FAF1-4F35-A6F3-2B078034B18B}">
      <dgm:prSet/>
      <dgm:spPr/>
      <dgm:t>
        <a:bodyPr/>
        <a:lstStyle/>
        <a:p>
          <a:endParaRPr lang="ru-RU"/>
        </a:p>
      </dgm:t>
    </dgm:pt>
    <dgm:pt modelId="{753D8685-5E6B-4D62-AC5E-62F01521F6F1}">
      <dgm:prSet phldrT="[Текст]"/>
      <dgm:spPr/>
      <dgm:t>
        <a:bodyPr/>
        <a:lstStyle/>
        <a:p>
          <a:r>
            <a:rPr lang="ru-RU"/>
            <a:t>Обучение в условиях вуза</a:t>
          </a:r>
        </a:p>
      </dgm:t>
    </dgm:pt>
    <dgm:pt modelId="{7AE9804A-A884-4D70-BE14-950D977D2E74}" type="parTrans" cxnId="{AEC4E86F-F5CE-43F6-90A2-9C254109FFE0}">
      <dgm:prSet/>
      <dgm:spPr/>
      <dgm:t>
        <a:bodyPr/>
        <a:lstStyle/>
        <a:p>
          <a:endParaRPr lang="ru-RU"/>
        </a:p>
      </dgm:t>
    </dgm:pt>
    <dgm:pt modelId="{30A8F519-7917-4A5D-9840-7F1890D7A94A}" type="sibTrans" cxnId="{AEC4E86F-F5CE-43F6-90A2-9C254109FFE0}">
      <dgm:prSet/>
      <dgm:spPr/>
      <dgm:t>
        <a:bodyPr/>
        <a:lstStyle/>
        <a:p>
          <a:endParaRPr lang="ru-RU"/>
        </a:p>
      </dgm:t>
    </dgm:pt>
    <dgm:pt modelId="{5389B01C-9EA4-46EC-B078-9B3A81680929}">
      <dgm:prSet phldrT="[Текст]"/>
      <dgm:spPr/>
      <dgm:t>
        <a:bodyPr/>
        <a:lstStyle/>
        <a:p>
          <a:r>
            <a:rPr lang="ru-RU"/>
            <a:t>Предмет</a:t>
          </a:r>
        </a:p>
      </dgm:t>
    </dgm:pt>
    <dgm:pt modelId="{4BA0FD77-CC3B-4CA9-ACB1-654CD3DBA06C}" type="parTrans" cxnId="{DF822C10-D0F0-476E-834B-536C6CA08D45}">
      <dgm:prSet/>
      <dgm:spPr/>
      <dgm:t>
        <a:bodyPr/>
        <a:lstStyle/>
        <a:p>
          <a:endParaRPr lang="ru-RU"/>
        </a:p>
      </dgm:t>
    </dgm:pt>
    <dgm:pt modelId="{79089489-2090-4723-88F2-0E611A2345A6}" type="sibTrans" cxnId="{DF822C10-D0F0-476E-834B-536C6CA08D45}">
      <dgm:prSet/>
      <dgm:spPr/>
      <dgm:t>
        <a:bodyPr/>
        <a:lstStyle/>
        <a:p>
          <a:endParaRPr lang="ru-RU"/>
        </a:p>
      </dgm:t>
    </dgm:pt>
    <dgm:pt modelId="{22879614-CAE0-4652-96B7-EC3A5905AD0E}">
      <dgm:prSet phldrT="[Текст]"/>
      <dgm:spPr/>
      <dgm:t>
        <a:bodyPr/>
        <a:lstStyle/>
        <a:p>
          <a:r>
            <a:rPr lang="ru-RU"/>
            <a:t>Система отношений "студент-..."</a:t>
          </a:r>
        </a:p>
      </dgm:t>
    </dgm:pt>
    <dgm:pt modelId="{D7C83372-B19F-4323-ABFC-3DE9168ADA44}" type="parTrans" cxnId="{7E0B96B0-7F0B-46C2-A877-7479ED20DF78}">
      <dgm:prSet/>
      <dgm:spPr/>
      <dgm:t>
        <a:bodyPr/>
        <a:lstStyle/>
        <a:p>
          <a:endParaRPr lang="ru-RU"/>
        </a:p>
      </dgm:t>
    </dgm:pt>
    <dgm:pt modelId="{443AFC0B-4A22-4F9D-BEC7-22512C61D119}" type="sibTrans" cxnId="{7E0B96B0-7F0B-46C2-A877-7479ED20DF78}">
      <dgm:prSet/>
      <dgm:spPr/>
      <dgm:t>
        <a:bodyPr/>
        <a:lstStyle/>
        <a:p>
          <a:endParaRPr lang="ru-RU"/>
        </a:p>
      </dgm:t>
    </dgm:pt>
    <dgm:pt modelId="{F5CF38AC-1555-4684-9EC1-DC8AB7E7D830}">
      <dgm:prSet/>
      <dgm:spPr/>
      <dgm:t>
        <a:bodyPr/>
        <a:lstStyle/>
        <a:p>
          <a:r>
            <a:rPr lang="ru-RU"/>
            <a:t>преподаватель</a:t>
          </a:r>
        </a:p>
      </dgm:t>
    </dgm:pt>
    <dgm:pt modelId="{60FBD954-3AC6-443C-9351-ADC23DABC90F}" type="parTrans" cxnId="{30168B0B-735A-42F2-A8F4-F7120D61B27C}">
      <dgm:prSet/>
      <dgm:spPr/>
      <dgm:t>
        <a:bodyPr/>
        <a:lstStyle/>
        <a:p>
          <a:endParaRPr lang="ru-RU"/>
        </a:p>
      </dgm:t>
    </dgm:pt>
    <dgm:pt modelId="{276F51DD-F284-4BEE-AB19-E5C9F2C32147}" type="sibTrans" cxnId="{30168B0B-735A-42F2-A8F4-F7120D61B27C}">
      <dgm:prSet/>
      <dgm:spPr/>
      <dgm:t>
        <a:bodyPr/>
        <a:lstStyle/>
        <a:p>
          <a:endParaRPr lang="ru-RU"/>
        </a:p>
      </dgm:t>
    </dgm:pt>
    <dgm:pt modelId="{C2FF94BA-F89A-47FB-8C1A-49A7C8BB5F01}">
      <dgm:prSet/>
      <dgm:spPr/>
      <dgm:t>
        <a:bodyPr/>
        <a:lstStyle/>
        <a:p>
          <a:r>
            <a:rPr lang="ru-RU"/>
            <a:t>учебный материал</a:t>
          </a:r>
        </a:p>
      </dgm:t>
    </dgm:pt>
    <dgm:pt modelId="{0B4D441E-1A8B-4BBD-B07E-713598AEB279}" type="parTrans" cxnId="{A1C500AF-3849-42F2-A630-14E6550A0E40}">
      <dgm:prSet/>
      <dgm:spPr/>
      <dgm:t>
        <a:bodyPr/>
        <a:lstStyle/>
        <a:p>
          <a:endParaRPr lang="ru-RU"/>
        </a:p>
      </dgm:t>
    </dgm:pt>
    <dgm:pt modelId="{1D47482B-4585-4128-BC72-AB8E7C86ED91}" type="sibTrans" cxnId="{A1C500AF-3849-42F2-A630-14E6550A0E40}">
      <dgm:prSet/>
      <dgm:spPr/>
      <dgm:t>
        <a:bodyPr/>
        <a:lstStyle/>
        <a:p>
          <a:endParaRPr lang="ru-RU"/>
        </a:p>
      </dgm:t>
    </dgm:pt>
    <dgm:pt modelId="{1EE2E076-46B7-4C98-8B11-91E3EB50D21C}">
      <dgm:prSet/>
      <dgm:spPr/>
      <dgm:t>
        <a:bodyPr/>
        <a:lstStyle/>
        <a:p>
          <a:r>
            <a:rPr lang="ru-RU"/>
            <a:t>другие студенты</a:t>
          </a:r>
        </a:p>
      </dgm:t>
    </dgm:pt>
    <dgm:pt modelId="{69B25078-E539-4B9A-A10B-24EDA37390CF}" type="parTrans" cxnId="{0A754E85-AE3B-4A2A-AB29-7DC9A05B3692}">
      <dgm:prSet/>
      <dgm:spPr/>
      <dgm:t>
        <a:bodyPr/>
        <a:lstStyle/>
        <a:p>
          <a:endParaRPr lang="ru-RU"/>
        </a:p>
      </dgm:t>
    </dgm:pt>
    <dgm:pt modelId="{55243D73-E5C3-42E3-8386-4188F28D3767}" type="sibTrans" cxnId="{0A754E85-AE3B-4A2A-AB29-7DC9A05B3692}">
      <dgm:prSet/>
      <dgm:spPr/>
      <dgm:t>
        <a:bodyPr/>
        <a:lstStyle/>
        <a:p>
          <a:endParaRPr lang="ru-RU"/>
        </a:p>
      </dgm:t>
    </dgm:pt>
    <dgm:pt modelId="{1E28E997-60AC-4D0D-A020-71DB04EB68AF}">
      <dgm:prSet/>
      <dgm:spPr/>
      <dgm:t>
        <a:bodyPr/>
        <a:lstStyle/>
        <a:p>
          <a:r>
            <a:rPr lang="ru-RU"/>
            <a:t>преподаватель + учебный материал</a:t>
          </a:r>
        </a:p>
      </dgm:t>
    </dgm:pt>
    <dgm:pt modelId="{C75B7B93-7055-417F-9896-FB8793913493}" type="parTrans" cxnId="{37C61512-B9B5-4AFE-A4A3-0CF8258F28AF}">
      <dgm:prSet/>
      <dgm:spPr/>
      <dgm:t>
        <a:bodyPr/>
        <a:lstStyle/>
        <a:p>
          <a:endParaRPr lang="ru-RU"/>
        </a:p>
      </dgm:t>
    </dgm:pt>
    <dgm:pt modelId="{685BDC4C-7759-4814-8E06-F2573C46F917}" type="sibTrans" cxnId="{37C61512-B9B5-4AFE-A4A3-0CF8258F28AF}">
      <dgm:prSet/>
      <dgm:spPr/>
      <dgm:t>
        <a:bodyPr/>
        <a:lstStyle/>
        <a:p>
          <a:endParaRPr lang="ru-RU"/>
        </a:p>
      </dgm:t>
    </dgm:pt>
    <dgm:pt modelId="{073E4D60-04C5-45DC-BD23-6ACE19AD0DDB}" type="pres">
      <dgm:prSet presAssocID="{FC41D5C0-9459-4052-91E2-75A51CC1E0B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C73D51D-5748-4E65-A4BF-D0F6DEA75DDA}" type="pres">
      <dgm:prSet presAssocID="{64C9F61B-3B22-48DB-BCBB-15E36483845D}" presName="hierRoot1" presStyleCnt="0"/>
      <dgm:spPr/>
    </dgm:pt>
    <dgm:pt modelId="{5F9D2CF8-7D0C-45C5-A960-730C2493AFF5}" type="pres">
      <dgm:prSet presAssocID="{64C9F61B-3B22-48DB-BCBB-15E36483845D}" presName="composite" presStyleCnt="0"/>
      <dgm:spPr/>
    </dgm:pt>
    <dgm:pt modelId="{C1846E7B-333A-4D21-9E10-0581DA3FC58C}" type="pres">
      <dgm:prSet presAssocID="{64C9F61B-3B22-48DB-BCBB-15E36483845D}" presName="background" presStyleLbl="node0" presStyleIdx="0" presStyleCnt="1"/>
      <dgm:spPr/>
    </dgm:pt>
    <dgm:pt modelId="{E9ECB708-B063-4226-BAB5-AFA896AA7D58}" type="pres">
      <dgm:prSet presAssocID="{64C9F61B-3B22-48DB-BCBB-15E36483845D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8A8CD3A-5228-4AF1-84E8-08BD5A1DD638}" type="pres">
      <dgm:prSet presAssocID="{64C9F61B-3B22-48DB-BCBB-15E36483845D}" presName="hierChild2" presStyleCnt="0"/>
      <dgm:spPr/>
    </dgm:pt>
    <dgm:pt modelId="{D5144A4A-C66D-4A59-A6FD-5BF423EFC42A}" type="pres">
      <dgm:prSet presAssocID="{14B4A37A-956E-4214-8F23-880E2FDCB52C}" presName="Name10" presStyleLbl="parChTrans1D2" presStyleIdx="0" presStyleCnt="2"/>
      <dgm:spPr/>
      <dgm:t>
        <a:bodyPr/>
        <a:lstStyle/>
        <a:p>
          <a:endParaRPr lang="ru-RU"/>
        </a:p>
      </dgm:t>
    </dgm:pt>
    <dgm:pt modelId="{8A8F907F-38F3-4EED-8CEF-1B9E5BE8F20E}" type="pres">
      <dgm:prSet presAssocID="{7CF2C1E3-19CA-45BE-AF65-270266C593DC}" presName="hierRoot2" presStyleCnt="0"/>
      <dgm:spPr/>
    </dgm:pt>
    <dgm:pt modelId="{49A0CDE8-0774-4BAF-9800-32DA6E2D1C28}" type="pres">
      <dgm:prSet presAssocID="{7CF2C1E3-19CA-45BE-AF65-270266C593DC}" presName="composite2" presStyleCnt="0"/>
      <dgm:spPr/>
    </dgm:pt>
    <dgm:pt modelId="{57E7D629-FDE3-4623-A824-CC3223A9F1BF}" type="pres">
      <dgm:prSet presAssocID="{7CF2C1E3-19CA-45BE-AF65-270266C593DC}" presName="background2" presStyleLbl="node2" presStyleIdx="0" presStyleCnt="2"/>
      <dgm:spPr/>
    </dgm:pt>
    <dgm:pt modelId="{9747589C-2854-4067-A57E-C7F2FB9AA8F3}" type="pres">
      <dgm:prSet presAssocID="{7CF2C1E3-19CA-45BE-AF65-270266C593DC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0B52F4-9CF1-46E9-8FE6-797D3CF8EEA2}" type="pres">
      <dgm:prSet presAssocID="{7CF2C1E3-19CA-45BE-AF65-270266C593DC}" presName="hierChild3" presStyleCnt="0"/>
      <dgm:spPr/>
    </dgm:pt>
    <dgm:pt modelId="{B4D2DE52-6DF1-43DA-A9FD-EBC40BD65D4A}" type="pres">
      <dgm:prSet presAssocID="{7AE9804A-A884-4D70-BE14-950D977D2E74}" presName="Name17" presStyleLbl="parChTrans1D3" presStyleIdx="0" presStyleCnt="2"/>
      <dgm:spPr/>
      <dgm:t>
        <a:bodyPr/>
        <a:lstStyle/>
        <a:p>
          <a:endParaRPr lang="ru-RU"/>
        </a:p>
      </dgm:t>
    </dgm:pt>
    <dgm:pt modelId="{B55C91EF-1784-4C5C-9523-C163A8C26745}" type="pres">
      <dgm:prSet presAssocID="{753D8685-5E6B-4D62-AC5E-62F01521F6F1}" presName="hierRoot3" presStyleCnt="0"/>
      <dgm:spPr/>
    </dgm:pt>
    <dgm:pt modelId="{069C405C-44BA-4771-87FA-AD9D5E8A5A6F}" type="pres">
      <dgm:prSet presAssocID="{753D8685-5E6B-4D62-AC5E-62F01521F6F1}" presName="composite3" presStyleCnt="0"/>
      <dgm:spPr/>
    </dgm:pt>
    <dgm:pt modelId="{CCB9A821-C36E-4BFD-8243-8C26F521B4B9}" type="pres">
      <dgm:prSet presAssocID="{753D8685-5E6B-4D62-AC5E-62F01521F6F1}" presName="background3" presStyleLbl="node3" presStyleIdx="0" presStyleCnt="2"/>
      <dgm:spPr/>
    </dgm:pt>
    <dgm:pt modelId="{40F2DAD5-0188-453F-B70F-628A0B2D28A3}" type="pres">
      <dgm:prSet presAssocID="{753D8685-5E6B-4D62-AC5E-62F01521F6F1}" presName="text3" presStyleLbl="fgAcc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0DCEE7-E7EE-4E12-85C8-17810ED32708}" type="pres">
      <dgm:prSet presAssocID="{753D8685-5E6B-4D62-AC5E-62F01521F6F1}" presName="hierChild4" presStyleCnt="0"/>
      <dgm:spPr/>
    </dgm:pt>
    <dgm:pt modelId="{418B42F9-9343-4018-91FB-5F2E9AEC1A14}" type="pres">
      <dgm:prSet presAssocID="{4BA0FD77-CC3B-4CA9-ACB1-654CD3DBA06C}" presName="Name10" presStyleLbl="parChTrans1D2" presStyleIdx="1" presStyleCnt="2"/>
      <dgm:spPr/>
      <dgm:t>
        <a:bodyPr/>
        <a:lstStyle/>
        <a:p>
          <a:endParaRPr lang="ru-RU"/>
        </a:p>
      </dgm:t>
    </dgm:pt>
    <dgm:pt modelId="{CD56D373-ADEA-488F-B3CA-F76C06D8A7FE}" type="pres">
      <dgm:prSet presAssocID="{5389B01C-9EA4-46EC-B078-9B3A81680929}" presName="hierRoot2" presStyleCnt="0"/>
      <dgm:spPr/>
    </dgm:pt>
    <dgm:pt modelId="{0761F176-6D77-44E2-BF27-0B95677D77FE}" type="pres">
      <dgm:prSet presAssocID="{5389B01C-9EA4-46EC-B078-9B3A81680929}" presName="composite2" presStyleCnt="0"/>
      <dgm:spPr/>
    </dgm:pt>
    <dgm:pt modelId="{DB3CA01E-8E8D-4E33-9EE0-99FA86E32BA1}" type="pres">
      <dgm:prSet presAssocID="{5389B01C-9EA4-46EC-B078-9B3A81680929}" presName="background2" presStyleLbl="node2" presStyleIdx="1" presStyleCnt="2"/>
      <dgm:spPr/>
    </dgm:pt>
    <dgm:pt modelId="{3A8964EA-7ED5-4C85-8128-17DBBFB20947}" type="pres">
      <dgm:prSet presAssocID="{5389B01C-9EA4-46EC-B078-9B3A81680929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6D0E5B-C83C-43D8-89F4-2DB23658D322}" type="pres">
      <dgm:prSet presAssocID="{5389B01C-9EA4-46EC-B078-9B3A81680929}" presName="hierChild3" presStyleCnt="0"/>
      <dgm:spPr/>
    </dgm:pt>
    <dgm:pt modelId="{3DA173B3-9B7B-4336-97F4-E5EA5612CAAE}" type="pres">
      <dgm:prSet presAssocID="{D7C83372-B19F-4323-ABFC-3DE9168ADA44}" presName="Name17" presStyleLbl="parChTrans1D3" presStyleIdx="1" presStyleCnt="2"/>
      <dgm:spPr/>
      <dgm:t>
        <a:bodyPr/>
        <a:lstStyle/>
        <a:p>
          <a:endParaRPr lang="ru-RU"/>
        </a:p>
      </dgm:t>
    </dgm:pt>
    <dgm:pt modelId="{7C548260-E1BD-43B9-9361-EB14FD138A64}" type="pres">
      <dgm:prSet presAssocID="{22879614-CAE0-4652-96B7-EC3A5905AD0E}" presName="hierRoot3" presStyleCnt="0"/>
      <dgm:spPr/>
    </dgm:pt>
    <dgm:pt modelId="{DC5B65BD-879C-470B-A3B0-F8CBB5D8917E}" type="pres">
      <dgm:prSet presAssocID="{22879614-CAE0-4652-96B7-EC3A5905AD0E}" presName="composite3" presStyleCnt="0"/>
      <dgm:spPr/>
    </dgm:pt>
    <dgm:pt modelId="{DF867954-4B61-4614-A84A-893C96FB6F03}" type="pres">
      <dgm:prSet presAssocID="{22879614-CAE0-4652-96B7-EC3A5905AD0E}" presName="background3" presStyleLbl="node3" presStyleIdx="1" presStyleCnt="2"/>
      <dgm:spPr/>
    </dgm:pt>
    <dgm:pt modelId="{B940F00A-12F0-43D3-98C5-DB6B6ECEFA2D}" type="pres">
      <dgm:prSet presAssocID="{22879614-CAE0-4652-96B7-EC3A5905AD0E}" presName="text3" presStyleLbl="fgAcc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7D049E2-B072-43C3-B251-B58EFF1E5FBB}" type="pres">
      <dgm:prSet presAssocID="{22879614-CAE0-4652-96B7-EC3A5905AD0E}" presName="hierChild4" presStyleCnt="0"/>
      <dgm:spPr/>
    </dgm:pt>
    <dgm:pt modelId="{E355F344-DF9B-40AE-914B-6086C8DEE4FC}" type="pres">
      <dgm:prSet presAssocID="{60FBD954-3AC6-443C-9351-ADC23DABC90F}" presName="Name23" presStyleLbl="parChTrans1D4" presStyleIdx="0" presStyleCnt="4"/>
      <dgm:spPr/>
      <dgm:t>
        <a:bodyPr/>
        <a:lstStyle/>
        <a:p>
          <a:endParaRPr lang="ru-RU"/>
        </a:p>
      </dgm:t>
    </dgm:pt>
    <dgm:pt modelId="{F4E20FFE-D692-4E60-8EF3-711BCACF8BEE}" type="pres">
      <dgm:prSet presAssocID="{F5CF38AC-1555-4684-9EC1-DC8AB7E7D830}" presName="hierRoot4" presStyleCnt="0"/>
      <dgm:spPr/>
    </dgm:pt>
    <dgm:pt modelId="{2F2728E6-88B9-4169-A416-A66E545D0700}" type="pres">
      <dgm:prSet presAssocID="{F5CF38AC-1555-4684-9EC1-DC8AB7E7D830}" presName="composite4" presStyleCnt="0"/>
      <dgm:spPr/>
    </dgm:pt>
    <dgm:pt modelId="{EC52CB02-43C1-4EBF-A368-44AE0306215F}" type="pres">
      <dgm:prSet presAssocID="{F5CF38AC-1555-4684-9EC1-DC8AB7E7D830}" presName="background4" presStyleLbl="node4" presStyleIdx="0" presStyleCnt="4"/>
      <dgm:spPr/>
    </dgm:pt>
    <dgm:pt modelId="{DCEE85E8-20C5-4658-A0A2-48ABCF75DF90}" type="pres">
      <dgm:prSet presAssocID="{F5CF38AC-1555-4684-9EC1-DC8AB7E7D830}" presName="text4" presStyleLbl="fgAcc4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ABA650A-4554-4037-9119-611BDD53D2ED}" type="pres">
      <dgm:prSet presAssocID="{F5CF38AC-1555-4684-9EC1-DC8AB7E7D830}" presName="hierChild5" presStyleCnt="0"/>
      <dgm:spPr/>
    </dgm:pt>
    <dgm:pt modelId="{17B278D9-5EE7-4244-8A48-4D981BF8377A}" type="pres">
      <dgm:prSet presAssocID="{0B4D441E-1A8B-4BBD-B07E-713598AEB279}" presName="Name23" presStyleLbl="parChTrans1D4" presStyleIdx="1" presStyleCnt="4"/>
      <dgm:spPr/>
      <dgm:t>
        <a:bodyPr/>
        <a:lstStyle/>
        <a:p>
          <a:endParaRPr lang="ru-RU"/>
        </a:p>
      </dgm:t>
    </dgm:pt>
    <dgm:pt modelId="{1C24ACF1-088D-4918-9459-AEC0B35CC12F}" type="pres">
      <dgm:prSet presAssocID="{C2FF94BA-F89A-47FB-8C1A-49A7C8BB5F01}" presName="hierRoot4" presStyleCnt="0"/>
      <dgm:spPr/>
    </dgm:pt>
    <dgm:pt modelId="{77A64102-A742-4D1E-88FD-85C5B57086E6}" type="pres">
      <dgm:prSet presAssocID="{C2FF94BA-F89A-47FB-8C1A-49A7C8BB5F01}" presName="composite4" presStyleCnt="0"/>
      <dgm:spPr/>
    </dgm:pt>
    <dgm:pt modelId="{81BC7EBA-290F-48AA-BB1B-758668EE0388}" type="pres">
      <dgm:prSet presAssocID="{C2FF94BA-F89A-47FB-8C1A-49A7C8BB5F01}" presName="background4" presStyleLbl="node4" presStyleIdx="1" presStyleCnt="4"/>
      <dgm:spPr/>
    </dgm:pt>
    <dgm:pt modelId="{E4AFE898-EA9E-4A4E-8D08-3658C9E50BD4}" type="pres">
      <dgm:prSet presAssocID="{C2FF94BA-F89A-47FB-8C1A-49A7C8BB5F01}" presName="text4" presStyleLbl="fgAcc4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EDE2D34-4054-43B7-8151-9D4EA1A3B8A7}" type="pres">
      <dgm:prSet presAssocID="{C2FF94BA-F89A-47FB-8C1A-49A7C8BB5F01}" presName="hierChild5" presStyleCnt="0"/>
      <dgm:spPr/>
    </dgm:pt>
    <dgm:pt modelId="{C735C43E-4AD9-4FD1-9F5F-126E18A974F7}" type="pres">
      <dgm:prSet presAssocID="{69B25078-E539-4B9A-A10B-24EDA37390CF}" presName="Name23" presStyleLbl="parChTrans1D4" presStyleIdx="2" presStyleCnt="4"/>
      <dgm:spPr/>
      <dgm:t>
        <a:bodyPr/>
        <a:lstStyle/>
        <a:p>
          <a:endParaRPr lang="ru-RU"/>
        </a:p>
      </dgm:t>
    </dgm:pt>
    <dgm:pt modelId="{10A6C0F2-A018-4562-ADC8-3F336F9AAD03}" type="pres">
      <dgm:prSet presAssocID="{1EE2E076-46B7-4C98-8B11-91E3EB50D21C}" presName="hierRoot4" presStyleCnt="0"/>
      <dgm:spPr/>
    </dgm:pt>
    <dgm:pt modelId="{6AC42C35-14F2-475D-BEB9-21E6ADE995D5}" type="pres">
      <dgm:prSet presAssocID="{1EE2E076-46B7-4C98-8B11-91E3EB50D21C}" presName="composite4" presStyleCnt="0"/>
      <dgm:spPr/>
    </dgm:pt>
    <dgm:pt modelId="{A1D9C08D-C9A0-48FA-9685-E9C6C46EF871}" type="pres">
      <dgm:prSet presAssocID="{1EE2E076-46B7-4C98-8B11-91E3EB50D21C}" presName="background4" presStyleLbl="node4" presStyleIdx="2" presStyleCnt="4"/>
      <dgm:spPr/>
    </dgm:pt>
    <dgm:pt modelId="{5C5F2484-22C5-4723-A4F5-6D01998E88FC}" type="pres">
      <dgm:prSet presAssocID="{1EE2E076-46B7-4C98-8B11-91E3EB50D21C}" presName="text4" presStyleLbl="fgAcc4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E72589-F5E3-44E0-AB8D-6D528C09AFD9}" type="pres">
      <dgm:prSet presAssocID="{1EE2E076-46B7-4C98-8B11-91E3EB50D21C}" presName="hierChild5" presStyleCnt="0"/>
      <dgm:spPr/>
    </dgm:pt>
    <dgm:pt modelId="{5862E38F-E85D-423E-AFF2-20B4FE351D93}" type="pres">
      <dgm:prSet presAssocID="{C75B7B93-7055-417F-9896-FB8793913493}" presName="Name23" presStyleLbl="parChTrans1D4" presStyleIdx="3" presStyleCnt="4"/>
      <dgm:spPr/>
      <dgm:t>
        <a:bodyPr/>
        <a:lstStyle/>
        <a:p>
          <a:endParaRPr lang="ru-RU"/>
        </a:p>
      </dgm:t>
    </dgm:pt>
    <dgm:pt modelId="{17D9A43E-52F9-4215-A0B1-EA0EA5521830}" type="pres">
      <dgm:prSet presAssocID="{1E28E997-60AC-4D0D-A020-71DB04EB68AF}" presName="hierRoot4" presStyleCnt="0"/>
      <dgm:spPr/>
    </dgm:pt>
    <dgm:pt modelId="{97766329-0808-4EDC-8508-DD22195C6D02}" type="pres">
      <dgm:prSet presAssocID="{1E28E997-60AC-4D0D-A020-71DB04EB68AF}" presName="composite4" presStyleCnt="0"/>
      <dgm:spPr/>
    </dgm:pt>
    <dgm:pt modelId="{DE4D01B1-9A5A-4F90-850E-7F4080A49466}" type="pres">
      <dgm:prSet presAssocID="{1E28E997-60AC-4D0D-A020-71DB04EB68AF}" presName="background4" presStyleLbl="node4" presStyleIdx="3" presStyleCnt="4"/>
      <dgm:spPr/>
    </dgm:pt>
    <dgm:pt modelId="{E58B9E45-FD48-4785-B9A1-CC8B2539076F}" type="pres">
      <dgm:prSet presAssocID="{1E28E997-60AC-4D0D-A020-71DB04EB68AF}" presName="text4" presStyleLbl="fgAcc4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E26912B-E3B1-4DF2-ADCC-621AEA65116C}" type="pres">
      <dgm:prSet presAssocID="{1E28E997-60AC-4D0D-A020-71DB04EB68AF}" presName="hierChild5" presStyleCnt="0"/>
      <dgm:spPr/>
    </dgm:pt>
  </dgm:ptLst>
  <dgm:cxnLst>
    <dgm:cxn modelId="{A1C500AF-3849-42F2-A630-14E6550A0E40}" srcId="{22879614-CAE0-4652-96B7-EC3A5905AD0E}" destId="{C2FF94BA-F89A-47FB-8C1A-49A7C8BB5F01}" srcOrd="1" destOrd="0" parTransId="{0B4D441E-1A8B-4BBD-B07E-713598AEB279}" sibTransId="{1D47482B-4585-4128-BC72-AB8E7C86ED91}"/>
    <dgm:cxn modelId="{697C35E6-40BC-446C-802F-ACBA52482CAF}" type="presOf" srcId="{FC41D5C0-9459-4052-91E2-75A51CC1E0B0}" destId="{073E4D60-04C5-45DC-BD23-6ACE19AD0DDB}" srcOrd="0" destOrd="0" presId="urn:microsoft.com/office/officeart/2005/8/layout/hierarchy1"/>
    <dgm:cxn modelId="{5CD5CCAF-48B3-4D97-A8AB-8B6E384E514D}" type="presOf" srcId="{1EE2E076-46B7-4C98-8B11-91E3EB50D21C}" destId="{5C5F2484-22C5-4723-A4F5-6D01998E88FC}" srcOrd="0" destOrd="0" presId="urn:microsoft.com/office/officeart/2005/8/layout/hierarchy1"/>
    <dgm:cxn modelId="{481EB21F-FAF1-4F35-A6F3-2B078034B18B}" srcId="{64C9F61B-3B22-48DB-BCBB-15E36483845D}" destId="{7CF2C1E3-19CA-45BE-AF65-270266C593DC}" srcOrd="0" destOrd="0" parTransId="{14B4A37A-956E-4214-8F23-880E2FDCB52C}" sibTransId="{9904D712-B23E-4461-B5A3-D9502EE6A98E}"/>
    <dgm:cxn modelId="{30168B0B-735A-42F2-A8F4-F7120D61B27C}" srcId="{22879614-CAE0-4652-96B7-EC3A5905AD0E}" destId="{F5CF38AC-1555-4684-9EC1-DC8AB7E7D830}" srcOrd="0" destOrd="0" parTransId="{60FBD954-3AC6-443C-9351-ADC23DABC90F}" sibTransId="{276F51DD-F284-4BEE-AB19-E5C9F2C32147}"/>
    <dgm:cxn modelId="{7E0B96B0-7F0B-46C2-A877-7479ED20DF78}" srcId="{5389B01C-9EA4-46EC-B078-9B3A81680929}" destId="{22879614-CAE0-4652-96B7-EC3A5905AD0E}" srcOrd="0" destOrd="0" parTransId="{D7C83372-B19F-4323-ABFC-3DE9168ADA44}" sibTransId="{443AFC0B-4A22-4F9D-BEC7-22512C61D119}"/>
    <dgm:cxn modelId="{85D6A664-97D2-4686-A2F7-FFAB69003AE8}" srcId="{FC41D5C0-9459-4052-91E2-75A51CC1E0B0}" destId="{64C9F61B-3B22-48DB-BCBB-15E36483845D}" srcOrd="0" destOrd="0" parTransId="{543ABC10-84E5-481C-B030-075B36E364F2}" sibTransId="{CD9F5A49-1E49-4CD4-A22F-5CCE23CA7B32}"/>
    <dgm:cxn modelId="{9AABAFF9-018C-4B53-9963-1D74127B57EE}" type="presOf" srcId="{4BA0FD77-CC3B-4CA9-ACB1-654CD3DBA06C}" destId="{418B42F9-9343-4018-91FB-5F2E9AEC1A14}" srcOrd="0" destOrd="0" presId="urn:microsoft.com/office/officeart/2005/8/layout/hierarchy1"/>
    <dgm:cxn modelId="{1512A673-4E0F-4368-B4E0-E8E945F07C8B}" type="presOf" srcId="{7CF2C1E3-19CA-45BE-AF65-270266C593DC}" destId="{9747589C-2854-4067-A57E-C7F2FB9AA8F3}" srcOrd="0" destOrd="0" presId="urn:microsoft.com/office/officeart/2005/8/layout/hierarchy1"/>
    <dgm:cxn modelId="{F5ED7BDD-241C-4FF2-8F5F-4F3B74A9491F}" type="presOf" srcId="{D7C83372-B19F-4323-ABFC-3DE9168ADA44}" destId="{3DA173B3-9B7B-4336-97F4-E5EA5612CAAE}" srcOrd="0" destOrd="0" presId="urn:microsoft.com/office/officeart/2005/8/layout/hierarchy1"/>
    <dgm:cxn modelId="{05F56BC3-0D50-4512-8DE2-7608B85AC8DF}" type="presOf" srcId="{5389B01C-9EA4-46EC-B078-9B3A81680929}" destId="{3A8964EA-7ED5-4C85-8128-17DBBFB20947}" srcOrd="0" destOrd="0" presId="urn:microsoft.com/office/officeart/2005/8/layout/hierarchy1"/>
    <dgm:cxn modelId="{369D37CC-9A32-4654-B89A-70FFA5DE0602}" type="presOf" srcId="{7AE9804A-A884-4D70-BE14-950D977D2E74}" destId="{B4D2DE52-6DF1-43DA-A9FD-EBC40BD65D4A}" srcOrd="0" destOrd="0" presId="urn:microsoft.com/office/officeart/2005/8/layout/hierarchy1"/>
    <dgm:cxn modelId="{DC81F86E-B9A1-4B67-B1B7-0645C5FB3148}" type="presOf" srcId="{C2FF94BA-F89A-47FB-8C1A-49A7C8BB5F01}" destId="{E4AFE898-EA9E-4A4E-8D08-3658C9E50BD4}" srcOrd="0" destOrd="0" presId="urn:microsoft.com/office/officeart/2005/8/layout/hierarchy1"/>
    <dgm:cxn modelId="{F9757E62-3874-4CCA-9571-66B4442BFCAA}" type="presOf" srcId="{753D8685-5E6B-4D62-AC5E-62F01521F6F1}" destId="{40F2DAD5-0188-453F-B70F-628A0B2D28A3}" srcOrd="0" destOrd="0" presId="urn:microsoft.com/office/officeart/2005/8/layout/hierarchy1"/>
    <dgm:cxn modelId="{BC7CAE7E-A427-4614-A045-32CD25AB33DB}" type="presOf" srcId="{60FBD954-3AC6-443C-9351-ADC23DABC90F}" destId="{E355F344-DF9B-40AE-914B-6086C8DEE4FC}" srcOrd="0" destOrd="0" presId="urn:microsoft.com/office/officeart/2005/8/layout/hierarchy1"/>
    <dgm:cxn modelId="{37C61512-B9B5-4AFE-A4A3-0CF8258F28AF}" srcId="{22879614-CAE0-4652-96B7-EC3A5905AD0E}" destId="{1E28E997-60AC-4D0D-A020-71DB04EB68AF}" srcOrd="3" destOrd="0" parTransId="{C75B7B93-7055-417F-9896-FB8793913493}" sibTransId="{685BDC4C-7759-4814-8E06-F2573C46F917}"/>
    <dgm:cxn modelId="{DAC50D42-1100-414B-ABEE-D8EDC005C742}" type="presOf" srcId="{22879614-CAE0-4652-96B7-EC3A5905AD0E}" destId="{B940F00A-12F0-43D3-98C5-DB6B6ECEFA2D}" srcOrd="0" destOrd="0" presId="urn:microsoft.com/office/officeart/2005/8/layout/hierarchy1"/>
    <dgm:cxn modelId="{55404B21-D4DF-465D-A6D2-E46B03F9FF71}" type="presOf" srcId="{1E28E997-60AC-4D0D-A020-71DB04EB68AF}" destId="{E58B9E45-FD48-4785-B9A1-CC8B2539076F}" srcOrd="0" destOrd="0" presId="urn:microsoft.com/office/officeart/2005/8/layout/hierarchy1"/>
    <dgm:cxn modelId="{0A754E85-AE3B-4A2A-AB29-7DC9A05B3692}" srcId="{22879614-CAE0-4652-96B7-EC3A5905AD0E}" destId="{1EE2E076-46B7-4C98-8B11-91E3EB50D21C}" srcOrd="2" destOrd="0" parTransId="{69B25078-E539-4B9A-A10B-24EDA37390CF}" sibTransId="{55243D73-E5C3-42E3-8386-4188F28D3767}"/>
    <dgm:cxn modelId="{F08DDCBA-D757-41DD-BC3C-96F7918B096D}" type="presOf" srcId="{0B4D441E-1A8B-4BBD-B07E-713598AEB279}" destId="{17B278D9-5EE7-4244-8A48-4D981BF8377A}" srcOrd="0" destOrd="0" presId="urn:microsoft.com/office/officeart/2005/8/layout/hierarchy1"/>
    <dgm:cxn modelId="{DF822C10-D0F0-476E-834B-536C6CA08D45}" srcId="{64C9F61B-3B22-48DB-BCBB-15E36483845D}" destId="{5389B01C-9EA4-46EC-B078-9B3A81680929}" srcOrd="1" destOrd="0" parTransId="{4BA0FD77-CC3B-4CA9-ACB1-654CD3DBA06C}" sibTransId="{79089489-2090-4723-88F2-0E611A2345A6}"/>
    <dgm:cxn modelId="{74B7A5EC-EF2A-4079-89FE-D11C9AB8C798}" type="presOf" srcId="{F5CF38AC-1555-4684-9EC1-DC8AB7E7D830}" destId="{DCEE85E8-20C5-4658-A0A2-48ABCF75DF90}" srcOrd="0" destOrd="0" presId="urn:microsoft.com/office/officeart/2005/8/layout/hierarchy1"/>
    <dgm:cxn modelId="{E8720DD4-ED18-44DE-AFDE-6E9A1E2CA379}" type="presOf" srcId="{69B25078-E539-4B9A-A10B-24EDA37390CF}" destId="{C735C43E-4AD9-4FD1-9F5F-126E18A974F7}" srcOrd="0" destOrd="0" presId="urn:microsoft.com/office/officeart/2005/8/layout/hierarchy1"/>
    <dgm:cxn modelId="{8FF73FAB-322D-4535-A5B1-B08D1B1F3EEF}" type="presOf" srcId="{64C9F61B-3B22-48DB-BCBB-15E36483845D}" destId="{E9ECB708-B063-4226-BAB5-AFA896AA7D58}" srcOrd="0" destOrd="0" presId="urn:microsoft.com/office/officeart/2005/8/layout/hierarchy1"/>
    <dgm:cxn modelId="{AEC4E86F-F5CE-43F6-90A2-9C254109FFE0}" srcId="{7CF2C1E3-19CA-45BE-AF65-270266C593DC}" destId="{753D8685-5E6B-4D62-AC5E-62F01521F6F1}" srcOrd="0" destOrd="0" parTransId="{7AE9804A-A884-4D70-BE14-950D977D2E74}" sibTransId="{30A8F519-7917-4A5D-9840-7F1890D7A94A}"/>
    <dgm:cxn modelId="{8B118EBA-944F-4695-B141-F8EC0168C4EE}" type="presOf" srcId="{C75B7B93-7055-417F-9896-FB8793913493}" destId="{5862E38F-E85D-423E-AFF2-20B4FE351D93}" srcOrd="0" destOrd="0" presId="urn:microsoft.com/office/officeart/2005/8/layout/hierarchy1"/>
    <dgm:cxn modelId="{D75221F4-127C-49A7-A61E-AC9E00EDB48E}" type="presOf" srcId="{14B4A37A-956E-4214-8F23-880E2FDCB52C}" destId="{D5144A4A-C66D-4A59-A6FD-5BF423EFC42A}" srcOrd="0" destOrd="0" presId="urn:microsoft.com/office/officeart/2005/8/layout/hierarchy1"/>
    <dgm:cxn modelId="{C1A3391B-968B-4E0C-8F64-CB34F65492AE}" type="presParOf" srcId="{073E4D60-04C5-45DC-BD23-6ACE19AD0DDB}" destId="{FC73D51D-5748-4E65-A4BF-D0F6DEA75DDA}" srcOrd="0" destOrd="0" presId="urn:microsoft.com/office/officeart/2005/8/layout/hierarchy1"/>
    <dgm:cxn modelId="{BA2F4817-AAC2-479A-9BEA-AA342E561B6D}" type="presParOf" srcId="{FC73D51D-5748-4E65-A4BF-D0F6DEA75DDA}" destId="{5F9D2CF8-7D0C-45C5-A960-730C2493AFF5}" srcOrd="0" destOrd="0" presId="urn:microsoft.com/office/officeart/2005/8/layout/hierarchy1"/>
    <dgm:cxn modelId="{000E1230-57FC-439F-9A2E-D205F2F823AD}" type="presParOf" srcId="{5F9D2CF8-7D0C-45C5-A960-730C2493AFF5}" destId="{C1846E7B-333A-4D21-9E10-0581DA3FC58C}" srcOrd="0" destOrd="0" presId="urn:microsoft.com/office/officeart/2005/8/layout/hierarchy1"/>
    <dgm:cxn modelId="{EDE992E4-1250-4DE1-83FE-C0D6ACEAFFFC}" type="presParOf" srcId="{5F9D2CF8-7D0C-45C5-A960-730C2493AFF5}" destId="{E9ECB708-B063-4226-BAB5-AFA896AA7D58}" srcOrd="1" destOrd="0" presId="urn:microsoft.com/office/officeart/2005/8/layout/hierarchy1"/>
    <dgm:cxn modelId="{F1A93B80-8D24-4F29-8A5A-E16253D1E652}" type="presParOf" srcId="{FC73D51D-5748-4E65-A4BF-D0F6DEA75DDA}" destId="{08A8CD3A-5228-4AF1-84E8-08BD5A1DD638}" srcOrd="1" destOrd="0" presId="urn:microsoft.com/office/officeart/2005/8/layout/hierarchy1"/>
    <dgm:cxn modelId="{F810ED7E-2AE1-42AB-ACA4-4B2C0B6C5AA1}" type="presParOf" srcId="{08A8CD3A-5228-4AF1-84E8-08BD5A1DD638}" destId="{D5144A4A-C66D-4A59-A6FD-5BF423EFC42A}" srcOrd="0" destOrd="0" presId="urn:microsoft.com/office/officeart/2005/8/layout/hierarchy1"/>
    <dgm:cxn modelId="{F7C68E6B-593E-439F-BFA5-E59C62428C69}" type="presParOf" srcId="{08A8CD3A-5228-4AF1-84E8-08BD5A1DD638}" destId="{8A8F907F-38F3-4EED-8CEF-1B9E5BE8F20E}" srcOrd="1" destOrd="0" presId="urn:microsoft.com/office/officeart/2005/8/layout/hierarchy1"/>
    <dgm:cxn modelId="{5F86467C-E8E0-48FD-B457-8273ADCCF406}" type="presParOf" srcId="{8A8F907F-38F3-4EED-8CEF-1B9E5BE8F20E}" destId="{49A0CDE8-0774-4BAF-9800-32DA6E2D1C28}" srcOrd="0" destOrd="0" presId="urn:microsoft.com/office/officeart/2005/8/layout/hierarchy1"/>
    <dgm:cxn modelId="{9F3CB800-6370-43DC-B9C6-5DFE41133D0A}" type="presParOf" srcId="{49A0CDE8-0774-4BAF-9800-32DA6E2D1C28}" destId="{57E7D629-FDE3-4623-A824-CC3223A9F1BF}" srcOrd="0" destOrd="0" presId="urn:microsoft.com/office/officeart/2005/8/layout/hierarchy1"/>
    <dgm:cxn modelId="{F7AC4CD1-F4EC-4EC1-907C-4EB52BB68B07}" type="presParOf" srcId="{49A0CDE8-0774-4BAF-9800-32DA6E2D1C28}" destId="{9747589C-2854-4067-A57E-C7F2FB9AA8F3}" srcOrd="1" destOrd="0" presId="urn:microsoft.com/office/officeart/2005/8/layout/hierarchy1"/>
    <dgm:cxn modelId="{649FE611-BBE8-479A-8F88-DDC0700763FF}" type="presParOf" srcId="{8A8F907F-38F3-4EED-8CEF-1B9E5BE8F20E}" destId="{C30B52F4-9CF1-46E9-8FE6-797D3CF8EEA2}" srcOrd="1" destOrd="0" presId="urn:microsoft.com/office/officeart/2005/8/layout/hierarchy1"/>
    <dgm:cxn modelId="{E84BC03E-75C2-4E5C-85FF-C58FC7DCBB28}" type="presParOf" srcId="{C30B52F4-9CF1-46E9-8FE6-797D3CF8EEA2}" destId="{B4D2DE52-6DF1-43DA-A9FD-EBC40BD65D4A}" srcOrd="0" destOrd="0" presId="urn:microsoft.com/office/officeart/2005/8/layout/hierarchy1"/>
    <dgm:cxn modelId="{71DF8061-18D1-49E2-A981-24C5591016E0}" type="presParOf" srcId="{C30B52F4-9CF1-46E9-8FE6-797D3CF8EEA2}" destId="{B55C91EF-1784-4C5C-9523-C163A8C26745}" srcOrd="1" destOrd="0" presId="urn:microsoft.com/office/officeart/2005/8/layout/hierarchy1"/>
    <dgm:cxn modelId="{25D19BBE-4DB9-4544-B22A-1F38FDD29366}" type="presParOf" srcId="{B55C91EF-1784-4C5C-9523-C163A8C26745}" destId="{069C405C-44BA-4771-87FA-AD9D5E8A5A6F}" srcOrd="0" destOrd="0" presId="urn:microsoft.com/office/officeart/2005/8/layout/hierarchy1"/>
    <dgm:cxn modelId="{C2B20D87-3027-4703-B4BA-09428B036ADE}" type="presParOf" srcId="{069C405C-44BA-4771-87FA-AD9D5E8A5A6F}" destId="{CCB9A821-C36E-4BFD-8243-8C26F521B4B9}" srcOrd="0" destOrd="0" presId="urn:microsoft.com/office/officeart/2005/8/layout/hierarchy1"/>
    <dgm:cxn modelId="{B1275B26-AEE3-48A3-A96D-CECE809EBA66}" type="presParOf" srcId="{069C405C-44BA-4771-87FA-AD9D5E8A5A6F}" destId="{40F2DAD5-0188-453F-B70F-628A0B2D28A3}" srcOrd="1" destOrd="0" presId="urn:microsoft.com/office/officeart/2005/8/layout/hierarchy1"/>
    <dgm:cxn modelId="{2AA2C1C3-2383-408A-BDE7-D0E26F6DACAC}" type="presParOf" srcId="{B55C91EF-1784-4C5C-9523-C163A8C26745}" destId="{C80DCEE7-E7EE-4E12-85C8-17810ED32708}" srcOrd="1" destOrd="0" presId="urn:microsoft.com/office/officeart/2005/8/layout/hierarchy1"/>
    <dgm:cxn modelId="{8F119CD3-DA67-411D-BB26-7111C8C810F7}" type="presParOf" srcId="{08A8CD3A-5228-4AF1-84E8-08BD5A1DD638}" destId="{418B42F9-9343-4018-91FB-5F2E9AEC1A14}" srcOrd="2" destOrd="0" presId="urn:microsoft.com/office/officeart/2005/8/layout/hierarchy1"/>
    <dgm:cxn modelId="{BC47A4F7-FAEE-4791-B485-BCB4A8696A96}" type="presParOf" srcId="{08A8CD3A-5228-4AF1-84E8-08BD5A1DD638}" destId="{CD56D373-ADEA-488F-B3CA-F76C06D8A7FE}" srcOrd="3" destOrd="0" presId="urn:microsoft.com/office/officeart/2005/8/layout/hierarchy1"/>
    <dgm:cxn modelId="{BD903018-CF58-45DC-A10C-8CE086545012}" type="presParOf" srcId="{CD56D373-ADEA-488F-B3CA-F76C06D8A7FE}" destId="{0761F176-6D77-44E2-BF27-0B95677D77FE}" srcOrd="0" destOrd="0" presId="urn:microsoft.com/office/officeart/2005/8/layout/hierarchy1"/>
    <dgm:cxn modelId="{0868EB5B-D090-4F10-BEC7-B7E9F0007AED}" type="presParOf" srcId="{0761F176-6D77-44E2-BF27-0B95677D77FE}" destId="{DB3CA01E-8E8D-4E33-9EE0-99FA86E32BA1}" srcOrd="0" destOrd="0" presId="urn:microsoft.com/office/officeart/2005/8/layout/hierarchy1"/>
    <dgm:cxn modelId="{40DF747D-4A27-40BE-857D-6B7A3B811985}" type="presParOf" srcId="{0761F176-6D77-44E2-BF27-0B95677D77FE}" destId="{3A8964EA-7ED5-4C85-8128-17DBBFB20947}" srcOrd="1" destOrd="0" presId="urn:microsoft.com/office/officeart/2005/8/layout/hierarchy1"/>
    <dgm:cxn modelId="{E5A83C65-A151-4D99-8C3D-05423E4F9BE0}" type="presParOf" srcId="{CD56D373-ADEA-488F-B3CA-F76C06D8A7FE}" destId="{946D0E5B-C83C-43D8-89F4-2DB23658D322}" srcOrd="1" destOrd="0" presId="urn:microsoft.com/office/officeart/2005/8/layout/hierarchy1"/>
    <dgm:cxn modelId="{48DD8E92-56D5-4CF4-8B10-DCA9479586DB}" type="presParOf" srcId="{946D0E5B-C83C-43D8-89F4-2DB23658D322}" destId="{3DA173B3-9B7B-4336-97F4-E5EA5612CAAE}" srcOrd="0" destOrd="0" presId="urn:microsoft.com/office/officeart/2005/8/layout/hierarchy1"/>
    <dgm:cxn modelId="{86C5BB1A-0AA8-4465-AA09-64291C03EEF7}" type="presParOf" srcId="{946D0E5B-C83C-43D8-89F4-2DB23658D322}" destId="{7C548260-E1BD-43B9-9361-EB14FD138A64}" srcOrd="1" destOrd="0" presId="urn:microsoft.com/office/officeart/2005/8/layout/hierarchy1"/>
    <dgm:cxn modelId="{202AA6F6-610E-4EA3-BA57-8E4251D697EA}" type="presParOf" srcId="{7C548260-E1BD-43B9-9361-EB14FD138A64}" destId="{DC5B65BD-879C-470B-A3B0-F8CBB5D8917E}" srcOrd="0" destOrd="0" presId="urn:microsoft.com/office/officeart/2005/8/layout/hierarchy1"/>
    <dgm:cxn modelId="{E9AAA04A-D2EB-4A75-AD8C-E205C24DD86A}" type="presParOf" srcId="{DC5B65BD-879C-470B-A3B0-F8CBB5D8917E}" destId="{DF867954-4B61-4614-A84A-893C96FB6F03}" srcOrd="0" destOrd="0" presId="urn:microsoft.com/office/officeart/2005/8/layout/hierarchy1"/>
    <dgm:cxn modelId="{30F612E1-735B-4E5E-93BE-45EA9D97A782}" type="presParOf" srcId="{DC5B65BD-879C-470B-A3B0-F8CBB5D8917E}" destId="{B940F00A-12F0-43D3-98C5-DB6B6ECEFA2D}" srcOrd="1" destOrd="0" presId="urn:microsoft.com/office/officeart/2005/8/layout/hierarchy1"/>
    <dgm:cxn modelId="{BAA7CA40-62DB-4AAA-8B9C-A8DD2F33F19E}" type="presParOf" srcId="{7C548260-E1BD-43B9-9361-EB14FD138A64}" destId="{67D049E2-B072-43C3-B251-B58EFF1E5FBB}" srcOrd="1" destOrd="0" presId="urn:microsoft.com/office/officeart/2005/8/layout/hierarchy1"/>
    <dgm:cxn modelId="{50BED5EB-A710-46DE-8336-7205B8BFE9FC}" type="presParOf" srcId="{67D049E2-B072-43C3-B251-B58EFF1E5FBB}" destId="{E355F344-DF9B-40AE-914B-6086C8DEE4FC}" srcOrd="0" destOrd="0" presId="urn:microsoft.com/office/officeart/2005/8/layout/hierarchy1"/>
    <dgm:cxn modelId="{8D17D9C3-F11A-4DEE-816A-0EB89A5B84F8}" type="presParOf" srcId="{67D049E2-B072-43C3-B251-B58EFF1E5FBB}" destId="{F4E20FFE-D692-4E60-8EF3-711BCACF8BEE}" srcOrd="1" destOrd="0" presId="urn:microsoft.com/office/officeart/2005/8/layout/hierarchy1"/>
    <dgm:cxn modelId="{5814FA0B-10A4-445B-BF57-D323EBA5CCBE}" type="presParOf" srcId="{F4E20FFE-D692-4E60-8EF3-711BCACF8BEE}" destId="{2F2728E6-88B9-4169-A416-A66E545D0700}" srcOrd="0" destOrd="0" presId="urn:microsoft.com/office/officeart/2005/8/layout/hierarchy1"/>
    <dgm:cxn modelId="{2945799A-359B-482A-B8CA-134AD0DA3EF9}" type="presParOf" srcId="{2F2728E6-88B9-4169-A416-A66E545D0700}" destId="{EC52CB02-43C1-4EBF-A368-44AE0306215F}" srcOrd="0" destOrd="0" presId="urn:microsoft.com/office/officeart/2005/8/layout/hierarchy1"/>
    <dgm:cxn modelId="{51D09D38-022B-4EC9-BD79-79836FEBEFE2}" type="presParOf" srcId="{2F2728E6-88B9-4169-A416-A66E545D0700}" destId="{DCEE85E8-20C5-4658-A0A2-48ABCF75DF90}" srcOrd="1" destOrd="0" presId="urn:microsoft.com/office/officeart/2005/8/layout/hierarchy1"/>
    <dgm:cxn modelId="{8915B947-EFD6-4B15-8C93-866FA0EED288}" type="presParOf" srcId="{F4E20FFE-D692-4E60-8EF3-711BCACF8BEE}" destId="{3ABA650A-4554-4037-9119-611BDD53D2ED}" srcOrd="1" destOrd="0" presId="urn:microsoft.com/office/officeart/2005/8/layout/hierarchy1"/>
    <dgm:cxn modelId="{FA04E4EA-2667-4DEA-8C65-34B964881C47}" type="presParOf" srcId="{67D049E2-B072-43C3-B251-B58EFF1E5FBB}" destId="{17B278D9-5EE7-4244-8A48-4D981BF8377A}" srcOrd="2" destOrd="0" presId="urn:microsoft.com/office/officeart/2005/8/layout/hierarchy1"/>
    <dgm:cxn modelId="{B92075F5-10A9-4EB8-8DB6-EE533C528D82}" type="presParOf" srcId="{67D049E2-B072-43C3-B251-B58EFF1E5FBB}" destId="{1C24ACF1-088D-4918-9459-AEC0B35CC12F}" srcOrd="3" destOrd="0" presId="urn:microsoft.com/office/officeart/2005/8/layout/hierarchy1"/>
    <dgm:cxn modelId="{58DDA2E0-F99A-4425-A5D6-54A9AF2E1719}" type="presParOf" srcId="{1C24ACF1-088D-4918-9459-AEC0B35CC12F}" destId="{77A64102-A742-4D1E-88FD-85C5B57086E6}" srcOrd="0" destOrd="0" presId="urn:microsoft.com/office/officeart/2005/8/layout/hierarchy1"/>
    <dgm:cxn modelId="{4651434B-1D89-4341-B799-525646DECCC9}" type="presParOf" srcId="{77A64102-A742-4D1E-88FD-85C5B57086E6}" destId="{81BC7EBA-290F-48AA-BB1B-758668EE0388}" srcOrd="0" destOrd="0" presId="urn:microsoft.com/office/officeart/2005/8/layout/hierarchy1"/>
    <dgm:cxn modelId="{F0351E07-3AA9-4E9F-B24A-7AA6C8612EA7}" type="presParOf" srcId="{77A64102-A742-4D1E-88FD-85C5B57086E6}" destId="{E4AFE898-EA9E-4A4E-8D08-3658C9E50BD4}" srcOrd="1" destOrd="0" presId="urn:microsoft.com/office/officeart/2005/8/layout/hierarchy1"/>
    <dgm:cxn modelId="{AEFA1129-6DF0-4570-948C-697D0C0A186E}" type="presParOf" srcId="{1C24ACF1-088D-4918-9459-AEC0B35CC12F}" destId="{2EDE2D34-4054-43B7-8151-9D4EA1A3B8A7}" srcOrd="1" destOrd="0" presId="urn:microsoft.com/office/officeart/2005/8/layout/hierarchy1"/>
    <dgm:cxn modelId="{1D680974-1E7A-4A38-9C5B-068B7CD7F7BF}" type="presParOf" srcId="{67D049E2-B072-43C3-B251-B58EFF1E5FBB}" destId="{C735C43E-4AD9-4FD1-9F5F-126E18A974F7}" srcOrd="4" destOrd="0" presId="urn:microsoft.com/office/officeart/2005/8/layout/hierarchy1"/>
    <dgm:cxn modelId="{15747DE4-CED9-4A36-9EA5-EB608F290488}" type="presParOf" srcId="{67D049E2-B072-43C3-B251-B58EFF1E5FBB}" destId="{10A6C0F2-A018-4562-ADC8-3F336F9AAD03}" srcOrd="5" destOrd="0" presId="urn:microsoft.com/office/officeart/2005/8/layout/hierarchy1"/>
    <dgm:cxn modelId="{A4982B26-1953-4860-9554-2F52A495952A}" type="presParOf" srcId="{10A6C0F2-A018-4562-ADC8-3F336F9AAD03}" destId="{6AC42C35-14F2-475D-BEB9-21E6ADE995D5}" srcOrd="0" destOrd="0" presId="urn:microsoft.com/office/officeart/2005/8/layout/hierarchy1"/>
    <dgm:cxn modelId="{4D37FF41-674C-40E1-8586-B8049C74716E}" type="presParOf" srcId="{6AC42C35-14F2-475D-BEB9-21E6ADE995D5}" destId="{A1D9C08D-C9A0-48FA-9685-E9C6C46EF871}" srcOrd="0" destOrd="0" presId="urn:microsoft.com/office/officeart/2005/8/layout/hierarchy1"/>
    <dgm:cxn modelId="{6A8C6CA1-7A3D-4FC6-8783-D638AB48D3EA}" type="presParOf" srcId="{6AC42C35-14F2-475D-BEB9-21E6ADE995D5}" destId="{5C5F2484-22C5-4723-A4F5-6D01998E88FC}" srcOrd="1" destOrd="0" presId="urn:microsoft.com/office/officeart/2005/8/layout/hierarchy1"/>
    <dgm:cxn modelId="{C70EC6E5-02D7-448F-A57B-6EFE0900E54B}" type="presParOf" srcId="{10A6C0F2-A018-4562-ADC8-3F336F9AAD03}" destId="{31E72589-F5E3-44E0-AB8D-6D528C09AFD9}" srcOrd="1" destOrd="0" presId="urn:microsoft.com/office/officeart/2005/8/layout/hierarchy1"/>
    <dgm:cxn modelId="{029C77B1-37FF-4419-81D4-6FF86563F6CA}" type="presParOf" srcId="{67D049E2-B072-43C3-B251-B58EFF1E5FBB}" destId="{5862E38F-E85D-423E-AFF2-20B4FE351D93}" srcOrd="6" destOrd="0" presId="urn:microsoft.com/office/officeart/2005/8/layout/hierarchy1"/>
    <dgm:cxn modelId="{1D63BE7B-DC6C-4EE1-B3B9-4CB108342D95}" type="presParOf" srcId="{67D049E2-B072-43C3-B251-B58EFF1E5FBB}" destId="{17D9A43E-52F9-4215-A0B1-EA0EA5521830}" srcOrd="7" destOrd="0" presId="urn:microsoft.com/office/officeart/2005/8/layout/hierarchy1"/>
    <dgm:cxn modelId="{35D1EED1-17AD-4BB1-9948-AE34BDAE30B1}" type="presParOf" srcId="{17D9A43E-52F9-4215-A0B1-EA0EA5521830}" destId="{97766329-0808-4EDC-8508-DD22195C6D02}" srcOrd="0" destOrd="0" presId="urn:microsoft.com/office/officeart/2005/8/layout/hierarchy1"/>
    <dgm:cxn modelId="{1EF0F198-166C-4457-8013-E623A6C73100}" type="presParOf" srcId="{97766329-0808-4EDC-8508-DD22195C6D02}" destId="{DE4D01B1-9A5A-4F90-850E-7F4080A49466}" srcOrd="0" destOrd="0" presId="urn:microsoft.com/office/officeart/2005/8/layout/hierarchy1"/>
    <dgm:cxn modelId="{69CDE417-8F73-45AC-B3B9-E74A7C506767}" type="presParOf" srcId="{97766329-0808-4EDC-8508-DD22195C6D02}" destId="{E58B9E45-FD48-4785-B9A1-CC8B2539076F}" srcOrd="1" destOrd="0" presId="urn:microsoft.com/office/officeart/2005/8/layout/hierarchy1"/>
    <dgm:cxn modelId="{91B5EEAD-6A66-428C-A5FF-8D4326967A34}" type="presParOf" srcId="{17D9A43E-52F9-4215-A0B1-EA0EA5521830}" destId="{7E26912B-E3B1-4DF2-ADCC-621AEA65116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18A04F-8F97-4E26-8ADE-ED31EBB379AD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EAE2DA1-5844-49B7-ADB3-69B614FC37F5}">
      <dgm:prSet phldrT="[Текст]"/>
      <dgm:spPr/>
      <dgm:t>
        <a:bodyPr/>
        <a:lstStyle/>
        <a:p>
          <a:r>
            <a:rPr lang="ru-RU"/>
            <a:t>Цели</a:t>
          </a:r>
        </a:p>
      </dgm:t>
    </dgm:pt>
    <dgm:pt modelId="{806DD066-DC65-44FD-A63B-2488BE59F1FE}" type="parTrans" cxnId="{D3322C8A-9869-4A27-8ABF-EEC4B533F473}">
      <dgm:prSet/>
      <dgm:spPr/>
      <dgm:t>
        <a:bodyPr/>
        <a:lstStyle/>
        <a:p>
          <a:endParaRPr lang="ru-RU"/>
        </a:p>
      </dgm:t>
    </dgm:pt>
    <dgm:pt modelId="{7321DE0F-30C7-4A77-89E3-078F5EEECB9A}" type="sibTrans" cxnId="{D3322C8A-9869-4A27-8ABF-EEC4B533F473}">
      <dgm:prSet/>
      <dgm:spPr/>
      <dgm:t>
        <a:bodyPr/>
        <a:lstStyle/>
        <a:p>
          <a:endParaRPr lang="ru-RU"/>
        </a:p>
      </dgm:t>
    </dgm:pt>
    <dgm:pt modelId="{A67298CC-893B-4A2E-B4FB-FE8C53016202}">
      <dgm:prSet phldrT="[Текст]"/>
      <dgm:spPr/>
      <dgm:t>
        <a:bodyPr/>
        <a:lstStyle/>
        <a:p>
          <a:r>
            <a:rPr lang="ru-RU"/>
            <a:t>Принципы</a:t>
          </a:r>
        </a:p>
      </dgm:t>
    </dgm:pt>
    <dgm:pt modelId="{D75B1821-6887-423C-A887-155FB27D6476}" type="parTrans" cxnId="{D02712E5-3120-46DB-B9F1-3A57E8C8C812}">
      <dgm:prSet/>
      <dgm:spPr/>
      <dgm:t>
        <a:bodyPr/>
        <a:lstStyle/>
        <a:p>
          <a:endParaRPr lang="ru-RU"/>
        </a:p>
      </dgm:t>
    </dgm:pt>
    <dgm:pt modelId="{994017DF-7662-4B15-B6DB-182F08A9744E}" type="sibTrans" cxnId="{D02712E5-3120-46DB-B9F1-3A57E8C8C812}">
      <dgm:prSet/>
      <dgm:spPr/>
      <dgm:t>
        <a:bodyPr/>
        <a:lstStyle/>
        <a:p>
          <a:endParaRPr lang="ru-RU"/>
        </a:p>
      </dgm:t>
    </dgm:pt>
    <dgm:pt modelId="{05D1674F-6D4C-4162-AF29-86BA12947C0B}">
      <dgm:prSet phldrT="[Текст]"/>
      <dgm:spPr/>
      <dgm:t>
        <a:bodyPr/>
        <a:lstStyle/>
        <a:p>
          <a:r>
            <a:rPr lang="ru-RU"/>
            <a:t>Содержание</a:t>
          </a:r>
        </a:p>
      </dgm:t>
    </dgm:pt>
    <dgm:pt modelId="{77F7C1EF-835F-4E10-857C-FC4E47C49856}" type="parTrans" cxnId="{0CD21005-2116-4549-8736-478E1C15C384}">
      <dgm:prSet/>
      <dgm:spPr/>
      <dgm:t>
        <a:bodyPr/>
        <a:lstStyle/>
        <a:p>
          <a:endParaRPr lang="ru-RU"/>
        </a:p>
      </dgm:t>
    </dgm:pt>
    <dgm:pt modelId="{BD2462A8-02EB-4C66-A565-2CF4DFDB56B2}" type="sibTrans" cxnId="{0CD21005-2116-4549-8736-478E1C15C384}">
      <dgm:prSet/>
      <dgm:spPr/>
      <dgm:t>
        <a:bodyPr/>
        <a:lstStyle/>
        <a:p>
          <a:endParaRPr lang="ru-RU"/>
        </a:p>
      </dgm:t>
    </dgm:pt>
    <dgm:pt modelId="{57E46FE4-8DD6-4E33-A0EC-C7015A9C78D1}">
      <dgm:prSet/>
      <dgm:spPr/>
      <dgm:t>
        <a:bodyPr/>
        <a:lstStyle/>
        <a:p>
          <a:r>
            <a:rPr lang="ru-RU"/>
            <a:t>Методы</a:t>
          </a:r>
        </a:p>
      </dgm:t>
    </dgm:pt>
    <dgm:pt modelId="{A2280F32-E601-4A3B-8521-E6255E354863}" type="parTrans" cxnId="{BB63F6CF-DD11-4F53-A229-CC6CDC8834D0}">
      <dgm:prSet/>
      <dgm:spPr/>
      <dgm:t>
        <a:bodyPr/>
        <a:lstStyle/>
        <a:p>
          <a:endParaRPr lang="ru-RU"/>
        </a:p>
      </dgm:t>
    </dgm:pt>
    <dgm:pt modelId="{5E141898-02E1-4CCC-B904-0FF7A6F262E6}" type="sibTrans" cxnId="{BB63F6CF-DD11-4F53-A229-CC6CDC8834D0}">
      <dgm:prSet/>
      <dgm:spPr/>
      <dgm:t>
        <a:bodyPr/>
        <a:lstStyle/>
        <a:p>
          <a:endParaRPr lang="ru-RU"/>
        </a:p>
      </dgm:t>
    </dgm:pt>
    <dgm:pt modelId="{8B3FEFE2-8CA6-46D6-9A68-86B125060CFA}">
      <dgm:prSet/>
      <dgm:spPr/>
      <dgm:t>
        <a:bodyPr/>
        <a:lstStyle/>
        <a:p>
          <a:r>
            <a:rPr lang="ru-RU"/>
            <a:t>Средства</a:t>
          </a:r>
        </a:p>
      </dgm:t>
    </dgm:pt>
    <dgm:pt modelId="{A30B058D-842F-4C94-BE90-270F128A9188}" type="parTrans" cxnId="{3A6E69DC-25E4-4772-ABF4-B58B8BB6FD46}">
      <dgm:prSet/>
      <dgm:spPr/>
      <dgm:t>
        <a:bodyPr/>
        <a:lstStyle/>
        <a:p>
          <a:endParaRPr lang="ru-RU"/>
        </a:p>
      </dgm:t>
    </dgm:pt>
    <dgm:pt modelId="{B514F8E0-8C32-4969-BC60-0C18C40FBDB3}" type="sibTrans" cxnId="{3A6E69DC-25E4-4772-ABF4-B58B8BB6FD46}">
      <dgm:prSet/>
      <dgm:spPr/>
      <dgm:t>
        <a:bodyPr/>
        <a:lstStyle/>
        <a:p>
          <a:endParaRPr lang="ru-RU"/>
        </a:p>
      </dgm:t>
    </dgm:pt>
    <dgm:pt modelId="{CFB8E8F9-4658-47F1-A260-E71C3E086983}">
      <dgm:prSet/>
      <dgm:spPr/>
      <dgm:t>
        <a:bodyPr/>
        <a:lstStyle/>
        <a:p>
          <a:r>
            <a:rPr lang="ru-RU"/>
            <a:t>Формы</a:t>
          </a:r>
        </a:p>
      </dgm:t>
    </dgm:pt>
    <dgm:pt modelId="{B89A5827-1237-4988-86CA-46DBB091D98F}" type="parTrans" cxnId="{896C1E9C-0F0D-47B2-924C-2D5F0D9E9D84}">
      <dgm:prSet/>
      <dgm:spPr/>
      <dgm:t>
        <a:bodyPr/>
        <a:lstStyle/>
        <a:p>
          <a:endParaRPr lang="ru-RU"/>
        </a:p>
      </dgm:t>
    </dgm:pt>
    <dgm:pt modelId="{82DDBDBC-E32D-4D52-8FA8-FA17A9734BB3}" type="sibTrans" cxnId="{896C1E9C-0F0D-47B2-924C-2D5F0D9E9D84}">
      <dgm:prSet/>
      <dgm:spPr/>
      <dgm:t>
        <a:bodyPr/>
        <a:lstStyle/>
        <a:p>
          <a:endParaRPr lang="ru-RU"/>
        </a:p>
      </dgm:t>
    </dgm:pt>
    <dgm:pt modelId="{F4000AE4-E9DC-4A64-BC8D-19DC47B9AF1F}" type="pres">
      <dgm:prSet presAssocID="{1218A04F-8F97-4E26-8ADE-ED31EBB379AD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90571CD-088A-4850-9C1E-BF6C50070462}" type="pres">
      <dgm:prSet presAssocID="{FEAE2DA1-5844-49B7-ADB3-69B614FC37F5}" presName="composite" presStyleCnt="0"/>
      <dgm:spPr/>
    </dgm:pt>
    <dgm:pt modelId="{502A1F8C-7886-438B-8329-E4DABBEA6D2F}" type="pres">
      <dgm:prSet presAssocID="{FEAE2DA1-5844-49B7-ADB3-69B614FC37F5}" presName="bentUpArrow1" presStyleLbl="alignImgPlace1" presStyleIdx="0" presStyleCnt="5"/>
      <dgm:spPr/>
    </dgm:pt>
    <dgm:pt modelId="{17721F0C-21E3-4C39-B527-CB8898727E16}" type="pres">
      <dgm:prSet presAssocID="{FEAE2DA1-5844-49B7-ADB3-69B614FC37F5}" presName="ParentText" presStyleLbl="node1" presStyleIdx="0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13FAC6-6308-43F7-B66C-D44427F0EF6F}" type="pres">
      <dgm:prSet presAssocID="{FEAE2DA1-5844-49B7-ADB3-69B614FC37F5}" presName="ChildText" presStyleLbl="revTx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E41203-6076-4BD0-A3F4-49CEBCEB3958}" type="pres">
      <dgm:prSet presAssocID="{7321DE0F-30C7-4A77-89E3-078F5EEECB9A}" presName="sibTrans" presStyleCnt="0"/>
      <dgm:spPr/>
    </dgm:pt>
    <dgm:pt modelId="{3B82292A-95B0-4CEC-B5A7-B87829ABFE5D}" type="pres">
      <dgm:prSet presAssocID="{A67298CC-893B-4A2E-B4FB-FE8C53016202}" presName="composite" presStyleCnt="0"/>
      <dgm:spPr/>
    </dgm:pt>
    <dgm:pt modelId="{589613F4-7C0B-4038-8E48-3FB34EE7E014}" type="pres">
      <dgm:prSet presAssocID="{A67298CC-893B-4A2E-B4FB-FE8C53016202}" presName="bentUpArrow1" presStyleLbl="alignImgPlace1" presStyleIdx="1" presStyleCnt="5"/>
      <dgm:spPr/>
    </dgm:pt>
    <dgm:pt modelId="{7A1C5238-1CA3-476D-BB8B-97DC704DC97A}" type="pres">
      <dgm:prSet presAssocID="{A67298CC-893B-4A2E-B4FB-FE8C53016202}" presName="ParentText" presStyleLbl="node1" presStyleIdx="1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9A19A5-6FD6-448D-83E6-24CF2E9A80CD}" type="pres">
      <dgm:prSet presAssocID="{A67298CC-893B-4A2E-B4FB-FE8C53016202}" presName="ChildText" presStyleLbl="revTx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96CC01-2F41-4793-92A6-0BB385B4BDD9}" type="pres">
      <dgm:prSet presAssocID="{994017DF-7662-4B15-B6DB-182F08A9744E}" presName="sibTrans" presStyleCnt="0"/>
      <dgm:spPr/>
    </dgm:pt>
    <dgm:pt modelId="{E2FEA880-3457-4BBD-9AA3-AD320714B803}" type="pres">
      <dgm:prSet presAssocID="{05D1674F-6D4C-4162-AF29-86BA12947C0B}" presName="composite" presStyleCnt="0"/>
      <dgm:spPr/>
    </dgm:pt>
    <dgm:pt modelId="{51516BBB-C2EF-46A1-B92F-22D72F23EB45}" type="pres">
      <dgm:prSet presAssocID="{05D1674F-6D4C-4162-AF29-86BA12947C0B}" presName="bentUpArrow1" presStyleLbl="alignImgPlace1" presStyleIdx="2" presStyleCnt="5"/>
      <dgm:spPr/>
    </dgm:pt>
    <dgm:pt modelId="{9DA95753-F510-4CBA-941B-61200AE90EE2}" type="pres">
      <dgm:prSet presAssocID="{05D1674F-6D4C-4162-AF29-86BA12947C0B}" presName="ParentText" presStyleLbl="node1" presStyleIdx="2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CB1902-4F72-4EA2-B39F-FBC6C35B2C3A}" type="pres">
      <dgm:prSet presAssocID="{05D1674F-6D4C-4162-AF29-86BA12947C0B}" presName="ChildText" presStyleLbl="revTx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1348D2-0807-4E85-B776-60DD233AA1B9}" type="pres">
      <dgm:prSet presAssocID="{BD2462A8-02EB-4C66-A565-2CF4DFDB56B2}" presName="sibTrans" presStyleCnt="0"/>
      <dgm:spPr/>
    </dgm:pt>
    <dgm:pt modelId="{4A4B0720-427E-4931-B646-A9719F92A065}" type="pres">
      <dgm:prSet presAssocID="{57E46FE4-8DD6-4E33-A0EC-C7015A9C78D1}" presName="composite" presStyleCnt="0"/>
      <dgm:spPr/>
    </dgm:pt>
    <dgm:pt modelId="{80377B09-70C1-4E63-8939-58DB092A9BA4}" type="pres">
      <dgm:prSet presAssocID="{57E46FE4-8DD6-4E33-A0EC-C7015A9C78D1}" presName="bentUpArrow1" presStyleLbl="alignImgPlace1" presStyleIdx="3" presStyleCnt="5"/>
      <dgm:spPr/>
    </dgm:pt>
    <dgm:pt modelId="{949FF8A5-F7CB-4BBA-8C1E-7910DA8A89A0}" type="pres">
      <dgm:prSet presAssocID="{57E46FE4-8DD6-4E33-A0EC-C7015A9C78D1}" presName="ParentText" presStyleLbl="node1" presStyleIdx="3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3A2F1D-B38E-4445-A28C-92E38A412F14}" type="pres">
      <dgm:prSet presAssocID="{57E46FE4-8DD6-4E33-A0EC-C7015A9C78D1}" presName="Child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6F442CDC-E4ED-4D70-9B58-4A01D6441F33}" type="pres">
      <dgm:prSet presAssocID="{5E141898-02E1-4CCC-B904-0FF7A6F262E6}" presName="sibTrans" presStyleCnt="0"/>
      <dgm:spPr/>
    </dgm:pt>
    <dgm:pt modelId="{60052A8C-2DF4-4016-A351-0C942E9B204D}" type="pres">
      <dgm:prSet presAssocID="{8B3FEFE2-8CA6-46D6-9A68-86B125060CFA}" presName="composite" presStyleCnt="0"/>
      <dgm:spPr/>
    </dgm:pt>
    <dgm:pt modelId="{9A941D6C-95A2-48AB-9ACE-683FF6DC1DAC}" type="pres">
      <dgm:prSet presAssocID="{8B3FEFE2-8CA6-46D6-9A68-86B125060CFA}" presName="bentUpArrow1" presStyleLbl="alignImgPlace1" presStyleIdx="4" presStyleCnt="5"/>
      <dgm:spPr/>
    </dgm:pt>
    <dgm:pt modelId="{21E1D8D6-9145-4E83-B38D-2A6EC67761CC}" type="pres">
      <dgm:prSet presAssocID="{8B3FEFE2-8CA6-46D6-9A68-86B125060CFA}" presName="ParentText" presStyleLbl="node1" presStyleIdx="4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B12BAA-9B91-4280-80C3-CD2C81980D24}" type="pres">
      <dgm:prSet presAssocID="{8B3FEFE2-8CA6-46D6-9A68-86B125060CFA}" presName="ChildText" presStyleLbl="revTx" presStyleIdx="4" presStyleCnt="5">
        <dgm:presLayoutVars>
          <dgm:chMax val="0"/>
          <dgm:chPref val="0"/>
          <dgm:bulletEnabled val="1"/>
        </dgm:presLayoutVars>
      </dgm:prSet>
      <dgm:spPr/>
    </dgm:pt>
    <dgm:pt modelId="{152CCAC3-35C9-4335-8F94-5AE56BD54AEB}" type="pres">
      <dgm:prSet presAssocID="{B514F8E0-8C32-4969-BC60-0C18C40FBDB3}" presName="sibTrans" presStyleCnt="0"/>
      <dgm:spPr/>
    </dgm:pt>
    <dgm:pt modelId="{B815022C-EBAF-4406-BFA5-002FE522271F}" type="pres">
      <dgm:prSet presAssocID="{CFB8E8F9-4658-47F1-A260-E71C3E086983}" presName="composite" presStyleCnt="0"/>
      <dgm:spPr/>
    </dgm:pt>
    <dgm:pt modelId="{5A0D4D5E-2EE1-42F6-B898-7EBC4448262E}" type="pres">
      <dgm:prSet presAssocID="{CFB8E8F9-4658-47F1-A260-E71C3E086983}" presName="ParentText" presStyleLbl="node1" presStyleIdx="5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6C1E9C-0F0D-47B2-924C-2D5F0D9E9D84}" srcId="{1218A04F-8F97-4E26-8ADE-ED31EBB379AD}" destId="{CFB8E8F9-4658-47F1-A260-E71C3E086983}" srcOrd="5" destOrd="0" parTransId="{B89A5827-1237-4988-86CA-46DBB091D98F}" sibTransId="{82DDBDBC-E32D-4D52-8FA8-FA17A9734BB3}"/>
    <dgm:cxn modelId="{6F7E30C6-F4AD-416B-AF39-7BEEEC71E3BD}" type="presOf" srcId="{1218A04F-8F97-4E26-8ADE-ED31EBB379AD}" destId="{F4000AE4-E9DC-4A64-BC8D-19DC47B9AF1F}" srcOrd="0" destOrd="0" presId="urn:microsoft.com/office/officeart/2005/8/layout/StepDownProcess"/>
    <dgm:cxn modelId="{18486EDE-21D6-45C3-AB62-53B26905F747}" type="presOf" srcId="{05D1674F-6D4C-4162-AF29-86BA12947C0B}" destId="{9DA95753-F510-4CBA-941B-61200AE90EE2}" srcOrd="0" destOrd="0" presId="urn:microsoft.com/office/officeart/2005/8/layout/StepDownProcess"/>
    <dgm:cxn modelId="{D02712E5-3120-46DB-B9F1-3A57E8C8C812}" srcId="{1218A04F-8F97-4E26-8ADE-ED31EBB379AD}" destId="{A67298CC-893B-4A2E-B4FB-FE8C53016202}" srcOrd="1" destOrd="0" parTransId="{D75B1821-6887-423C-A887-155FB27D6476}" sibTransId="{994017DF-7662-4B15-B6DB-182F08A9744E}"/>
    <dgm:cxn modelId="{D3322C8A-9869-4A27-8ABF-EEC4B533F473}" srcId="{1218A04F-8F97-4E26-8ADE-ED31EBB379AD}" destId="{FEAE2DA1-5844-49B7-ADB3-69B614FC37F5}" srcOrd="0" destOrd="0" parTransId="{806DD066-DC65-44FD-A63B-2488BE59F1FE}" sibTransId="{7321DE0F-30C7-4A77-89E3-078F5EEECB9A}"/>
    <dgm:cxn modelId="{8F39149A-E8B5-4223-80DB-A19A5B63F66A}" type="presOf" srcId="{CFB8E8F9-4658-47F1-A260-E71C3E086983}" destId="{5A0D4D5E-2EE1-42F6-B898-7EBC4448262E}" srcOrd="0" destOrd="0" presId="urn:microsoft.com/office/officeart/2005/8/layout/StepDownProcess"/>
    <dgm:cxn modelId="{BB63F6CF-DD11-4F53-A229-CC6CDC8834D0}" srcId="{1218A04F-8F97-4E26-8ADE-ED31EBB379AD}" destId="{57E46FE4-8DD6-4E33-A0EC-C7015A9C78D1}" srcOrd="3" destOrd="0" parTransId="{A2280F32-E601-4A3B-8521-E6255E354863}" sibTransId="{5E141898-02E1-4CCC-B904-0FF7A6F262E6}"/>
    <dgm:cxn modelId="{22BAABCC-5AF8-4F6A-B845-9E734D2D77B8}" type="presOf" srcId="{FEAE2DA1-5844-49B7-ADB3-69B614FC37F5}" destId="{17721F0C-21E3-4C39-B527-CB8898727E16}" srcOrd="0" destOrd="0" presId="urn:microsoft.com/office/officeart/2005/8/layout/StepDownProcess"/>
    <dgm:cxn modelId="{B801B4BE-C0AA-40B0-9115-516EFB0414FB}" type="presOf" srcId="{A67298CC-893B-4A2E-B4FB-FE8C53016202}" destId="{7A1C5238-1CA3-476D-BB8B-97DC704DC97A}" srcOrd="0" destOrd="0" presId="urn:microsoft.com/office/officeart/2005/8/layout/StepDownProcess"/>
    <dgm:cxn modelId="{0CD21005-2116-4549-8736-478E1C15C384}" srcId="{1218A04F-8F97-4E26-8ADE-ED31EBB379AD}" destId="{05D1674F-6D4C-4162-AF29-86BA12947C0B}" srcOrd="2" destOrd="0" parTransId="{77F7C1EF-835F-4E10-857C-FC4E47C49856}" sibTransId="{BD2462A8-02EB-4C66-A565-2CF4DFDB56B2}"/>
    <dgm:cxn modelId="{3A6E69DC-25E4-4772-ABF4-B58B8BB6FD46}" srcId="{1218A04F-8F97-4E26-8ADE-ED31EBB379AD}" destId="{8B3FEFE2-8CA6-46D6-9A68-86B125060CFA}" srcOrd="4" destOrd="0" parTransId="{A30B058D-842F-4C94-BE90-270F128A9188}" sibTransId="{B514F8E0-8C32-4969-BC60-0C18C40FBDB3}"/>
    <dgm:cxn modelId="{B7374BA8-1815-4879-82F7-99581DF0FB97}" type="presOf" srcId="{8B3FEFE2-8CA6-46D6-9A68-86B125060CFA}" destId="{21E1D8D6-9145-4E83-B38D-2A6EC67761CC}" srcOrd="0" destOrd="0" presId="urn:microsoft.com/office/officeart/2005/8/layout/StepDownProcess"/>
    <dgm:cxn modelId="{44066C65-6A47-420F-B5B4-F5E1E5943404}" type="presOf" srcId="{57E46FE4-8DD6-4E33-A0EC-C7015A9C78D1}" destId="{949FF8A5-F7CB-4BBA-8C1E-7910DA8A89A0}" srcOrd="0" destOrd="0" presId="urn:microsoft.com/office/officeart/2005/8/layout/StepDownProcess"/>
    <dgm:cxn modelId="{07BF40BF-F75D-4756-B2B3-F2A38F99F410}" type="presParOf" srcId="{F4000AE4-E9DC-4A64-BC8D-19DC47B9AF1F}" destId="{890571CD-088A-4850-9C1E-BF6C50070462}" srcOrd="0" destOrd="0" presId="urn:microsoft.com/office/officeart/2005/8/layout/StepDownProcess"/>
    <dgm:cxn modelId="{E9BA5E83-DC24-4126-BF3A-D405486E9369}" type="presParOf" srcId="{890571CD-088A-4850-9C1E-BF6C50070462}" destId="{502A1F8C-7886-438B-8329-E4DABBEA6D2F}" srcOrd="0" destOrd="0" presId="urn:microsoft.com/office/officeart/2005/8/layout/StepDownProcess"/>
    <dgm:cxn modelId="{D3B2AA0A-58BC-46FB-9FC0-102D533F06C0}" type="presParOf" srcId="{890571CD-088A-4850-9C1E-BF6C50070462}" destId="{17721F0C-21E3-4C39-B527-CB8898727E16}" srcOrd="1" destOrd="0" presId="urn:microsoft.com/office/officeart/2005/8/layout/StepDownProcess"/>
    <dgm:cxn modelId="{DCEC55C1-65D3-4965-B9B9-9B53C25D76CE}" type="presParOf" srcId="{890571CD-088A-4850-9C1E-BF6C50070462}" destId="{4F13FAC6-6308-43F7-B66C-D44427F0EF6F}" srcOrd="2" destOrd="0" presId="urn:microsoft.com/office/officeart/2005/8/layout/StepDownProcess"/>
    <dgm:cxn modelId="{E0D58BB4-54D3-424E-9185-2ACFEC11B74F}" type="presParOf" srcId="{F4000AE4-E9DC-4A64-BC8D-19DC47B9AF1F}" destId="{7BE41203-6076-4BD0-A3F4-49CEBCEB3958}" srcOrd="1" destOrd="0" presId="urn:microsoft.com/office/officeart/2005/8/layout/StepDownProcess"/>
    <dgm:cxn modelId="{259D2151-B17F-46C5-A127-240E44C579B8}" type="presParOf" srcId="{F4000AE4-E9DC-4A64-BC8D-19DC47B9AF1F}" destId="{3B82292A-95B0-4CEC-B5A7-B87829ABFE5D}" srcOrd="2" destOrd="0" presId="urn:microsoft.com/office/officeart/2005/8/layout/StepDownProcess"/>
    <dgm:cxn modelId="{DD458A4C-7043-4E14-8488-5808768142D5}" type="presParOf" srcId="{3B82292A-95B0-4CEC-B5A7-B87829ABFE5D}" destId="{589613F4-7C0B-4038-8E48-3FB34EE7E014}" srcOrd="0" destOrd="0" presId="urn:microsoft.com/office/officeart/2005/8/layout/StepDownProcess"/>
    <dgm:cxn modelId="{C5115C78-1A7A-4079-9A48-C43F62A6AADE}" type="presParOf" srcId="{3B82292A-95B0-4CEC-B5A7-B87829ABFE5D}" destId="{7A1C5238-1CA3-476D-BB8B-97DC704DC97A}" srcOrd="1" destOrd="0" presId="urn:microsoft.com/office/officeart/2005/8/layout/StepDownProcess"/>
    <dgm:cxn modelId="{C1991432-74A5-4EBD-81AD-76B45218AD39}" type="presParOf" srcId="{3B82292A-95B0-4CEC-B5A7-B87829ABFE5D}" destId="{B79A19A5-6FD6-448D-83E6-24CF2E9A80CD}" srcOrd="2" destOrd="0" presId="urn:microsoft.com/office/officeart/2005/8/layout/StepDownProcess"/>
    <dgm:cxn modelId="{E8BB6720-B23C-4121-8102-AEB2FCC4FCA6}" type="presParOf" srcId="{F4000AE4-E9DC-4A64-BC8D-19DC47B9AF1F}" destId="{D596CC01-2F41-4793-92A6-0BB385B4BDD9}" srcOrd="3" destOrd="0" presId="urn:microsoft.com/office/officeart/2005/8/layout/StepDownProcess"/>
    <dgm:cxn modelId="{6AD25D9E-E78A-48A9-B485-9251314730B9}" type="presParOf" srcId="{F4000AE4-E9DC-4A64-BC8D-19DC47B9AF1F}" destId="{E2FEA880-3457-4BBD-9AA3-AD320714B803}" srcOrd="4" destOrd="0" presId="urn:microsoft.com/office/officeart/2005/8/layout/StepDownProcess"/>
    <dgm:cxn modelId="{A5C85406-9FD5-4AC3-9177-27422317C1D0}" type="presParOf" srcId="{E2FEA880-3457-4BBD-9AA3-AD320714B803}" destId="{51516BBB-C2EF-46A1-B92F-22D72F23EB45}" srcOrd="0" destOrd="0" presId="urn:microsoft.com/office/officeart/2005/8/layout/StepDownProcess"/>
    <dgm:cxn modelId="{57D05526-0225-4C5B-9241-04D38CCF7F56}" type="presParOf" srcId="{E2FEA880-3457-4BBD-9AA3-AD320714B803}" destId="{9DA95753-F510-4CBA-941B-61200AE90EE2}" srcOrd="1" destOrd="0" presId="urn:microsoft.com/office/officeart/2005/8/layout/StepDownProcess"/>
    <dgm:cxn modelId="{9487BBC5-1B58-410E-B437-5A487EF6E35B}" type="presParOf" srcId="{E2FEA880-3457-4BBD-9AA3-AD320714B803}" destId="{C5CB1902-4F72-4EA2-B39F-FBC6C35B2C3A}" srcOrd="2" destOrd="0" presId="urn:microsoft.com/office/officeart/2005/8/layout/StepDownProcess"/>
    <dgm:cxn modelId="{47FCAD20-61B2-4435-A9D2-FBBF468E612A}" type="presParOf" srcId="{F4000AE4-E9DC-4A64-BC8D-19DC47B9AF1F}" destId="{201348D2-0807-4E85-B776-60DD233AA1B9}" srcOrd="5" destOrd="0" presId="urn:microsoft.com/office/officeart/2005/8/layout/StepDownProcess"/>
    <dgm:cxn modelId="{0CAC6771-993C-45CC-8EC4-13C4D91F7FEB}" type="presParOf" srcId="{F4000AE4-E9DC-4A64-BC8D-19DC47B9AF1F}" destId="{4A4B0720-427E-4931-B646-A9719F92A065}" srcOrd="6" destOrd="0" presId="urn:microsoft.com/office/officeart/2005/8/layout/StepDownProcess"/>
    <dgm:cxn modelId="{8719FC4F-32A3-4C23-BC31-F5D42221197A}" type="presParOf" srcId="{4A4B0720-427E-4931-B646-A9719F92A065}" destId="{80377B09-70C1-4E63-8939-58DB092A9BA4}" srcOrd="0" destOrd="0" presId="urn:microsoft.com/office/officeart/2005/8/layout/StepDownProcess"/>
    <dgm:cxn modelId="{8F862B31-53A9-45EA-8752-CEEED23482FC}" type="presParOf" srcId="{4A4B0720-427E-4931-B646-A9719F92A065}" destId="{949FF8A5-F7CB-4BBA-8C1E-7910DA8A89A0}" srcOrd="1" destOrd="0" presId="urn:microsoft.com/office/officeart/2005/8/layout/StepDownProcess"/>
    <dgm:cxn modelId="{DEE88371-3D26-4241-8DAA-CA50FEFFBB88}" type="presParOf" srcId="{4A4B0720-427E-4931-B646-A9719F92A065}" destId="{933A2F1D-B38E-4445-A28C-92E38A412F14}" srcOrd="2" destOrd="0" presId="urn:microsoft.com/office/officeart/2005/8/layout/StepDownProcess"/>
    <dgm:cxn modelId="{F829FDF6-AD8E-4426-BF61-53BCDFD7F1F3}" type="presParOf" srcId="{F4000AE4-E9DC-4A64-BC8D-19DC47B9AF1F}" destId="{6F442CDC-E4ED-4D70-9B58-4A01D6441F33}" srcOrd="7" destOrd="0" presId="urn:microsoft.com/office/officeart/2005/8/layout/StepDownProcess"/>
    <dgm:cxn modelId="{70616376-91D8-438D-AB65-2D6779163D40}" type="presParOf" srcId="{F4000AE4-E9DC-4A64-BC8D-19DC47B9AF1F}" destId="{60052A8C-2DF4-4016-A351-0C942E9B204D}" srcOrd="8" destOrd="0" presId="urn:microsoft.com/office/officeart/2005/8/layout/StepDownProcess"/>
    <dgm:cxn modelId="{6E02DB7B-AFC1-4298-B1F9-7A8B47505FF0}" type="presParOf" srcId="{60052A8C-2DF4-4016-A351-0C942E9B204D}" destId="{9A941D6C-95A2-48AB-9ACE-683FF6DC1DAC}" srcOrd="0" destOrd="0" presId="urn:microsoft.com/office/officeart/2005/8/layout/StepDownProcess"/>
    <dgm:cxn modelId="{D5C79BD5-94CA-4208-A7B9-8E1079136C1E}" type="presParOf" srcId="{60052A8C-2DF4-4016-A351-0C942E9B204D}" destId="{21E1D8D6-9145-4E83-B38D-2A6EC67761CC}" srcOrd="1" destOrd="0" presId="urn:microsoft.com/office/officeart/2005/8/layout/StepDownProcess"/>
    <dgm:cxn modelId="{35EFF255-06B4-41EA-950E-531EC4DD95E3}" type="presParOf" srcId="{60052A8C-2DF4-4016-A351-0C942E9B204D}" destId="{06B12BAA-9B91-4280-80C3-CD2C81980D24}" srcOrd="2" destOrd="0" presId="urn:microsoft.com/office/officeart/2005/8/layout/StepDownProcess"/>
    <dgm:cxn modelId="{F9474876-EB33-4960-B66D-031035CE0304}" type="presParOf" srcId="{F4000AE4-E9DC-4A64-BC8D-19DC47B9AF1F}" destId="{152CCAC3-35C9-4335-8F94-5AE56BD54AEB}" srcOrd="9" destOrd="0" presId="urn:microsoft.com/office/officeart/2005/8/layout/StepDownProcess"/>
    <dgm:cxn modelId="{DF35F602-5A53-491C-88DE-A1A79A6B9C20}" type="presParOf" srcId="{F4000AE4-E9DC-4A64-BC8D-19DC47B9AF1F}" destId="{B815022C-EBAF-4406-BFA5-002FE522271F}" srcOrd="10" destOrd="0" presId="urn:microsoft.com/office/officeart/2005/8/layout/StepDownProcess"/>
    <dgm:cxn modelId="{805DFA93-DBB4-4728-9253-26B6C39369C0}" type="presParOf" srcId="{B815022C-EBAF-4406-BFA5-002FE522271F}" destId="{5A0D4D5E-2EE1-42F6-B898-7EBC4448262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F839EDE-1412-42CF-9B7E-3A0AB89BDF2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DF570ED-587F-42D6-A620-496FB936ED6D}">
      <dgm:prSet phldrT="[Текст]" custT="1"/>
      <dgm:spPr/>
      <dgm:t>
        <a:bodyPr/>
        <a:lstStyle/>
        <a:p>
          <a:r>
            <a:rPr lang="ru-RU" sz="1200"/>
            <a:t>Дидактика высшей школы</a:t>
          </a:r>
        </a:p>
      </dgm:t>
    </dgm:pt>
    <dgm:pt modelId="{0AE26699-246E-4472-9F62-4D27115D76C6}" type="parTrans" cxnId="{321B4F78-1DB3-4830-AEFB-219E0D8BE906}">
      <dgm:prSet/>
      <dgm:spPr/>
      <dgm:t>
        <a:bodyPr/>
        <a:lstStyle/>
        <a:p>
          <a:endParaRPr lang="ru-RU"/>
        </a:p>
      </dgm:t>
    </dgm:pt>
    <dgm:pt modelId="{011B6AE6-DF6A-440B-A39E-0CE5A93D7E9D}" type="sibTrans" cxnId="{321B4F78-1DB3-4830-AEFB-219E0D8BE906}">
      <dgm:prSet/>
      <dgm:spPr/>
      <dgm:t>
        <a:bodyPr/>
        <a:lstStyle/>
        <a:p>
          <a:endParaRPr lang="ru-RU"/>
        </a:p>
      </dgm:t>
    </dgm:pt>
    <dgm:pt modelId="{7894C85A-137B-4C17-8A76-02F4FDA43C97}">
      <dgm:prSet phldrT="[Текст]" custT="1"/>
      <dgm:spPr/>
      <dgm:t>
        <a:bodyPr/>
        <a:lstStyle/>
        <a:p>
          <a:r>
            <a:rPr lang="ru-RU" sz="1200"/>
            <a:t>Задачи</a:t>
          </a:r>
          <a:endParaRPr lang="ru-RU" sz="1000"/>
        </a:p>
      </dgm:t>
    </dgm:pt>
    <dgm:pt modelId="{8F219026-01B0-49DE-B055-D14EEFC19D28}" type="parTrans" cxnId="{24D29FEE-10DB-40BC-82A8-13C9343BC24F}">
      <dgm:prSet/>
      <dgm:spPr/>
      <dgm:t>
        <a:bodyPr/>
        <a:lstStyle/>
        <a:p>
          <a:endParaRPr lang="ru-RU"/>
        </a:p>
      </dgm:t>
    </dgm:pt>
    <dgm:pt modelId="{A90DBE1B-2198-4C00-851E-9D0B9DB0BEEE}" type="sibTrans" cxnId="{24D29FEE-10DB-40BC-82A8-13C9343BC24F}">
      <dgm:prSet/>
      <dgm:spPr/>
      <dgm:t>
        <a:bodyPr/>
        <a:lstStyle/>
        <a:p>
          <a:endParaRPr lang="ru-RU"/>
        </a:p>
      </dgm:t>
    </dgm:pt>
    <dgm:pt modelId="{9360C0FF-6A13-4638-9B85-DE0AF19E8049}">
      <dgm:prSet phldrT="[Текст]" custT="1"/>
      <dgm:spPr/>
      <dgm:t>
        <a:bodyPr/>
        <a:lstStyle/>
        <a:p>
          <a:r>
            <a:rPr lang="ru-RU" sz="1200"/>
            <a:t>Решение определенных проблем</a:t>
          </a:r>
        </a:p>
      </dgm:t>
    </dgm:pt>
    <dgm:pt modelId="{0205A03D-2119-4541-8816-BD518A4EF89C}" type="parTrans" cxnId="{95F06B07-78C3-46E9-8BA0-4A8D5B9C768F}">
      <dgm:prSet/>
      <dgm:spPr/>
      <dgm:t>
        <a:bodyPr/>
        <a:lstStyle/>
        <a:p>
          <a:endParaRPr lang="ru-RU"/>
        </a:p>
      </dgm:t>
    </dgm:pt>
    <dgm:pt modelId="{83D23E6E-6938-442B-8C13-6993BC7555B0}" type="sibTrans" cxnId="{95F06B07-78C3-46E9-8BA0-4A8D5B9C768F}">
      <dgm:prSet/>
      <dgm:spPr/>
      <dgm:t>
        <a:bodyPr/>
        <a:lstStyle/>
        <a:p>
          <a:endParaRPr lang="ru-RU"/>
        </a:p>
      </dgm:t>
    </dgm:pt>
    <dgm:pt modelId="{0D2F6FC4-A01B-4E5E-B9EB-6AFE0CD63001}">
      <dgm:prSet phldrT="[Текст]" custT="1"/>
      <dgm:spPr/>
      <dgm:t>
        <a:bodyPr/>
        <a:lstStyle/>
        <a:p>
          <a:r>
            <a:rPr lang="ru-RU" sz="1200"/>
            <a:t>Изучение методологических проблем</a:t>
          </a:r>
          <a:endParaRPr lang="ru-RU" sz="900"/>
        </a:p>
      </dgm:t>
    </dgm:pt>
    <dgm:pt modelId="{0F8219B8-7514-4E1C-A50B-23FC8CBC5FC3}" type="parTrans" cxnId="{A7DB7CCE-947B-41BA-8C69-C32B92B96ACC}">
      <dgm:prSet/>
      <dgm:spPr/>
      <dgm:t>
        <a:bodyPr/>
        <a:lstStyle/>
        <a:p>
          <a:endParaRPr lang="ru-RU"/>
        </a:p>
      </dgm:t>
    </dgm:pt>
    <dgm:pt modelId="{2D7E7EB0-D650-4225-8AAD-8A1996F76449}" type="sibTrans" cxnId="{A7DB7CCE-947B-41BA-8C69-C32B92B96ACC}">
      <dgm:prSet/>
      <dgm:spPr/>
      <dgm:t>
        <a:bodyPr/>
        <a:lstStyle/>
        <a:p>
          <a:endParaRPr lang="ru-RU"/>
        </a:p>
      </dgm:t>
    </dgm:pt>
    <dgm:pt modelId="{248EEBB1-C52C-41E7-B532-4CCEE46E2D2F}">
      <dgm:prSet custT="1"/>
      <dgm:spPr/>
      <dgm:t>
        <a:bodyPr/>
        <a:lstStyle/>
        <a:p>
          <a:r>
            <a:rPr lang="ru-RU" sz="1200"/>
            <a:t>Понятийная система</a:t>
          </a:r>
          <a:endParaRPr lang="ru-RU" sz="900"/>
        </a:p>
      </dgm:t>
    </dgm:pt>
    <dgm:pt modelId="{62677EC1-3F6A-46DB-8B4D-4B4B7C80E460}" type="parTrans" cxnId="{ED6734A7-95BE-4CFC-80C4-FFE479A2DE53}">
      <dgm:prSet/>
      <dgm:spPr/>
      <dgm:t>
        <a:bodyPr/>
        <a:lstStyle/>
        <a:p>
          <a:endParaRPr lang="ru-RU"/>
        </a:p>
      </dgm:t>
    </dgm:pt>
    <dgm:pt modelId="{E2F2B603-9FF3-4AC0-BCD4-0A83C0E9ED5C}" type="sibTrans" cxnId="{ED6734A7-95BE-4CFC-80C4-FFE479A2DE53}">
      <dgm:prSet/>
      <dgm:spPr/>
      <dgm:t>
        <a:bodyPr/>
        <a:lstStyle/>
        <a:p>
          <a:endParaRPr lang="ru-RU"/>
        </a:p>
      </dgm:t>
    </dgm:pt>
    <dgm:pt modelId="{2D3DE177-DC8D-42A1-A777-926B45BCB9CF}">
      <dgm:prSet custT="1"/>
      <dgm:spPr/>
      <dgm:t>
        <a:bodyPr/>
        <a:lstStyle/>
        <a:p>
          <a:r>
            <a:rPr lang="ru-RU" sz="1200"/>
            <a:t>Дидактические отношения</a:t>
          </a:r>
        </a:p>
      </dgm:t>
    </dgm:pt>
    <dgm:pt modelId="{34A6AB42-3FDF-4AFF-B859-1C647AB3E401}" type="parTrans" cxnId="{1D5F397E-4DCA-4024-AB74-C75689E4210C}">
      <dgm:prSet/>
      <dgm:spPr/>
      <dgm:t>
        <a:bodyPr/>
        <a:lstStyle/>
        <a:p>
          <a:endParaRPr lang="ru-RU"/>
        </a:p>
      </dgm:t>
    </dgm:pt>
    <dgm:pt modelId="{AE148A72-6796-46E2-9B89-8CE13CFB912A}" type="sibTrans" cxnId="{1D5F397E-4DCA-4024-AB74-C75689E4210C}">
      <dgm:prSet/>
      <dgm:spPr/>
      <dgm:t>
        <a:bodyPr/>
        <a:lstStyle/>
        <a:p>
          <a:endParaRPr lang="ru-RU"/>
        </a:p>
      </dgm:t>
    </dgm:pt>
    <dgm:pt modelId="{5F25C2B9-97BC-4B0F-9169-8F1E06493631}" type="pres">
      <dgm:prSet presAssocID="{EF839EDE-1412-42CF-9B7E-3A0AB89BDF2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32E59DA-D884-42E7-A608-23CE1B63A73A}" type="pres">
      <dgm:prSet presAssocID="{4DF570ED-587F-42D6-A620-496FB936ED6D}" presName="hierRoot1" presStyleCnt="0">
        <dgm:presLayoutVars>
          <dgm:hierBranch val="init"/>
        </dgm:presLayoutVars>
      </dgm:prSet>
      <dgm:spPr/>
    </dgm:pt>
    <dgm:pt modelId="{5F38BDF7-23A5-4184-92BF-865A1153B9DF}" type="pres">
      <dgm:prSet presAssocID="{4DF570ED-587F-42D6-A620-496FB936ED6D}" presName="rootComposite1" presStyleCnt="0"/>
      <dgm:spPr/>
    </dgm:pt>
    <dgm:pt modelId="{80CB6FED-88F4-4F0C-ADD3-5C153879911C}" type="pres">
      <dgm:prSet presAssocID="{4DF570ED-587F-42D6-A620-496FB936ED6D}" presName="rootText1" presStyleLbl="node0" presStyleIdx="0" presStyleCnt="1" custScaleX="266480" custScaleY="311970" custLinFactY="-132202" custLinFactNeighborX="2592" custLinFactNeighborY="-2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FC3B558-323A-4FAD-9901-1C4CF90B2299}" type="pres">
      <dgm:prSet presAssocID="{4DF570ED-587F-42D6-A620-496FB936ED6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FB50A07A-7F3A-4F0E-8CE8-142DE9268100}" type="pres">
      <dgm:prSet presAssocID="{4DF570ED-587F-42D6-A620-496FB936ED6D}" presName="hierChild2" presStyleCnt="0"/>
      <dgm:spPr/>
    </dgm:pt>
    <dgm:pt modelId="{389BFD16-A0A8-4995-8CD8-017A6F5DDFB6}" type="pres">
      <dgm:prSet presAssocID="{8F219026-01B0-49DE-B055-D14EEFC19D28}" presName="Name37" presStyleLbl="parChTrans1D2" presStyleIdx="0" presStyleCnt="5"/>
      <dgm:spPr/>
      <dgm:t>
        <a:bodyPr/>
        <a:lstStyle/>
        <a:p>
          <a:endParaRPr lang="ru-RU"/>
        </a:p>
      </dgm:t>
    </dgm:pt>
    <dgm:pt modelId="{A441B51A-18F5-41E5-8B4B-7B54C051F758}" type="pres">
      <dgm:prSet presAssocID="{7894C85A-137B-4C17-8A76-02F4FDA43C97}" presName="hierRoot2" presStyleCnt="0">
        <dgm:presLayoutVars>
          <dgm:hierBranch val="init"/>
        </dgm:presLayoutVars>
      </dgm:prSet>
      <dgm:spPr/>
    </dgm:pt>
    <dgm:pt modelId="{994599E6-5F7B-4309-BFA6-F5673F4584BD}" type="pres">
      <dgm:prSet presAssocID="{7894C85A-137B-4C17-8A76-02F4FDA43C97}" presName="rootComposite" presStyleCnt="0"/>
      <dgm:spPr/>
    </dgm:pt>
    <dgm:pt modelId="{FD153511-91B4-4813-A7E5-BFDC7EFA6927}" type="pres">
      <dgm:prSet presAssocID="{7894C85A-137B-4C17-8A76-02F4FDA43C97}" presName="rootText" presStyleLbl="node2" presStyleIdx="0" presStyleCnt="5" custScaleX="158904" custScaleY="141981" custLinFactY="-96848" custLinFactNeighborX="6055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212363-35F1-46EA-8321-D37DEA57D299}" type="pres">
      <dgm:prSet presAssocID="{7894C85A-137B-4C17-8A76-02F4FDA43C97}" presName="rootConnector" presStyleLbl="node2" presStyleIdx="0" presStyleCnt="5"/>
      <dgm:spPr/>
      <dgm:t>
        <a:bodyPr/>
        <a:lstStyle/>
        <a:p>
          <a:endParaRPr lang="ru-RU"/>
        </a:p>
      </dgm:t>
    </dgm:pt>
    <dgm:pt modelId="{0E895CF6-7E27-44BB-9FE8-21D7F9460D76}" type="pres">
      <dgm:prSet presAssocID="{7894C85A-137B-4C17-8A76-02F4FDA43C97}" presName="hierChild4" presStyleCnt="0"/>
      <dgm:spPr/>
    </dgm:pt>
    <dgm:pt modelId="{E5C88355-5282-484A-B358-DD931C104EB2}" type="pres">
      <dgm:prSet presAssocID="{7894C85A-137B-4C17-8A76-02F4FDA43C97}" presName="hierChild5" presStyleCnt="0"/>
      <dgm:spPr/>
    </dgm:pt>
    <dgm:pt modelId="{99EE2382-03E0-4C27-93A2-9AD18CD6E899}" type="pres">
      <dgm:prSet presAssocID="{0205A03D-2119-4541-8816-BD518A4EF89C}" presName="Name37" presStyleLbl="parChTrans1D2" presStyleIdx="1" presStyleCnt="5"/>
      <dgm:spPr/>
      <dgm:t>
        <a:bodyPr/>
        <a:lstStyle/>
        <a:p>
          <a:endParaRPr lang="ru-RU"/>
        </a:p>
      </dgm:t>
    </dgm:pt>
    <dgm:pt modelId="{66C6B97F-A8A5-4902-9BBF-046EC5DF0C24}" type="pres">
      <dgm:prSet presAssocID="{9360C0FF-6A13-4638-9B85-DE0AF19E8049}" presName="hierRoot2" presStyleCnt="0">
        <dgm:presLayoutVars>
          <dgm:hierBranch val="init"/>
        </dgm:presLayoutVars>
      </dgm:prSet>
      <dgm:spPr/>
    </dgm:pt>
    <dgm:pt modelId="{E4E8AC08-5BD4-45BC-82EC-97F7998C5126}" type="pres">
      <dgm:prSet presAssocID="{9360C0FF-6A13-4638-9B85-DE0AF19E8049}" presName="rootComposite" presStyleCnt="0"/>
      <dgm:spPr/>
    </dgm:pt>
    <dgm:pt modelId="{718C491F-7ED0-4C15-8BD4-534FAB2731AF}" type="pres">
      <dgm:prSet presAssocID="{9360C0FF-6A13-4638-9B85-DE0AF19E8049}" presName="rootText" presStyleLbl="node2" presStyleIdx="1" presStyleCnt="5" custScaleX="236499" custScaleY="195591" custLinFactY="-11124" custLinFactNeighborX="1587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D4B2594-BFA5-4086-BACA-4772DD048F98}" type="pres">
      <dgm:prSet presAssocID="{9360C0FF-6A13-4638-9B85-DE0AF19E8049}" presName="rootConnector" presStyleLbl="node2" presStyleIdx="1" presStyleCnt="5"/>
      <dgm:spPr/>
      <dgm:t>
        <a:bodyPr/>
        <a:lstStyle/>
        <a:p>
          <a:endParaRPr lang="ru-RU"/>
        </a:p>
      </dgm:t>
    </dgm:pt>
    <dgm:pt modelId="{7E187192-2F0C-454E-ACB9-9A6FB3FA1FD5}" type="pres">
      <dgm:prSet presAssocID="{9360C0FF-6A13-4638-9B85-DE0AF19E8049}" presName="hierChild4" presStyleCnt="0"/>
      <dgm:spPr/>
    </dgm:pt>
    <dgm:pt modelId="{DFB4DFE6-31D0-4AD4-BC5D-D5AD6F205F80}" type="pres">
      <dgm:prSet presAssocID="{9360C0FF-6A13-4638-9B85-DE0AF19E8049}" presName="hierChild5" presStyleCnt="0"/>
      <dgm:spPr/>
    </dgm:pt>
    <dgm:pt modelId="{418069C4-F451-4AF9-8100-913BDE49ABE2}" type="pres">
      <dgm:prSet presAssocID="{0F8219B8-7514-4E1C-A50B-23FC8CBC5FC3}" presName="Name37" presStyleLbl="parChTrans1D2" presStyleIdx="2" presStyleCnt="5"/>
      <dgm:spPr/>
      <dgm:t>
        <a:bodyPr/>
        <a:lstStyle/>
        <a:p>
          <a:endParaRPr lang="ru-RU"/>
        </a:p>
      </dgm:t>
    </dgm:pt>
    <dgm:pt modelId="{1538C632-D051-4861-922D-6BE35F89D193}" type="pres">
      <dgm:prSet presAssocID="{0D2F6FC4-A01B-4E5E-B9EB-6AFE0CD63001}" presName="hierRoot2" presStyleCnt="0">
        <dgm:presLayoutVars>
          <dgm:hierBranch val="init"/>
        </dgm:presLayoutVars>
      </dgm:prSet>
      <dgm:spPr/>
    </dgm:pt>
    <dgm:pt modelId="{97D7A3CE-FE65-4EED-AD64-64B0868012B2}" type="pres">
      <dgm:prSet presAssocID="{0D2F6FC4-A01B-4E5E-B9EB-6AFE0CD63001}" presName="rootComposite" presStyleCnt="0"/>
      <dgm:spPr/>
    </dgm:pt>
    <dgm:pt modelId="{FF9AF110-6D5C-460F-BA83-D39F9ACD21E9}" type="pres">
      <dgm:prSet presAssocID="{0D2F6FC4-A01B-4E5E-B9EB-6AFE0CD63001}" presName="rootText" presStyleLbl="node2" presStyleIdx="2" presStyleCnt="5" custScaleX="244169" custScaleY="223711" custLinFactY="100000" custLinFactNeighborX="-13578" custLinFactNeighborY="1544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D88F805-8BB9-4409-B940-514044B80B24}" type="pres">
      <dgm:prSet presAssocID="{0D2F6FC4-A01B-4E5E-B9EB-6AFE0CD63001}" presName="rootConnector" presStyleLbl="node2" presStyleIdx="2" presStyleCnt="5"/>
      <dgm:spPr/>
      <dgm:t>
        <a:bodyPr/>
        <a:lstStyle/>
        <a:p>
          <a:endParaRPr lang="ru-RU"/>
        </a:p>
      </dgm:t>
    </dgm:pt>
    <dgm:pt modelId="{CBF5D218-CE97-413D-9ADB-B49EC2064102}" type="pres">
      <dgm:prSet presAssocID="{0D2F6FC4-A01B-4E5E-B9EB-6AFE0CD63001}" presName="hierChild4" presStyleCnt="0"/>
      <dgm:spPr/>
    </dgm:pt>
    <dgm:pt modelId="{ADAC0EFA-68D0-4AEB-9FA2-A3CB1D4CA890}" type="pres">
      <dgm:prSet presAssocID="{0D2F6FC4-A01B-4E5E-B9EB-6AFE0CD63001}" presName="hierChild5" presStyleCnt="0"/>
      <dgm:spPr/>
    </dgm:pt>
    <dgm:pt modelId="{BAAA1E1E-7D14-435E-903C-A864965B7C8F}" type="pres">
      <dgm:prSet presAssocID="{62677EC1-3F6A-46DB-8B4D-4B4B7C80E460}" presName="Name37" presStyleLbl="parChTrans1D2" presStyleIdx="3" presStyleCnt="5"/>
      <dgm:spPr/>
      <dgm:t>
        <a:bodyPr/>
        <a:lstStyle/>
        <a:p>
          <a:endParaRPr lang="ru-RU"/>
        </a:p>
      </dgm:t>
    </dgm:pt>
    <dgm:pt modelId="{52D7B01B-2CB8-491B-87E3-DF07FCDAC581}" type="pres">
      <dgm:prSet presAssocID="{248EEBB1-C52C-41E7-B532-4CCEE46E2D2F}" presName="hierRoot2" presStyleCnt="0">
        <dgm:presLayoutVars>
          <dgm:hierBranch val="init"/>
        </dgm:presLayoutVars>
      </dgm:prSet>
      <dgm:spPr/>
    </dgm:pt>
    <dgm:pt modelId="{CED08160-A951-49E9-B199-FEDD3F00611C}" type="pres">
      <dgm:prSet presAssocID="{248EEBB1-C52C-41E7-B532-4CCEE46E2D2F}" presName="rootComposite" presStyleCnt="0"/>
      <dgm:spPr/>
    </dgm:pt>
    <dgm:pt modelId="{B087CA29-6E77-4C1C-9A64-024A474C355B}" type="pres">
      <dgm:prSet presAssocID="{248EEBB1-C52C-41E7-B532-4CCEE46E2D2F}" presName="rootText" presStyleLbl="node2" presStyleIdx="3" presStyleCnt="5" custScaleX="171174" custScaleY="152436" custLinFactNeighborX="10399" custLinFactNeighborY="446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0DDA801-A9BE-47EF-BC1B-E4B926E84981}" type="pres">
      <dgm:prSet presAssocID="{248EEBB1-C52C-41E7-B532-4CCEE46E2D2F}" presName="rootConnector" presStyleLbl="node2" presStyleIdx="3" presStyleCnt="5"/>
      <dgm:spPr/>
      <dgm:t>
        <a:bodyPr/>
        <a:lstStyle/>
        <a:p>
          <a:endParaRPr lang="ru-RU"/>
        </a:p>
      </dgm:t>
    </dgm:pt>
    <dgm:pt modelId="{099E6153-C9F9-4126-8299-445F0A27F08C}" type="pres">
      <dgm:prSet presAssocID="{248EEBB1-C52C-41E7-B532-4CCEE46E2D2F}" presName="hierChild4" presStyleCnt="0"/>
      <dgm:spPr/>
    </dgm:pt>
    <dgm:pt modelId="{93139702-FE59-41A2-8125-7F0990D19C02}" type="pres">
      <dgm:prSet presAssocID="{248EEBB1-C52C-41E7-B532-4CCEE46E2D2F}" presName="hierChild5" presStyleCnt="0"/>
      <dgm:spPr/>
    </dgm:pt>
    <dgm:pt modelId="{63456C25-DD70-4511-8282-C6ACC9875551}" type="pres">
      <dgm:prSet presAssocID="{34A6AB42-3FDF-4AFF-B859-1C647AB3E401}" presName="Name37" presStyleLbl="parChTrans1D2" presStyleIdx="4" presStyleCnt="5"/>
      <dgm:spPr/>
      <dgm:t>
        <a:bodyPr/>
        <a:lstStyle/>
        <a:p>
          <a:endParaRPr lang="ru-RU"/>
        </a:p>
      </dgm:t>
    </dgm:pt>
    <dgm:pt modelId="{0D44EFFF-862A-47E4-9E7D-B419616015C8}" type="pres">
      <dgm:prSet presAssocID="{2D3DE177-DC8D-42A1-A777-926B45BCB9CF}" presName="hierRoot2" presStyleCnt="0">
        <dgm:presLayoutVars>
          <dgm:hierBranch val="init"/>
        </dgm:presLayoutVars>
      </dgm:prSet>
      <dgm:spPr/>
    </dgm:pt>
    <dgm:pt modelId="{607D982A-292C-4B5A-A231-245E9ACA1ABF}" type="pres">
      <dgm:prSet presAssocID="{2D3DE177-DC8D-42A1-A777-926B45BCB9CF}" presName="rootComposite" presStyleCnt="0"/>
      <dgm:spPr/>
    </dgm:pt>
    <dgm:pt modelId="{1A7C9500-7680-4B2C-9F77-78AD5559A793}" type="pres">
      <dgm:prSet presAssocID="{2D3DE177-DC8D-42A1-A777-926B45BCB9CF}" presName="rootText" presStyleLbl="node2" presStyleIdx="4" presStyleCnt="5" custScaleX="207964" custScaleY="180889" custLinFactY="-100000" custLinFactNeighborX="-50938" custLinFactNeighborY="-1262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5A03EC-5EDA-4F71-8DE3-8101B7FC317D}" type="pres">
      <dgm:prSet presAssocID="{2D3DE177-DC8D-42A1-A777-926B45BCB9CF}" presName="rootConnector" presStyleLbl="node2" presStyleIdx="4" presStyleCnt="5"/>
      <dgm:spPr/>
      <dgm:t>
        <a:bodyPr/>
        <a:lstStyle/>
        <a:p>
          <a:endParaRPr lang="ru-RU"/>
        </a:p>
      </dgm:t>
    </dgm:pt>
    <dgm:pt modelId="{E2ED1D63-5983-4D07-9D2B-C9E99F1AAF60}" type="pres">
      <dgm:prSet presAssocID="{2D3DE177-DC8D-42A1-A777-926B45BCB9CF}" presName="hierChild4" presStyleCnt="0"/>
      <dgm:spPr/>
    </dgm:pt>
    <dgm:pt modelId="{C9A93519-1E45-4925-8610-96B6D1209D78}" type="pres">
      <dgm:prSet presAssocID="{2D3DE177-DC8D-42A1-A777-926B45BCB9CF}" presName="hierChild5" presStyleCnt="0"/>
      <dgm:spPr/>
    </dgm:pt>
    <dgm:pt modelId="{649D37D8-86B4-46E6-A974-B896B443AF8F}" type="pres">
      <dgm:prSet presAssocID="{4DF570ED-587F-42D6-A620-496FB936ED6D}" presName="hierChild3" presStyleCnt="0"/>
      <dgm:spPr/>
    </dgm:pt>
  </dgm:ptLst>
  <dgm:cxnLst>
    <dgm:cxn modelId="{321B4F78-1DB3-4830-AEFB-219E0D8BE906}" srcId="{EF839EDE-1412-42CF-9B7E-3A0AB89BDF28}" destId="{4DF570ED-587F-42D6-A620-496FB936ED6D}" srcOrd="0" destOrd="0" parTransId="{0AE26699-246E-4472-9F62-4D27115D76C6}" sibTransId="{011B6AE6-DF6A-440B-A39E-0CE5A93D7E9D}"/>
    <dgm:cxn modelId="{95F06B07-78C3-46E9-8BA0-4A8D5B9C768F}" srcId="{4DF570ED-587F-42D6-A620-496FB936ED6D}" destId="{9360C0FF-6A13-4638-9B85-DE0AF19E8049}" srcOrd="1" destOrd="0" parTransId="{0205A03D-2119-4541-8816-BD518A4EF89C}" sibTransId="{83D23E6E-6938-442B-8C13-6993BC7555B0}"/>
    <dgm:cxn modelId="{F1A2D02A-D682-45D3-B28F-384D85A60079}" type="presOf" srcId="{2D3DE177-DC8D-42A1-A777-926B45BCB9CF}" destId="{1A7C9500-7680-4B2C-9F77-78AD5559A793}" srcOrd="0" destOrd="0" presId="urn:microsoft.com/office/officeart/2005/8/layout/orgChart1"/>
    <dgm:cxn modelId="{FFACA3AC-F190-4143-830C-E0FFDA2F3D3A}" type="presOf" srcId="{7894C85A-137B-4C17-8A76-02F4FDA43C97}" destId="{FD153511-91B4-4813-A7E5-BFDC7EFA6927}" srcOrd="0" destOrd="0" presId="urn:microsoft.com/office/officeart/2005/8/layout/orgChart1"/>
    <dgm:cxn modelId="{1D5F397E-4DCA-4024-AB74-C75689E4210C}" srcId="{4DF570ED-587F-42D6-A620-496FB936ED6D}" destId="{2D3DE177-DC8D-42A1-A777-926B45BCB9CF}" srcOrd="4" destOrd="0" parTransId="{34A6AB42-3FDF-4AFF-B859-1C647AB3E401}" sibTransId="{AE148A72-6796-46E2-9B89-8CE13CFB912A}"/>
    <dgm:cxn modelId="{ED6734A7-95BE-4CFC-80C4-FFE479A2DE53}" srcId="{4DF570ED-587F-42D6-A620-496FB936ED6D}" destId="{248EEBB1-C52C-41E7-B532-4CCEE46E2D2F}" srcOrd="3" destOrd="0" parTransId="{62677EC1-3F6A-46DB-8B4D-4B4B7C80E460}" sibTransId="{E2F2B603-9FF3-4AC0-BCD4-0A83C0E9ED5C}"/>
    <dgm:cxn modelId="{F21EB4E8-60DA-49D7-9D7C-435E4ABB4F63}" type="presOf" srcId="{2D3DE177-DC8D-42A1-A777-926B45BCB9CF}" destId="{0F5A03EC-5EDA-4F71-8DE3-8101B7FC317D}" srcOrd="1" destOrd="0" presId="urn:microsoft.com/office/officeart/2005/8/layout/orgChart1"/>
    <dgm:cxn modelId="{C64102F1-43E9-409B-A050-291319DD7CAF}" type="presOf" srcId="{7894C85A-137B-4C17-8A76-02F4FDA43C97}" destId="{E9212363-35F1-46EA-8321-D37DEA57D299}" srcOrd="1" destOrd="0" presId="urn:microsoft.com/office/officeart/2005/8/layout/orgChart1"/>
    <dgm:cxn modelId="{33850667-510A-4788-9909-5F5E2222B714}" type="presOf" srcId="{4DF570ED-587F-42D6-A620-496FB936ED6D}" destId="{AFC3B558-323A-4FAD-9901-1C4CF90B2299}" srcOrd="1" destOrd="0" presId="urn:microsoft.com/office/officeart/2005/8/layout/orgChart1"/>
    <dgm:cxn modelId="{24D29FEE-10DB-40BC-82A8-13C9343BC24F}" srcId="{4DF570ED-587F-42D6-A620-496FB936ED6D}" destId="{7894C85A-137B-4C17-8A76-02F4FDA43C97}" srcOrd="0" destOrd="0" parTransId="{8F219026-01B0-49DE-B055-D14EEFC19D28}" sibTransId="{A90DBE1B-2198-4C00-851E-9D0B9DB0BEEE}"/>
    <dgm:cxn modelId="{47D70BED-78D8-4AE5-9B52-8F84942E7637}" type="presOf" srcId="{34A6AB42-3FDF-4AFF-B859-1C647AB3E401}" destId="{63456C25-DD70-4511-8282-C6ACC9875551}" srcOrd="0" destOrd="0" presId="urn:microsoft.com/office/officeart/2005/8/layout/orgChart1"/>
    <dgm:cxn modelId="{A7DB7CCE-947B-41BA-8C69-C32B92B96ACC}" srcId="{4DF570ED-587F-42D6-A620-496FB936ED6D}" destId="{0D2F6FC4-A01B-4E5E-B9EB-6AFE0CD63001}" srcOrd="2" destOrd="0" parTransId="{0F8219B8-7514-4E1C-A50B-23FC8CBC5FC3}" sibTransId="{2D7E7EB0-D650-4225-8AAD-8A1996F76449}"/>
    <dgm:cxn modelId="{CDF91379-0145-4E51-A314-8D0429060D30}" type="presOf" srcId="{4DF570ED-587F-42D6-A620-496FB936ED6D}" destId="{80CB6FED-88F4-4F0C-ADD3-5C153879911C}" srcOrd="0" destOrd="0" presId="urn:microsoft.com/office/officeart/2005/8/layout/orgChart1"/>
    <dgm:cxn modelId="{147C0832-9D86-4FCD-9A0F-4FC0960E31C4}" type="presOf" srcId="{248EEBB1-C52C-41E7-B532-4CCEE46E2D2F}" destId="{20DDA801-A9BE-47EF-BC1B-E4B926E84981}" srcOrd="1" destOrd="0" presId="urn:microsoft.com/office/officeart/2005/8/layout/orgChart1"/>
    <dgm:cxn modelId="{9081743F-AC8A-483A-9590-57C7365D49F4}" type="presOf" srcId="{0D2F6FC4-A01B-4E5E-B9EB-6AFE0CD63001}" destId="{4D88F805-8BB9-4409-B940-514044B80B24}" srcOrd="1" destOrd="0" presId="urn:microsoft.com/office/officeart/2005/8/layout/orgChart1"/>
    <dgm:cxn modelId="{188D6568-A345-4F09-8E54-C0E12E036648}" type="presOf" srcId="{EF839EDE-1412-42CF-9B7E-3A0AB89BDF28}" destId="{5F25C2B9-97BC-4B0F-9169-8F1E06493631}" srcOrd="0" destOrd="0" presId="urn:microsoft.com/office/officeart/2005/8/layout/orgChart1"/>
    <dgm:cxn modelId="{118AD1DF-1E36-418B-A189-021DF4CD39C9}" type="presOf" srcId="{0F8219B8-7514-4E1C-A50B-23FC8CBC5FC3}" destId="{418069C4-F451-4AF9-8100-913BDE49ABE2}" srcOrd="0" destOrd="0" presId="urn:microsoft.com/office/officeart/2005/8/layout/orgChart1"/>
    <dgm:cxn modelId="{513F2A56-E5EB-4FD7-ABA4-301A622D57D8}" type="presOf" srcId="{62677EC1-3F6A-46DB-8B4D-4B4B7C80E460}" destId="{BAAA1E1E-7D14-435E-903C-A864965B7C8F}" srcOrd="0" destOrd="0" presId="urn:microsoft.com/office/officeart/2005/8/layout/orgChart1"/>
    <dgm:cxn modelId="{0F537EDF-9026-4DD9-9D31-9C90BB6215B6}" type="presOf" srcId="{0205A03D-2119-4541-8816-BD518A4EF89C}" destId="{99EE2382-03E0-4C27-93A2-9AD18CD6E899}" srcOrd="0" destOrd="0" presId="urn:microsoft.com/office/officeart/2005/8/layout/orgChart1"/>
    <dgm:cxn modelId="{E90D9E36-A233-4F91-A291-4F24556489C3}" type="presOf" srcId="{9360C0FF-6A13-4638-9B85-DE0AF19E8049}" destId="{718C491F-7ED0-4C15-8BD4-534FAB2731AF}" srcOrd="0" destOrd="0" presId="urn:microsoft.com/office/officeart/2005/8/layout/orgChart1"/>
    <dgm:cxn modelId="{3EC80B13-D9D3-4A88-9D8B-3651366BFD61}" type="presOf" srcId="{9360C0FF-6A13-4638-9B85-DE0AF19E8049}" destId="{1D4B2594-BFA5-4086-BACA-4772DD048F98}" srcOrd="1" destOrd="0" presId="urn:microsoft.com/office/officeart/2005/8/layout/orgChart1"/>
    <dgm:cxn modelId="{5CE6719E-4BBA-4E19-B92B-72BB3C67DC4D}" type="presOf" srcId="{248EEBB1-C52C-41E7-B532-4CCEE46E2D2F}" destId="{B087CA29-6E77-4C1C-9A64-024A474C355B}" srcOrd="0" destOrd="0" presId="urn:microsoft.com/office/officeart/2005/8/layout/orgChart1"/>
    <dgm:cxn modelId="{D6550074-794A-4409-9D4F-714741B5637C}" type="presOf" srcId="{8F219026-01B0-49DE-B055-D14EEFC19D28}" destId="{389BFD16-A0A8-4995-8CD8-017A6F5DDFB6}" srcOrd="0" destOrd="0" presId="urn:microsoft.com/office/officeart/2005/8/layout/orgChart1"/>
    <dgm:cxn modelId="{557A494F-AF46-49FD-9765-684D7B1DB247}" type="presOf" srcId="{0D2F6FC4-A01B-4E5E-B9EB-6AFE0CD63001}" destId="{FF9AF110-6D5C-460F-BA83-D39F9ACD21E9}" srcOrd="0" destOrd="0" presId="urn:microsoft.com/office/officeart/2005/8/layout/orgChart1"/>
    <dgm:cxn modelId="{8FCB389F-5B2B-493C-B07D-69A09F118A13}" type="presParOf" srcId="{5F25C2B9-97BC-4B0F-9169-8F1E06493631}" destId="{A32E59DA-D884-42E7-A608-23CE1B63A73A}" srcOrd="0" destOrd="0" presId="urn:microsoft.com/office/officeart/2005/8/layout/orgChart1"/>
    <dgm:cxn modelId="{310BAE96-2372-4FBC-AD68-E17D3BE72028}" type="presParOf" srcId="{A32E59DA-D884-42E7-A608-23CE1B63A73A}" destId="{5F38BDF7-23A5-4184-92BF-865A1153B9DF}" srcOrd="0" destOrd="0" presId="urn:microsoft.com/office/officeart/2005/8/layout/orgChart1"/>
    <dgm:cxn modelId="{BBB1C696-F2F9-4E0D-B6EB-509A0A235AA2}" type="presParOf" srcId="{5F38BDF7-23A5-4184-92BF-865A1153B9DF}" destId="{80CB6FED-88F4-4F0C-ADD3-5C153879911C}" srcOrd="0" destOrd="0" presId="urn:microsoft.com/office/officeart/2005/8/layout/orgChart1"/>
    <dgm:cxn modelId="{F358B1E6-BA56-454E-A3CC-75D9FA9B16F9}" type="presParOf" srcId="{5F38BDF7-23A5-4184-92BF-865A1153B9DF}" destId="{AFC3B558-323A-4FAD-9901-1C4CF90B2299}" srcOrd="1" destOrd="0" presId="urn:microsoft.com/office/officeart/2005/8/layout/orgChart1"/>
    <dgm:cxn modelId="{6989EF31-D625-4B74-9B4C-B9314B060219}" type="presParOf" srcId="{A32E59DA-D884-42E7-A608-23CE1B63A73A}" destId="{FB50A07A-7F3A-4F0E-8CE8-142DE9268100}" srcOrd="1" destOrd="0" presId="urn:microsoft.com/office/officeart/2005/8/layout/orgChart1"/>
    <dgm:cxn modelId="{8994A773-4C8F-496C-ADAF-C05AF8ACBF48}" type="presParOf" srcId="{FB50A07A-7F3A-4F0E-8CE8-142DE9268100}" destId="{389BFD16-A0A8-4995-8CD8-017A6F5DDFB6}" srcOrd="0" destOrd="0" presId="urn:microsoft.com/office/officeart/2005/8/layout/orgChart1"/>
    <dgm:cxn modelId="{47D09F22-2050-437E-A33E-C0CF2B22BA96}" type="presParOf" srcId="{FB50A07A-7F3A-4F0E-8CE8-142DE9268100}" destId="{A441B51A-18F5-41E5-8B4B-7B54C051F758}" srcOrd="1" destOrd="0" presId="urn:microsoft.com/office/officeart/2005/8/layout/orgChart1"/>
    <dgm:cxn modelId="{A9C84AF1-9925-4411-99AA-6B3AB95CFF1A}" type="presParOf" srcId="{A441B51A-18F5-41E5-8B4B-7B54C051F758}" destId="{994599E6-5F7B-4309-BFA6-F5673F4584BD}" srcOrd="0" destOrd="0" presId="urn:microsoft.com/office/officeart/2005/8/layout/orgChart1"/>
    <dgm:cxn modelId="{8DED12DC-6044-42F9-8157-13A1B894BFA6}" type="presParOf" srcId="{994599E6-5F7B-4309-BFA6-F5673F4584BD}" destId="{FD153511-91B4-4813-A7E5-BFDC7EFA6927}" srcOrd="0" destOrd="0" presId="urn:microsoft.com/office/officeart/2005/8/layout/orgChart1"/>
    <dgm:cxn modelId="{922476C2-69F7-4ABA-AA2E-6D11D483ABDB}" type="presParOf" srcId="{994599E6-5F7B-4309-BFA6-F5673F4584BD}" destId="{E9212363-35F1-46EA-8321-D37DEA57D299}" srcOrd="1" destOrd="0" presId="urn:microsoft.com/office/officeart/2005/8/layout/orgChart1"/>
    <dgm:cxn modelId="{6136ECD6-4398-44A6-A5C3-0DEC3FAFFF75}" type="presParOf" srcId="{A441B51A-18F5-41E5-8B4B-7B54C051F758}" destId="{0E895CF6-7E27-44BB-9FE8-21D7F9460D76}" srcOrd="1" destOrd="0" presId="urn:microsoft.com/office/officeart/2005/8/layout/orgChart1"/>
    <dgm:cxn modelId="{B9CB3558-00DF-4075-84A1-A334470EC76E}" type="presParOf" srcId="{A441B51A-18F5-41E5-8B4B-7B54C051F758}" destId="{E5C88355-5282-484A-B358-DD931C104EB2}" srcOrd="2" destOrd="0" presId="urn:microsoft.com/office/officeart/2005/8/layout/orgChart1"/>
    <dgm:cxn modelId="{A575C5BA-AACE-44BE-BBA1-5C0E7F2D005B}" type="presParOf" srcId="{FB50A07A-7F3A-4F0E-8CE8-142DE9268100}" destId="{99EE2382-03E0-4C27-93A2-9AD18CD6E899}" srcOrd="2" destOrd="0" presId="urn:microsoft.com/office/officeart/2005/8/layout/orgChart1"/>
    <dgm:cxn modelId="{B2AE3871-9FC8-4B15-86C4-95F0F8432FC3}" type="presParOf" srcId="{FB50A07A-7F3A-4F0E-8CE8-142DE9268100}" destId="{66C6B97F-A8A5-4902-9BBF-046EC5DF0C24}" srcOrd="3" destOrd="0" presId="urn:microsoft.com/office/officeart/2005/8/layout/orgChart1"/>
    <dgm:cxn modelId="{A69EA9E2-8A73-40DA-B086-999BEF31F0EA}" type="presParOf" srcId="{66C6B97F-A8A5-4902-9BBF-046EC5DF0C24}" destId="{E4E8AC08-5BD4-45BC-82EC-97F7998C5126}" srcOrd="0" destOrd="0" presId="urn:microsoft.com/office/officeart/2005/8/layout/orgChart1"/>
    <dgm:cxn modelId="{C221EC98-283F-4366-B3D7-9E7E07207653}" type="presParOf" srcId="{E4E8AC08-5BD4-45BC-82EC-97F7998C5126}" destId="{718C491F-7ED0-4C15-8BD4-534FAB2731AF}" srcOrd="0" destOrd="0" presId="urn:microsoft.com/office/officeart/2005/8/layout/orgChart1"/>
    <dgm:cxn modelId="{3BEA4C30-0C01-444B-AEDB-C8124DEE8842}" type="presParOf" srcId="{E4E8AC08-5BD4-45BC-82EC-97F7998C5126}" destId="{1D4B2594-BFA5-4086-BACA-4772DD048F98}" srcOrd="1" destOrd="0" presId="urn:microsoft.com/office/officeart/2005/8/layout/orgChart1"/>
    <dgm:cxn modelId="{9340B553-58DD-48E0-9944-363B97322B1F}" type="presParOf" srcId="{66C6B97F-A8A5-4902-9BBF-046EC5DF0C24}" destId="{7E187192-2F0C-454E-ACB9-9A6FB3FA1FD5}" srcOrd="1" destOrd="0" presId="urn:microsoft.com/office/officeart/2005/8/layout/orgChart1"/>
    <dgm:cxn modelId="{1DF00508-DC18-4692-A44E-0AAD6CFF2306}" type="presParOf" srcId="{66C6B97F-A8A5-4902-9BBF-046EC5DF0C24}" destId="{DFB4DFE6-31D0-4AD4-BC5D-D5AD6F205F80}" srcOrd="2" destOrd="0" presId="urn:microsoft.com/office/officeart/2005/8/layout/orgChart1"/>
    <dgm:cxn modelId="{4B85D56E-4B0B-441F-B696-66BD2FD1757A}" type="presParOf" srcId="{FB50A07A-7F3A-4F0E-8CE8-142DE9268100}" destId="{418069C4-F451-4AF9-8100-913BDE49ABE2}" srcOrd="4" destOrd="0" presId="urn:microsoft.com/office/officeart/2005/8/layout/orgChart1"/>
    <dgm:cxn modelId="{37451DEC-4897-441E-8E58-B7DD92D8701D}" type="presParOf" srcId="{FB50A07A-7F3A-4F0E-8CE8-142DE9268100}" destId="{1538C632-D051-4861-922D-6BE35F89D193}" srcOrd="5" destOrd="0" presId="urn:microsoft.com/office/officeart/2005/8/layout/orgChart1"/>
    <dgm:cxn modelId="{F5D53793-D0A8-4518-BF11-D42CA8220406}" type="presParOf" srcId="{1538C632-D051-4861-922D-6BE35F89D193}" destId="{97D7A3CE-FE65-4EED-AD64-64B0868012B2}" srcOrd="0" destOrd="0" presId="urn:microsoft.com/office/officeart/2005/8/layout/orgChart1"/>
    <dgm:cxn modelId="{A43CDB1E-EE18-46E3-9905-BD1A980472E0}" type="presParOf" srcId="{97D7A3CE-FE65-4EED-AD64-64B0868012B2}" destId="{FF9AF110-6D5C-460F-BA83-D39F9ACD21E9}" srcOrd="0" destOrd="0" presId="urn:microsoft.com/office/officeart/2005/8/layout/orgChart1"/>
    <dgm:cxn modelId="{372B2C20-3D71-494C-B7E3-DE78478D615D}" type="presParOf" srcId="{97D7A3CE-FE65-4EED-AD64-64B0868012B2}" destId="{4D88F805-8BB9-4409-B940-514044B80B24}" srcOrd="1" destOrd="0" presId="urn:microsoft.com/office/officeart/2005/8/layout/orgChart1"/>
    <dgm:cxn modelId="{90D5796F-2BFE-4298-8FB8-23425C5221B5}" type="presParOf" srcId="{1538C632-D051-4861-922D-6BE35F89D193}" destId="{CBF5D218-CE97-413D-9ADB-B49EC2064102}" srcOrd="1" destOrd="0" presId="urn:microsoft.com/office/officeart/2005/8/layout/orgChart1"/>
    <dgm:cxn modelId="{542EFA74-90D8-4D01-BFC1-DCF2B369CE47}" type="presParOf" srcId="{1538C632-D051-4861-922D-6BE35F89D193}" destId="{ADAC0EFA-68D0-4AEB-9FA2-A3CB1D4CA890}" srcOrd="2" destOrd="0" presId="urn:microsoft.com/office/officeart/2005/8/layout/orgChart1"/>
    <dgm:cxn modelId="{BD1B7230-8A8D-4492-AF83-1C1A2283ABC9}" type="presParOf" srcId="{FB50A07A-7F3A-4F0E-8CE8-142DE9268100}" destId="{BAAA1E1E-7D14-435E-903C-A864965B7C8F}" srcOrd="6" destOrd="0" presId="urn:microsoft.com/office/officeart/2005/8/layout/orgChart1"/>
    <dgm:cxn modelId="{9B722BDD-9D15-40A0-B665-250FD70DEF85}" type="presParOf" srcId="{FB50A07A-7F3A-4F0E-8CE8-142DE9268100}" destId="{52D7B01B-2CB8-491B-87E3-DF07FCDAC581}" srcOrd="7" destOrd="0" presId="urn:microsoft.com/office/officeart/2005/8/layout/orgChart1"/>
    <dgm:cxn modelId="{24B8918A-E727-468F-AA40-343F4A3FBF91}" type="presParOf" srcId="{52D7B01B-2CB8-491B-87E3-DF07FCDAC581}" destId="{CED08160-A951-49E9-B199-FEDD3F00611C}" srcOrd="0" destOrd="0" presId="urn:microsoft.com/office/officeart/2005/8/layout/orgChart1"/>
    <dgm:cxn modelId="{BEF0F79D-0C64-4AD7-9CB6-075E09F53AA5}" type="presParOf" srcId="{CED08160-A951-49E9-B199-FEDD3F00611C}" destId="{B087CA29-6E77-4C1C-9A64-024A474C355B}" srcOrd="0" destOrd="0" presId="urn:microsoft.com/office/officeart/2005/8/layout/orgChart1"/>
    <dgm:cxn modelId="{A2503EAB-0739-4D03-A083-73B51EAF5881}" type="presParOf" srcId="{CED08160-A951-49E9-B199-FEDD3F00611C}" destId="{20DDA801-A9BE-47EF-BC1B-E4B926E84981}" srcOrd="1" destOrd="0" presId="urn:microsoft.com/office/officeart/2005/8/layout/orgChart1"/>
    <dgm:cxn modelId="{E21DF71F-78F3-4AC2-8026-F04A470232BE}" type="presParOf" srcId="{52D7B01B-2CB8-491B-87E3-DF07FCDAC581}" destId="{099E6153-C9F9-4126-8299-445F0A27F08C}" srcOrd="1" destOrd="0" presId="urn:microsoft.com/office/officeart/2005/8/layout/orgChart1"/>
    <dgm:cxn modelId="{8D6E09B6-28C9-402B-AF02-EF683B87D75F}" type="presParOf" srcId="{52D7B01B-2CB8-491B-87E3-DF07FCDAC581}" destId="{93139702-FE59-41A2-8125-7F0990D19C02}" srcOrd="2" destOrd="0" presId="urn:microsoft.com/office/officeart/2005/8/layout/orgChart1"/>
    <dgm:cxn modelId="{C745A454-46FE-42CE-8B73-D1ACEC46E561}" type="presParOf" srcId="{FB50A07A-7F3A-4F0E-8CE8-142DE9268100}" destId="{63456C25-DD70-4511-8282-C6ACC9875551}" srcOrd="8" destOrd="0" presId="urn:microsoft.com/office/officeart/2005/8/layout/orgChart1"/>
    <dgm:cxn modelId="{F9920C64-D4DA-4FE8-8A04-6E3EB5A60BE5}" type="presParOf" srcId="{FB50A07A-7F3A-4F0E-8CE8-142DE9268100}" destId="{0D44EFFF-862A-47E4-9E7D-B419616015C8}" srcOrd="9" destOrd="0" presId="urn:microsoft.com/office/officeart/2005/8/layout/orgChart1"/>
    <dgm:cxn modelId="{B0291F0F-E38D-4AAC-A4B4-4352229D2D2A}" type="presParOf" srcId="{0D44EFFF-862A-47E4-9E7D-B419616015C8}" destId="{607D982A-292C-4B5A-A231-245E9ACA1ABF}" srcOrd="0" destOrd="0" presId="urn:microsoft.com/office/officeart/2005/8/layout/orgChart1"/>
    <dgm:cxn modelId="{A6AE19E0-D547-42CC-8503-00D854AD9EF4}" type="presParOf" srcId="{607D982A-292C-4B5A-A231-245E9ACA1ABF}" destId="{1A7C9500-7680-4B2C-9F77-78AD5559A793}" srcOrd="0" destOrd="0" presId="urn:microsoft.com/office/officeart/2005/8/layout/orgChart1"/>
    <dgm:cxn modelId="{47BE9A22-EAA9-4671-A362-C8742369CA5F}" type="presParOf" srcId="{607D982A-292C-4B5A-A231-245E9ACA1ABF}" destId="{0F5A03EC-5EDA-4F71-8DE3-8101B7FC317D}" srcOrd="1" destOrd="0" presId="urn:microsoft.com/office/officeart/2005/8/layout/orgChart1"/>
    <dgm:cxn modelId="{C91118EC-8EE5-4559-B1CC-72006BD75A65}" type="presParOf" srcId="{0D44EFFF-862A-47E4-9E7D-B419616015C8}" destId="{E2ED1D63-5983-4D07-9D2B-C9E99F1AAF60}" srcOrd="1" destOrd="0" presId="urn:microsoft.com/office/officeart/2005/8/layout/orgChart1"/>
    <dgm:cxn modelId="{162A908B-79E1-4A6F-A9DC-6B5CC6E9FB27}" type="presParOf" srcId="{0D44EFFF-862A-47E4-9E7D-B419616015C8}" destId="{C9A93519-1E45-4925-8610-96B6D1209D78}" srcOrd="2" destOrd="0" presId="urn:microsoft.com/office/officeart/2005/8/layout/orgChart1"/>
    <dgm:cxn modelId="{108DCF87-9195-46D0-85E9-80DB25AADAB0}" type="presParOf" srcId="{A32E59DA-D884-42E7-A608-23CE1B63A73A}" destId="{649D37D8-86B4-46E6-A974-B896B443AF8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3A60DB2-BC42-4088-AE81-9A8E7AAB3D9F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0FB34B1-72D3-4F6E-9585-9B5994CC21E7}">
      <dgm:prSet phldrT="[Текст]" custT="1"/>
      <dgm:spPr/>
      <dgm:t>
        <a:bodyPr/>
        <a:lstStyle/>
        <a:p>
          <a:r>
            <a:rPr lang="ru-RU" sz="1400"/>
            <a:t>Развитие дидактики в современном мире</a:t>
          </a:r>
        </a:p>
      </dgm:t>
    </dgm:pt>
    <dgm:pt modelId="{8E0F7242-7AB3-442C-885F-688B29C5EB0E}" type="parTrans" cxnId="{11571992-3B78-43DA-A8C2-4D5F57CF0FA1}">
      <dgm:prSet/>
      <dgm:spPr/>
      <dgm:t>
        <a:bodyPr/>
        <a:lstStyle/>
        <a:p>
          <a:endParaRPr lang="ru-RU"/>
        </a:p>
      </dgm:t>
    </dgm:pt>
    <dgm:pt modelId="{208B907A-F519-45B0-8EB1-9B1D50AAC424}" type="sibTrans" cxnId="{11571992-3B78-43DA-A8C2-4D5F57CF0FA1}">
      <dgm:prSet/>
      <dgm:spPr/>
      <dgm:t>
        <a:bodyPr/>
        <a:lstStyle/>
        <a:p>
          <a:endParaRPr lang="ru-RU"/>
        </a:p>
      </dgm:t>
    </dgm:pt>
    <dgm:pt modelId="{2E71785C-50A5-46DD-A57E-9E0B9C98D48F}">
      <dgm:prSet phldrT="[Текст]" custT="1"/>
      <dgm:spPr/>
      <dgm:t>
        <a:bodyPr/>
        <a:lstStyle/>
        <a:p>
          <a:r>
            <a:rPr lang="ru-RU" sz="1400"/>
            <a:t>Общие условия и устойчивые закономерности</a:t>
          </a:r>
        </a:p>
      </dgm:t>
    </dgm:pt>
    <dgm:pt modelId="{5FC6827D-57D5-49AB-BD7A-F297E1D3755B}" type="parTrans" cxnId="{705849CB-8F65-4579-A779-1856A9CA27D1}">
      <dgm:prSet/>
      <dgm:spPr/>
      <dgm:t>
        <a:bodyPr/>
        <a:lstStyle/>
        <a:p>
          <a:endParaRPr lang="ru-RU"/>
        </a:p>
      </dgm:t>
    </dgm:pt>
    <dgm:pt modelId="{D18F3CEF-F06E-4F18-BE9A-25B515FCC899}" type="sibTrans" cxnId="{705849CB-8F65-4579-A779-1856A9CA27D1}">
      <dgm:prSet/>
      <dgm:spPr/>
      <dgm:t>
        <a:bodyPr/>
        <a:lstStyle/>
        <a:p>
          <a:endParaRPr lang="ru-RU"/>
        </a:p>
      </dgm:t>
    </dgm:pt>
    <dgm:pt modelId="{F198BED9-AB24-41F5-AA07-7A6AF9F7563C}">
      <dgm:prSet phldrT="[Текст]" custT="1"/>
      <dgm:spPr/>
      <dgm:t>
        <a:bodyPr/>
        <a:lstStyle/>
        <a:p>
          <a:r>
            <a:rPr lang="ru-RU" sz="1400"/>
            <a:t>Тенденции развития высшего образования</a:t>
          </a:r>
        </a:p>
      </dgm:t>
    </dgm:pt>
    <dgm:pt modelId="{374592CB-1EE7-4D6F-AB10-A75DD862A1EC}" type="parTrans" cxnId="{EED35CA5-F071-42E3-93BF-DD30643EB22C}">
      <dgm:prSet/>
      <dgm:spPr/>
      <dgm:t>
        <a:bodyPr/>
        <a:lstStyle/>
        <a:p>
          <a:endParaRPr lang="ru-RU"/>
        </a:p>
      </dgm:t>
    </dgm:pt>
    <dgm:pt modelId="{67A9517E-C18A-4B91-8FDB-D2930E05800C}" type="sibTrans" cxnId="{EED35CA5-F071-42E3-93BF-DD30643EB22C}">
      <dgm:prSet/>
      <dgm:spPr/>
      <dgm:t>
        <a:bodyPr/>
        <a:lstStyle/>
        <a:p>
          <a:endParaRPr lang="ru-RU"/>
        </a:p>
      </dgm:t>
    </dgm:pt>
    <dgm:pt modelId="{6ABEDC88-FEFC-4FF6-B353-304344A6037A}">
      <dgm:prSet custT="1"/>
      <dgm:spPr/>
      <dgm:t>
        <a:bodyPr/>
        <a:lstStyle/>
        <a:p>
          <a:r>
            <a:rPr lang="ru-RU" sz="1400"/>
            <a:t>Повышение качества высшего образования</a:t>
          </a:r>
        </a:p>
      </dgm:t>
    </dgm:pt>
    <dgm:pt modelId="{72A554A3-2AA8-4691-990B-4DE1C0B5FDBB}" type="parTrans" cxnId="{F1239553-9A81-49C9-959A-B447A95E3DA9}">
      <dgm:prSet/>
      <dgm:spPr/>
      <dgm:t>
        <a:bodyPr/>
        <a:lstStyle/>
        <a:p>
          <a:endParaRPr lang="ru-RU"/>
        </a:p>
      </dgm:t>
    </dgm:pt>
    <dgm:pt modelId="{0D574030-D829-4E39-8B72-F9E7348D3739}" type="sibTrans" cxnId="{F1239553-9A81-49C9-959A-B447A95E3DA9}">
      <dgm:prSet/>
      <dgm:spPr/>
      <dgm:t>
        <a:bodyPr/>
        <a:lstStyle/>
        <a:p>
          <a:endParaRPr lang="ru-RU"/>
        </a:p>
      </dgm:t>
    </dgm:pt>
    <dgm:pt modelId="{F7076CEB-5F9D-494E-AFD0-519B546131E0}" type="pres">
      <dgm:prSet presAssocID="{33A60DB2-BC42-4088-AE81-9A8E7AAB3D9F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E72619-1B04-48FC-A8E9-60F9D22B5F39}" type="pres">
      <dgm:prSet presAssocID="{33A60DB2-BC42-4088-AE81-9A8E7AAB3D9F}" presName="dummyMaxCanvas" presStyleCnt="0">
        <dgm:presLayoutVars/>
      </dgm:prSet>
      <dgm:spPr/>
    </dgm:pt>
    <dgm:pt modelId="{8EEC3703-D92D-48DA-ABB4-2050E075D8E8}" type="pres">
      <dgm:prSet presAssocID="{33A60DB2-BC42-4088-AE81-9A8E7AAB3D9F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A36C04-CD03-4B90-8154-18002A6E369C}" type="pres">
      <dgm:prSet presAssocID="{33A60DB2-BC42-4088-AE81-9A8E7AAB3D9F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E174FE-B839-443C-B5E2-75044AD2943C}" type="pres">
      <dgm:prSet presAssocID="{33A60DB2-BC42-4088-AE81-9A8E7AAB3D9F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AE9EF5-990C-4B97-9CBD-C2D38D50A263}" type="pres">
      <dgm:prSet presAssocID="{33A60DB2-BC42-4088-AE81-9A8E7AAB3D9F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A0AD05-EEE2-4C28-BF15-13D74AEE19D0}" type="pres">
      <dgm:prSet presAssocID="{33A60DB2-BC42-4088-AE81-9A8E7AAB3D9F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99F0D1-0CA8-4680-89E5-8A7C402AE119}" type="pres">
      <dgm:prSet presAssocID="{33A60DB2-BC42-4088-AE81-9A8E7AAB3D9F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9BD4BB-4CA3-4406-98AE-F6AC25DB50DF}" type="pres">
      <dgm:prSet presAssocID="{33A60DB2-BC42-4088-AE81-9A8E7AAB3D9F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657DB0-490D-4A6E-8FCD-1347744B2CEA}" type="pres">
      <dgm:prSet presAssocID="{33A60DB2-BC42-4088-AE81-9A8E7AAB3D9F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872DC4-ACA0-418A-A51D-F6603E65F38C}" type="pres">
      <dgm:prSet presAssocID="{33A60DB2-BC42-4088-AE81-9A8E7AAB3D9F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FA4AD0-F52C-4DB9-B615-ED1677BD1B9C}" type="pres">
      <dgm:prSet presAssocID="{33A60DB2-BC42-4088-AE81-9A8E7AAB3D9F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74EFEE-B873-40EB-9F80-1F008813670D}" type="pres">
      <dgm:prSet presAssocID="{33A60DB2-BC42-4088-AE81-9A8E7AAB3D9F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893B799-D658-40EE-A0DF-24C7C994E289}" type="presOf" srcId="{60FB34B1-72D3-4F6E-9585-9B5994CC21E7}" destId="{58657DB0-490D-4A6E-8FCD-1347744B2CEA}" srcOrd="1" destOrd="0" presId="urn:microsoft.com/office/officeart/2005/8/layout/vProcess5"/>
    <dgm:cxn modelId="{705849CB-8F65-4579-A779-1856A9CA27D1}" srcId="{33A60DB2-BC42-4088-AE81-9A8E7AAB3D9F}" destId="{2E71785C-50A5-46DD-A57E-9E0B9C98D48F}" srcOrd="1" destOrd="0" parTransId="{5FC6827D-57D5-49AB-BD7A-F297E1D3755B}" sibTransId="{D18F3CEF-F06E-4F18-BE9A-25B515FCC899}"/>
    <dgm:cxn modelId="{3893E38E-956C-4302-9001-296505DBFAF0}" type="presOf" srcId="{2E71785C-50A5-46DD-A57E-9E0B9C98D48F}" destId="{35A36C04-CD03-4B90-8154-18002A6E369C}" srcOrd="0" destOrd="0" presId="urn:microsoft.com/office/officeart/2005/8/layout/vProcess5"/>
    <dgm:cxn modelId="{6C25B8F4-709A-48CB-89E4-13CD86CF851F}" type="presOf" srcId="{33A60DB2-BC42-4088-AE81-9A8E7AAB3D9F}" destId="{F7076CEB-5F9D-494E-AFD0-519B546131E0}" srcOrd="0" destOrd="0" presId="urn:microsoft.com/office/officeart/2005/8/layout/vProcess5"/>
    <dgm:cxn modelId="{78AC67A0-E636-49F9-B7BB-6008AA4DE1C0}" type="presOf" srcId="{2E71785C-50A5-46DD-A57E-9E0B9C98D48F}" destId="{CB872DC4-ACA0-418A-A51D-F6603E65F38C}" srcOrd="1" destOrd="0" presId="urn:microsoft.com/office/officeart/2005/8/layout/vProcess5"/>
    <dgm:cxn modelId="{AD08A29E-B311-4D02-AD96-BAC9877FDAF8}" type="presOf" srcId="{60FB34B1-72D3-4F6E-9585-9B5994CC21E7}" destId="{8EEC3703-D92D-48DA-ABB4-2050E075D8E8}" srcOrd="0" destOrd="0" presId="urn:microsoft.com/office/officeart/2005/8/layout/vProcess5"/>
    <dgm:cxn modelId="{6F9D2397-79B2-4738-87B5-A1A783DBC1B6}" type="presOf" srcId="{6ABEDC88-FEFC-4FF6-B353-304344A6037A}" destId="{5474EFEE-B873-40EB-9F80-1F008813670D}" srcOrd="1" destOrd="0" presId="urn:microsoft.com/office/officeart/2005/8/layout/vProcess5"/>
    <dgm:cxn modelId="{11571992-3B78-43DA-A8C2-4D5F57CF0FA1}" srcId="{33A60DB2-BC42-4088-AE81-9A8E7AAB3D9F}" destId="{60FB34B1-72D3-4F6E-9585-9B5994CC21E7}" srcOrd="0" destOrd="0" parTransId="{8E0F7242-7AB3-442C-885F-688B29C5EB0E}" sibTransId="{208B907A-F519-45B0-8EB1-9B1D50AAC424}"/>
    <dgm:cxn modelId="{69B19A0C-992F-4012-A154-B31939C2CC99}" type="presOf" srcId="{F198BED9-AB24-41F5-AA07-7A6AF9F7563C}" destId="{8BE174FE-B839-443C-B5E2-75044AD2943C}" srcOrd="0" destOrd="0" presId="urn:microsoft.com/office/officeart/2005/8/layout/vProcess5"/>
    <dgm:cxn modelId="{D927A7A6-C5B1-415D-AE8B-9EBBF2716DAA}" type="presOf" srcId="{6ABEDC88-FEFC-4FF6-B353-304344A6037A}" destId="{8CAE9EF5-990C-4B97-9CBD-C2D38D50A263}" srcOrd="0" destOrd="0" presId="urn:microsoft.com/office/officeart/2005/8/layout/vProcess5"/>
    <dgm:cxn modelId="{A29B6CA4-5144-4ED4-955E-E7C0CB2B0B30}" type="presOf" srcId="{F198BED9-AB24-41F5-AA07-7A6AF9F7563C}" destId="{00FA4AD0-F52C-4DB9-B615-ED1677BD1B9C}" srcOrd="1" destOrd="0" presId="urn:microsoft.com/office/officeart/2005/8/layout/vProcess5"/>
    <dgm:cxn modelId="{F1239553-9A81-49C9-959A-B447A95E3DA9}" srcId="{33A60DB2-BC42-4088-AE81-9A8E7AAB3D9F}" destId="{6ABEDC88-FEFC-4FF6-B353-304344A6037A}" srcOrd="3" destOrd="0" parTransId="{72A554A3-2AA8-4691-990B-4DE1C0B5FDBB}" sibTransId="{0D574030-D829-4E39-8B72-F9E7348D3739}"/>
    <dgm:cxn modelId="{02BDDB45-57DA-40E7-AC12-62EE6C3521E1}" type="presOf" srcId="{208B907A-F519-45B0-8EB1-9B1D50AAC424}" destId="{68A0AD05-EEE2-4C28-BF15-13D74AEE19D0}" srcOrd="0" destOrd="0" presId="urn:microsoft.com/office/officeart/2005/8/layout/vProcess5"/>
    <dgm:cxn modelId="{A26884F0-30D1-4DFC-A552-9642DD8E9A09}" type="presOf" srcId="{D18F3CEF-F06E-4F18-BE9A-25B515FCC899}" destId="{5E99F0D1-0CA8-4680-89E5-8A7C402AE119}" srcOrd="0" destOrd="0" presId="urn:microsoft.com/office/officeart/2005/8/layout/vProcess5"/>
    <dgm:cxn modelId="{62A54565-5717-4BBF-B0C5-099DA8F12E45}" type="presOf" srcId="{67A9517E-C18A-4B91-8FDB-D2930E05800C}" destId="{9F9BD4BB-4CA3-4406-98AE-F6AC25DB50DF}" srcOrd="0" destOrd="0" presId="urn:microsoft.com/office/officeart/2005/8/layout/vProcess5"/>
    <dgm:cxn modelId="{EED35CA5-F071-42E3-93BF-DD30643EB22C}" srcId="{33A60DB2-BC42-4088-AE81-9A8E7AAB3D9F}" destId="{F198BED9-AB24-41F5-AA07-7A6AF9F7563C}" srcOrd="2" destOrd="0" parTransId="{374592CB-1EE7-4D6F-AB10-A75DD862A1EC}" sibTransId="{67A9517E-C18A-4B91-8FDB-D2930E05800C}"/>
    <dgm:cxn modelId="{2CAAB4D1-B16D-4A19-A328-359A8A06DD0F}" type="presParOf" srcId="{F7076CEB-5F9D-494E-AFD0-519B546131E0}" destId="{7CE72619-1B04-48FC-A8E9-60F9D22B5F39}" srcOrd="0" destOrd="0" presId="urn:microsoft.com/office/officeart/2005/8/layout/vProcess5"/>
    <dgm:cxn modelId="{ECAFF903-B559-4671-8450-620B81C0A998}" type="presParOf" srcId="{F7076CEB-5F9D-494E-AFD0-519B546131E0}" destId="{8EEC3703-D92D-48DA-ABB4-2050E075D8E8}" srcOrd="1" destOrd="0" presId="urn:microsoft.com/office/officeart/2005/8/layout/vProcess5"/>
    <dgm:cxn modelId="{760BEE6D-BAF7-4B9B-AA69-8EB4FD553503}" type="presParOf" srcId="{F7076CEB-5F9D-494E-AFD0-519B546131E0}" destId="{35A36C04-CD03-4B90-8154-18002A6E369C}" srcOrd="2" destOrd="0" presId="urn:microsoft.com/office/officeart/2005/8/layout/vProcess5"/>
    <dgm:cxn modelId="{DA0B9D34-87AD-433D-9A7E-82D9877863D0}" type="presParOf" srcId="{F7076CEB-5F9D-494E-AFD0-519B546131E0}" destId="{8BE174FE-B839-443C-B5E2-75044AD2943C}" srcOrd="3" destOrd="0" presId="urn:microsoft.com/office/officeart/2005/8/layout/vProcess5"/>
    <dgm:cxn modelId="{F58AD29E-97E9-4EE7-BB77-1B6D914BF421}" type="presParOf" srcId="{F7076CEB-5F9D-494E-AFD0-519B546131E0}" destId="{8CAE9EF5-990C-4B97-9CBD-C2D38D50A263}" srcOrd="4" destOrd="0" presId="urn:microsoft.com/office/officeart/2005/8/layout/vProcess5"/>
    <dgm:cxn modelId="{1C3422EB-D59F-4D35-AAD5-47EF9172F3E1}" type="presParOf" srcId="{F7076CEB-5F9D-494E-AFD0-519B546131E0}" destId="{68A0AD05-EEE2-4C28-BF15-13D74AEE19D0}" srcOrd="5" destOrd="0" presId="urn:microsoft.com/office/officeart/2005/8/layout/vProcess5"/>
    <dgm:cxn modelId="{631FBAC0-3B34-4B69-8724-DF09A58F16B2}" type="presParOf" srcId="{F7076CEB-5F9D-494E-AFD0-519B546131E0}" destId="{5E99F0D1-0CA8-4680-89E5-8A7C402AE119}" srcOrd="6" destOrd="0" presId="urn:microsoft.com/office/officeart/2005/8/layout/vProcess5"/>
    <dgm:cxn modelId="{7BB90046-AC82-4EE0-945A-02EF92105024}" type="presParOf" srcId="{F7076CEB-5F9D-494E-AFD0-519B546131E0}" destId="{9F9BD4BB-4CA3-4406-98AE-F6AC25DB50DF}" srcOrd="7" destOrd="0" presId="urn:microsoft.com/office/officeart/2005/8/layout/vProcess5"/>
    <dgm:cxn modelId="{EDDD60E6-85E8-436F-846A-B73E883EBA81}" type="presParOf" srcId="{F7076CEB-5F9D-494E-AFD0-519B546131E0}" destId="{58657DB0-490D-4A6E-8FCD-1347744B2CEA}" srcOrd="8" destOrd="0" presId="urn:microsoft.com/office/officeart/2005/8/layout/vProcess5"/>
    <dgm:cxn modelId="{7F109269-1843-4465-81B9-D74BBEAD6426}" type="presParOf" srcId="{F7076CEB-5F9D-494E-AFD0-519B546131E0}" destId="{CB872DC4-ACA0-418A-A51D-F6603E65F38C}" srcOrd="9" destOrd="0" presId="urn:microsoft.com/office/officeart/2005/8/layout/vProcess5"/>
    <dgm:cxn modelId="{C6BFB5C0-9781-440C-B525-D18AD3E9031A}" type="presParOf" srcId="{F7076CEB-5F9D-494E-AFD0-519B546131E0}" destId="{00FA4AD0-F52C-4DB9-B615-ED1677BD1B9C}" srcOrd="10" destOrd="0" presId="urn:microsoft.com/office/officeart/2005/8/layout/vProcess5"/>
    <dgm:cxn modelId="{44F642B8-B64C-4E4F-BCED-A7869D3F5BB9}" type="presParOf" srcId="{F7076CEB-5F9D-494E-AFD0-519B546131E0}" destId="{5474EFEE-B873-40EB-9F80-1F008813670D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62E38F-E85D-423E-AFF2-20B4FE351D93}">
      <dsp:nvSpPr>
        <dsp:cNvPr id="0" name=""/>
        <dsp:cNvSpPr/>
      </dsp:nvSpPr>
      <dsp:spPr>
        <a:xfrm>
          <a:off x="3710569" y="2746372"/>
          <a:ext cx="2023896" cy="3210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795"/>
              </a:lnTo>
              <a:lnTo>
                <a:pt x="2023896" y="218795"/>
              </a:lnTo>
              <a:lnTo>
                <a:pt x="2023896" y="321063"/>
              </a:lnTo>
            </a:path>
          </a:pathLst>
        </a:custGeom>
        <a:noFill/>
        <a:ln w="222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35C43E-4AD9-4FD1-9F5F-126E18A974F7}">
      <dsp:nvSpPr>
        <dsp:cNvPr id="0" name=""/>
        <dsp:cNvSpPr/>
      </dsp:nvSpPr>
      <dsp:spPr>
        <a:xfrm>
          <a:off x="3710569" y="2746372"/>
          <a:ext cx="674632" cy="3210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795"/>
              </a:lnTo>
              <a:lnTo>
                <a:pt x="674632" y="218795"/>
              </a:lnTo>
              <a:lnTo>
                <a:pt x="674632" y="321063"/>
              </a:lnTo>
            </a:path>
          </a:pathLst>
        </a:custGeom>
        <a:noFill/>
        <a:ln w="222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B278D9-5EE7-4244-8A48-4D981BF8377A}">
      <dsp:nvSpPr>
        <dsp:cNvPr id="0" name=""/>
        <dsp:cNvSpPr/>
      </dsp:nvSpPr>
      <dsp:spPr>
        <a:xfrm>
          <a:off x="3035937" y="2746372"/>
          <a:ext cx="674632" cy="321063"/>
        </a:xfrm>
        <a:custGeom>
          <a:avLst/>
          <a:gdLst/>
          <a:ahLst/>
          <a:cxnLst/>
          <a:rect l="0" t="0" r="0" b="0"/>
          <a:pathLst>
            <a:path>
              <a:moveTo>
                <a:pt x="674632" y="0"/>
              </a:moveTo>
              <a:lnTo>
                <a:pt x="674632" y="218795"/>
              </a:lnTo>
              <a:lnTo>
                <a:pt x="0" y="218795"/>
              </a:lnTo>
              <a:lnTo>
                <a:pt x="0" y="321063"/>
              </a:lnTo>
            </a:path>
          </a:pathLst>
        </a:custGeom>
        <a:noFill/>
        <a:ln w="222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55F344-DF9B-40AE-914B-6086C8DEE4FC}">
      <dsp:nvSpPr>
        <dsp:cNvPr id="0" name=""/>
        <dsp:cNvSpPr/>
      </dsp:nvSpPr>
      <dsp:spPr>
        <a:xfrm>
          <a:off x="1686672" y="2746372"/>
          <a:ext cx="2023896" cy="321063"/>
        </a:xfrm>
        <a:custGeom>
          <a:avLst/>
          <a:gdLst/>
          <a:ahLst/>
          <a:cxnLst/>
          <a:rect l="0" t="0" r="0" b="0"/>
          <a:pathLst>
            <a:path>
              <a:moveTo>
                <a:pt x="2023896" y="0"/>
              </a:moveTo>
              <a:lnTo>
                <a:pt x="2023896" y="218795"/>
              </a:lnTo>
              <a:lnTo>
                <a:pt x="0" y="218795"/>
              </a:lnTo>
              <a:lnTo>
                <a:pt x="0" y="321063"/>
              </a:lnTo>
            </a:path>
          </a:pathLst>
        </a:custGeom>
        <a:noFill/>
        <a:ln w="222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A173B3-9B7B-4336-97F4-E5EA5612CAAE}">
      <dsp:nvSpPr>
        <dsp:cNvPr id="0" name=""/>
        <dsp:cNvSpPr/>
      </dsp:nvSpPr>
      <dsp:spPr>
        <a:xfrm>
          <a:off x="3664849" y="1724304"/>
          <a:ext cx="91440" cy="32106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1063"/>
              </a:lnTo>
            </a:path>
          </a:pathLst>
        </a:custGeom>
        <a:noFill/>
        <a:ln w="222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8B42F9-9343-4018-91FB-5F2E9AEC1A14}">
      <dsp:nvSpPr>
        <dsp:cNvPr id="0" name=""/>
        <dsp:cNvSpPr/>
      </dsp:nvSpPr>
      <dsp:spPr>
        <a:xfrm>
          <a:off x="3035937" y="702236"/>
          <a:ext cx="674632" cy="3210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795"/>
              </a:lnTo>
              <a:lnTo>
                <a:pt x="674632" y="218795"/>
              </a:lnTo>
              <a:lnTo>
                <a:pt x="674632" y="321063"/>
              </a:lnTo>
            </a:path>
          </a:pathLst>
        </a:custGeom>
        <a:noFill/>
        <a:ln w="222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D2DE52-6DF1-43DA-A9FD-EBC40BD65D4A}">
      <dsp:nvSpPr>
        <dsp:cNvPr id="0" name=""/>
        <dsp:cNvSpPr/>
      </dsp:nvSpPr>
      <dsp:spPr>
        <a:xfrm>
          <a:off x="2315585" y="1724304"/>
          <a:ext cx="91440" cy="32106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21063"/>
              </a:lnTo>
            </a:path>
          </a:pathLst>
        </a:custGeom>
        <a:noFill/>
        <a:ln w="222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144A4A-C66D-4A59-A6FD-5BF423EFC42A}">
      <dsp:nvSpPr>
        <dsp:cNvPr id="0" name=""/>
        <dsp:cNvSpPr/>
      </dsp:nvSpPr>
      <dsp:spPr>
        <a:xfrm>
          <a:off x="2361305" y="702236"/>
          <a:ext cx="674632" cy="321063"/>
        </a:xfrm>
        <a:custGeom>
          <a:avLst/>
          <a:gdLst/>
          <a:ahLst/>
          <a:cxnLst/>
          <a:rect l="0" t="0" r="0" b="0"/>
          <a:pathLst>
            <a:path>
              <a:moveTo>
                <a:pt x="674632" y="0"/>
              </a:moveTo>
              <a:lnTo>
                <a:pt x="674632" y="218795"/>
              </a:lnTo>
              <a:lnTo>
                <a:pt x="0" y="218795"/>
              </a:lnTo>
              <a:lnTo>
                <a:pt x="0" y="321063"/>
              </a:lnTo>
            </a:path>
          </a:pathLst>
        </a:custGeom>
        <a:noFill/>
        <a:ln w="222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846E7B-333A-4D21-9E10-0581DA3FC58C}">
      <dsp:nvSpPr>
        <dsp:cNvPr id="0" name=""/>
        <dsp:cNvSpPr/>
      </dsp:nvSpPr>
      <dsp:spPr>
        <a:xfrm>
          <a:off x="2483965" y="1232"/>
          <a:ext cx="1103943" cy="7010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ECB708-B063-4226-BAB5-AFA896AA7D58}">
      <dsp:nvSpPr>
        <dsp:cNvPr id="0" name=""/>
        <dsp:cNvSpPr/>
      </dsp:nvSpPr>
      <dsp:spPr>
        <a:xfrm>
          <a:off x="2606626" y="117759"/>
          <a:ext cx="1103943" cy="7010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Дидактика высшей школы</a:t>
          </a:r>
        </a:p>
      </dsp:txBody>
      <dsp:txXfrm>
        <a:off x="2627158" y="138291"/>
        <a:ext cx="1062879" cy="659940"/>
      </dsp:txXfrm>
    </dsp:sp>
    <dsp:sp modelId="{57E7D629-FDE3-4623-A824-CC3223A9F1BF}">
      <dsp:nvSpPr>
        <dsp:cNvPr id="0" name=""/>
        <dsp:cNvSpPr/>
      </dsp:nvSpPr>
      <dsp:spPr>
        <a:xfrm>
          <a:off x="1809333" y="1023300"/>
          <a:ext cx="1103943" cy="7010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47589C-2854-4067-A57E-C7F2FB9AA8F3}">
      <dsp:nvSpPr>
        <dsp:cNvPr id="0" name=""/>
        <dsp:cNvSpPr/>
      </dsp:nvSpPr>
      <dsp:spPr>
        <a:xfrm>
          <a:off x="1931993" y="1139827"/>
          <a:ext cx="1103943" cy="7010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Объект</a:t>
          </a:r>
        </a:p>
      </dsp:txBody>
      <dsp:txXfrm>
        <a:off x="1952525" y="1160359"/>
        <a:ext cx="1062879" cy="659940"/>
      </dsp:txXfrm>
    </dsp:sp>
    <dsp:sp modelId="{CCB9A821-C36E-4BFD-8243-8C26F521B4B9}">
      <dsp:nvSpPr>
        <dsp:cNvPr id="0" name=""/>
        <dsp:cNvSpPr/>
      </dsp:nvSpPr>
      <dsp:spPr>
        <a:xfrm>
          <a:off x="1809333" y="2045368"/>
          <a:ext cx="1103943" cy="7010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F2DAD5-0188-453F-B70F-628A0B2D28A3}">
      <dsp:nvSpPr>
        <dsp:cNvPr id="0" name=""/>
        <dsp:cNvSpPr/>
      </dsp:nvSpPr>
      <dsp:spPr>
        <a:xfrm>
          <a:off x="1931993" y="2161895"/>
          <a:ext cx="1103943" cy="7010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Обучение в условиях вуза</a:t>
          </a:r>
        </a:p>
      </dsp:txBody>
      <dsp:txXfrm>
        <a:off x="1952525" y="2182427"/>
        <a:ext cx="1062879" cy="659940"/>
      </dsp:txXfrm>
    </dsp:sp>
    <dsp:sp modelId="{DB3CA01E-8E8D-4E33-9EE0-99FA86E32BA1}">
      <dsp:nvSpPr>
        <dsp:cNvPr id="0" name=""/>
        <dsp:cNvSpPr/>
      </dsp:nvSpPr>
      <dsp:spPr>
        <a:xfrm>
          <a:off x="3158597" y="1023300"/>
          <a:ext cx="1103943" cy="7010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8964EA-7ED5-4C85-8128-17DBBFB20947}">
      <dsp:nvSpPr>
        <dsp:cNvPr id="0" name=""/>
        <dsp:cNvSpPr/>
      </dsp:nvSpPr>
      <dsp:spPr>
        <a:xfrm>
          <a:off x="3281258" y="1139827"/>
          <a:ext cx="1103943" cy="7010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Предмет</a:t>
          </a:r>
        </a:p>
      </dsp:txBody>
      <dsp:txXfrm>
        <a:off x="3301790" y="1160359"/>
        <a:ext cx="1062879" cy="659940"/>
      </dsp:txXfrm>
    </dsp:sp>
    <dsp:sp modelId="{DF867954-4B61-4614-A84A-893C96FB6F03}">
      <dsp:nvSpPr>
        <dsp:cNvPr id="0" name=""/>
        <dsp:cNvSpPr/>
      </dsp:nvSpPr>
      <dsp:spPr>
        <a:xfrm>
          <a:off x="3158597" y="2045368"/>
          <a:ext cx="1103943" cy="7010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40F00A-12F0-43D3-98C5-DB6B6ECEFA2D}">
      <dsp:nvSpPr>
        <dsp:cNvPr id="0" name=""/>
        <dsp:cNvSpPr/>
      </dsp:nvSpPr>
      <dsp:spPr>
        <a:xfrm>
          <a:off x="3281258" y="2161895"/>
          <a:ext cx="1103943" cy="7010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Система отношений "студент-..."</a:t>
          </a:r>
        </a:p>
      </dsp:txBody>
      <dsp:txXfrm>
        <a:off x="3301790" y="2182427"/>
        <a:ext cx="1062879" cy="659940"/>
      </dsp:txXfrm>
    </dsp:sp>
    <dsp:sp modelId="{EC52CB02-43C1-4EBF-A368-44AE0306215F}">
      <dsp:nvSpPr>
        <dsp:cNvPr id="0" name=""/>
        <dsp:cNvSpPr/>
      </dsp:nvSpPr>
      <dsp:spPr>
        <a:xfrm>
          <a:off x="1134700" y="3067436"/>
          <a:ext cx="1103943" cy="7010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EE85E8-20C5-4658-A0A2-48ABCF75DF90}">
      <dsp:nvSpPr>
        <dsp:cNvPr id="0" name=""/>
        <dsp:cNvSpPr/>
      </dsp:nvSpPr>
      <dsp:spPr>
        <a:xfrm>
          <a:off x="1257361" y="3183963"/>
          <a:ext cx="1103943" cy="7010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преподаватель</a:t>
          </a:r>
        </a:p>
      </dsp:txBody>
      <dsp:txXfrm>
        <a:off x="1277893" y="3204495"/>
        <a:ext cx="1062879" cy="659940"/>
      </dsp:txXfrm>
    </dsp:sp>
    <dsp:sp modelId="{81BC7EBA-290F-48AA-BB1B-758668EE0388}">
      <dsp:nvSpPr>
        <dsp:cNvPr id="0" name=""/>
        <dsp:cNvSpPr/>
      </dsp:nvSpPr>
      <dsp:spPr>
        <a:xfrm>
          <a:off x="2483965" y="3067436"/>
          <a:ext cx="1103943" cy="7010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AFE898-EA9E-4A4E-8D08-3658C9E50BD4}">
      <dsp:nvSpPr>
        <dsp:cNvPr id="0" name=""/>
        <dsp:cNvSpPr/>
      </dsp:nvSpPr>
      <dsp:spPr>
        <a:xfrm>
          <a:off x="2606626" y="3183963"/>
          <a:ext cx="1103943" cy="7010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учебный материал</a:t>
          </a:r>
        </a:p>
      </dsp:txBody>
      <dsp:txXfrm>
        <a:off x="2627158" y="3204495"/>
        <a:ext cx="1062879" cy="659940"/>
      </dsp:txXfrm>
    </dsp:sp>
    <dsp:sp modelId="{A1D9C08D-C9A0-48FA-9685-E9C6C46EF871}">
      <dsp:nvSpPr>
        <dsp:cNvPr id="0" name=""/>
        <dsp:cNvSpPr/>
      </dsp:nvSpPr>
      <dsp:spPr>
        <a:xfrm>
          <a:off x="3833230" y="3067436"/>
          <a:ext cx="1103943" cy="7010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5F2484-22C5-4723-A4F5-6D01998E88FC}">
      <dsp:nvSpPr>
        <dsp:cNvPr id="0" name=""/>
        <dsp:cNvSpPr/>
      </dsp:nvSpPr>
      <dsp:spPr>
        <a:xfrm>
          <a:off x="3955890" y="3183963"/>
          <a:ext cx="1103943" cy="7010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другие студенты</a:t>
          </a:r>
        </a:p>
      </dsp:txBody>
      <dsp:txXfrm>
        <a:off x="3976422" y="3204495"/>
        <a:ext cx="1062879" cy="659940"/>
      </dsp:txXfrm>
    </dsp:sp>
    <dsp:sp modelId="{DE4D01B1-9A5A-4F90-850E-7F4080A49466}">
      <dsp:nvSpPr>
        <dsp:cNvPr id="0" name=""/>
        <dsp:cNvSpPr/>
      </dsp:nvSpPr>
      <dsp:spPr>
        <a:xfrm>
          <a:off x="5182494" y="3067436"/>
          <a:ext cx="1103943" cy="70100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8B9E45-FD48-4785-B9A1-CC8B2539076F}">
      <dsp:nvSpPr>
        <dsp:cNvPr id="0" name=""/>
        <dsp:cNvSpPr/>
      </dsp:nvSpPr>
      <dsp:spPr>
        <a:xfrm>
          <a:off x="5305155" y="3183963"/>
          <a:ext cx="1103943" cy="7010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преподаватель + учебный материал</a:t>
          </a:r>
        </a:p>
      </dsp:txBody>
      <dsp:txXfrm>
        <a:off x="5325687" y="3204495"/>
        <a:ext cx="1062879" cy="6599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2A1F8C-7886-438B-8329-E4DABBEA6D2F}">
      <dsp:nvSpPr>
        <dsp:cNvPr id="0" name=""/>
        <dsp:cNvSpPr/>
      </dsp:nvSpPr>
      <dsp:spPr>
        <a:xfrm rot="5400000">
          <a:off x="1622804" y="636119"/>
          <a:ext cx="547556" cy="6233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721F0C-21E3-4C39-B527-CB8898727E16}">
      <dsp:nvSpPr>
        <dsp:cNvPr id="0" name=""/>
        <dsp:cNvSpPr/>
      </dsp:nvSpPr>
      <dsp:spPr>
        <a:xfrm>
          <a:off x="1477735" y="29142"/>
          <a:ext cx="921763" cy="64520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Цели</a:t>
          </a:r>
        </a:p>
      </dsp:txBody>
      <dsp:txXfrm>
        <a:off x="1509237" y="60644"/>
        <a:ext cx="858759" cy="582200"/>
      </dsp:txXfrm>
    </dsp:sp>
    <dsp:sp modelId="{4F13FAC6-6308-43F7-B66C-D44427F0EF6F}">
      <dsp:nvSpPr>
        <dsp:cNvPr id="0" name=""/>
        <dsp:cNvSpPr/>
      </dsp:nvSpPr>
      <dsp:spPr>
        <a:xfrm>
          <a:off x="2399498" y="90677"/>
          <a:ext cx="670402" cy="521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9613F4-7C0B-4038-8E48-3FB34EE7E014}">
      <dsp:nvSpPr>
        <dsp:cNvPr id="0" name=""/>
        <dsp:cNvSpPr/>
      </dsp:nvSpPr>
      <dsp:spPr>
        <a:xfrm rot="5400000">
          <a:off x="2387044" y="1360897"/>
          <a:ext cx="547556" cy="6233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1C5238-1CA3-476D-BB8B-97DC704DC97A}">
      <dsp:nvSpPr>
        <dsp:cNvPr id="0" name=""/>
        <dsp:cNvSpPr/>
      </dsp:nvSpPr>
      <dsp:spPr>
        <a:xfrm>
          <a:off x="2241974" y="753919"/>
          <a:ext cx="921763" cy="64520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Принципы</a:t>
          </a:r>
        </a:p>
      </dsp:txBody>
      <dsp:txXfrm>
        <a:off x="2273476" y="785421"/>
        <a:ext cx="858759" cy="582200"/>
      </dsp:txXfrm>
    </dsp:sp>
    <dsp:sp modelId="{B79A19A5-6FD6-448D-83E6-24CF2E9A80CD}">
      <dsp:nvSpPr>
        <dsp:cNvPr id="0" name=""/>
        <dsp:cNvSpPr/>
      </dsp:nvSpPr>
      <dsp:spPr>
        <a:xfrm>
          <a:off x="3163738" y="815454"/>
          <a:ext cx="670402" cy="521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516BBB-C2EF-46A1-B92F-22D72F23EB45}">
      <dsp:nvSpPr>
        <dsp:cNvPr id="0" name=""/>
        <dsp:cNvSpPr/>
      </dsp:nvSpPr>
      <dsp:spPr>
        <a:xfrm rot="5400000">
          <a:off x="3151283" y="2085674"/>
          <a:ext cx="547556" cy="6233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A95753-F510-4CBA-941B-61200AE90EE2}">
      <dsp:nvSpPr>
        <dsp:cNvPr id="0" name=""/>
        <dsp:cNvSpPr/>
      </dsp:nvSpPr>
      <dsp:spPr>
        <a:xfrm>
          <a:off x="3006214" y="1478697"/>
          <a:ext cx="921763" cy="64520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Содержание</a:t>
          </a:r>
        </a:p>
      </dsp:txBody>
      <dsp:txXfrm>
        <a:off x="3037716" y="1510199"/>
        <a:ext cx="858759" cy="582200"/>
      </dsp:txXfrm>
    </dsp:sp>
    <dsp:sp modelId="{C5CB1902-4F72-4EA2-B39F-FBC6C35B2C3A}">
      <dsp:nvSpPr>
        <dsp:cNvPr id="0" name=""/>
        <dsp:cNvSpPr/>
      </dsp:nvSpPr>
      <dsp:spPr>
        <a:xfrm>
          <a:off x="3927977" y="1540232"/>
          <a:ext cx="670402" cy="521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377B09-70C1-4E63-8939-58DB092A9BA4}">
      <dsp:nvSpPr>
        <dsp:cNvPr id="0" name=""/>
        <dsp:cNvSpPr/>
      </dsp:nvSpPr>
      <dsp:spPr>
        <a:xfrm rot="5400000">
          <a:off x="3915523" y="2810452"/>
          <a:ext cx="547556" cy="6233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9FF8A5-F7CB-4BBA-8C1E-7910DA8A89A0}">
      <dsp:nvSpPr>
        <dsp:cNvPr id="0" name=""/>
        <dsp:cNvSpPr/>
      </dsp:nvSpPr>
      <dsp:spPr>
        <a:xfrm>
          <a:off x="3770454" y="2203474"/>
          <a:ext cx="921763" cy="64520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Методы</a:t>
          </a:r>
        </a:p>
      </dsp:txBody>
      <dsp:txXfrm>
        <a:off x="3801956" y="2234976"/>
        <a:ext cx="858759" cy="582200"/>
      </dsp:txXfrm>
    </dsp:sp>
    <dsp:sp modelId="{933A2F1D-B38E-4445-A28C-92E38A412F14}">
      <dsp:nvSpPr>
        <dsp:cNvPr id="0" name=""/>
        <dsp:cNvSpPr/>
      </dsp:nvSpPr>
      <dsp:spPr>
        <a:xfrm>
          <a:off x="4692217" y="2265009"/>
          <a:ext cx="670402" cy="521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941D6C-95A2-48AB-9ACE-683FF6DC1DAC}">
      <dsp:nvSpPr>
        <dsp:cNvPr id="0" name=""/>
        <dsp:cNvSpPr/>
      </dsp:nvSpPr>
      <dsp:spPr>
        <a:xfrm rot="5400000">
          <a:off x="4679763" y="3535229"/>
          <a:ext cx="547556" cy="6233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E1D8D6-9145-4E83-B38D-2A6EC67761CC}">
      <dsp:nvSpPr>
        <dsp:cNvPr id="0" name=""/>
        <dsp:cNvSpPr/>
      </dsp:nvSpPr>
      <dsp:spPr>
        <a:xfrm>
          <a:off x="4534693" y="2928251"/>
          <a:ext cx="921763" cy="64520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Средства</a:t>
          </a:r>
        </a:p>
      </dsp:txBody>
      <dsp:txXfrm>
        <a:off x="4566195" y="2959753"/>
        <a:ext cx="858759" cy="582200"/>
      </dsp:txXfrm>
    </dsp:sp>
    <dsp:sp modelId="{06B12BAA-9B91-4280-80C3-CD2C81980D24}">
      <dsp:nvSpPr>
        <dsp:cNvPr id="0" name=""/>
        <dsp:cNvSpPr/>
      </dsp:nvSpPr>
      <dsp:spPr>
        <a:xfrm>
          <a:off x="5456457" y="2989786"/>
          <a:ext cx="670402" cy="5214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0D4D5E-2EE1-42F6-B898-7EBC4448262E}">
      <dsp:nvSpPr>
        <dsp:cNvPr id="0" name=""/>
        <dsp:cNvSpPr/>
      </dsp:nvSpPr>
      <dsp:spPr>
        <a:xfrm>
          <a:off x="5298933" y="3653029"/>
          <a:ext cx="921763" cy="64520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/>
            <a:t>Формы</a:t>
          </a:r>
        </a:p>
      </dsp:txBody>
      <dsp:txXfrm>
        <a:off x="5330435" y="3684531"/>
        <a:ext cx="858759" cy="5822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456C25-DD70-4511-8282-C6ACC9875551}">
      <dsp:nvSpPr>
        <dsp:cNvPr id="0" name=""/>
        <dsp:cNvSpPr/>
      </dsp:nvSpPr>
      <dsp:spPr>
        <a:xfrm>
          <a:off x="3789622" y="1066545"/>
          <a:ext cx="2692897" cy="3258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4101"/>
              </a:lnTo>
              <a:lnTo>
                <a:pt x="2692897" y="254101"/>
              </a:lnTo>
              <a:lnTo>
                <a:pt x="2692897" y="325895"/>
              </a:lnTo>
            </a:path>
          </a:pathLst>
        </a:custGeom>
        <a:noFill/>
        <a:ln w="222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AA1E1E-7D14-435E-903C-A864965B7C8F}">
      <dsp:nvSpPr>
        <dsp:cNvPr id="0" name=""/>
        <dsp:cNvSpPr/>
      </dsp:nvSpPr>
      <dsp:spPr>
        <a:xfrm>
          <a:off x="3789622" y="1066545"/>
          <a:ext cx="1672525" cy="12518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80020"/>
              </a:lnTo>
              <a:lnTo>
                <a:pt x="1672525" y="1180020"/>
              </a:lnTo>
              <a:lnTo>
                <a:pt x="1672525" y="1251814"/>
              </a:lnTo>
            </a:path>
          </a:pathLst>
        </a:custGeom>
        <a:noFill/>
        <a:ln w="222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8069C4-F451-4AF9-8100-913BDE49ABE2}">
      <dsp:nvSpPr>
        <dsp:cNvPr id="0" name=""/>
        <dsp:cNvSpPr/>
      </dsp:nvSpPr>
      <dsp:spPr>
        <a:xfrm>
          <a:off x="3688946" y="1066545"/>
          <a:ext cx="91440" cy="1969087"/>
        </a:xfrm>
        <a:custGeom>
          <a:avLst/>
          <a:gdLst/>
          <a:ahLst/>
          <a:cxnLst/>
          <a:rect l="0" t="0" r="0" b="0"/>
          <a:pathLst>
            <a:path>
              <a:moveTo>
                <a:pt x="100676" y="0"/>
              </a:moveTo>
              <a:lnTo>
                <a:pt x="100676" y="1897293"/>
              </a:lnTo>
              <a:lnTo>
                <a:pt x="45720" y="1897293"/>
              </a:lnTo>
              <a:lnTo>
                <a:pt x="45720" y="1969087"/>
              </a:lnTo>
            </a:path>
          </a:pathLst>
        </a:custGeom>
        <a:noFill/>
        <a:ln w="222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EE2382-03E0-4C27-93A2-9AD18CD6E899}">
      <dsp:nvSpPr>
        <dsp:cNvPr id="0" name=""/>
        <dsp:cNvSpPr/>
      </dsp:nvSpPr>
      <dsp:spPr>
        <a:xfrm>
          <a:off x="2051488" y="1066545"/>
          <a:ext cx="1738134" cy="719310"/>
        </a:xfrm>
        <a:custGeom>
          <a:avLst/>
          <a:gdLst/>
          <a:ahLst/>
          <a:cxnLst/>
          <a:rect l="0" t="0" r="0" b="0"/>
          <a:pathLst>
            <a:path>
              <a:moveTo>
                <a:pt x="1738134" y="0"/>
              </a:moveTo>
              <a:lnTo>
                <a:pt x="1738134" y="647517"/>
              </a:lnTo>
              <a:lnTo>
                <a:pt x="0" y="647517"/>
              </a:lnTo>
              <a:lnTo>
                <a:pt x="0" y="719310"/>
              </a:lnTo>
            </a:path>
          </a:pathLst>
        </a:custGeom>
        <a:noFill/>
        <a:ln w="222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9BFD16-A0A8-4995-8CD8-017A6F5DDFB6}">
      <dsp:nvSpPr>
        <dsp:cNvPr id="0" name=""/>
        <dsp:cNvSpPr/>
      </dsp:nvSpPr>
      <dsp:spPr>
        <a:xfrm>
          <a:off x="586669" y="1066545"/>
          <a:ext cx="3202953" cy="426242"/>
        </a:xfrm>
        <a:custGeom>
          <a:avLst/>
          <a:gdLst/>
          <a:ahLst/>
          <a:cxnLst/>
          <a:rect l="0" t="0" r="0" b="0"/>
          <a:pathLst>
            <a:path>
              <a:moveTo>
                <a:pt x="3202953" y="0"/>
              </a:moveTo>
              <a:lnTo>
                <a:pt x="3202953" y="354448"/>
              </a:lnTo>
              <a:lnTo>
                <a:pt x="0" y="354448"/>
              </a:lnTo>
              <a:lnTo>
                <a:pt x="0" y="426242"/>
              </a:lnTo>
            </a:path>
          </a:pathLst>
        </a:custGeom>
        <a:noFill/>
        <a:ln w="222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CB6FED-88F4-4F0C-ADD3-5C153879911C}">
      <dsp:nvSpPr>
        <dsp:cNvPr id="0" name=""/>
        <dsp:cNvSpPr/>
      </dsp:nvSpPr>
      <dsp:spPr>
        <a:xfrm>
          <a:off x="2878595" y="0"/>
          <a:ext cx="1822054" cy="106654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Дидактика высшей школы</a:t>
          </a:r>
        </a:p>
      </dsp:txBody>
      <dsp:txXfrm>
        <a:off x="2878595" y="0"/>
        <a:ext cx="1822054" cy="1066545"/>
      </dsp:txXfrm>
    </dsp:sp>
    <dsp:sp modelId="{FD153511-91B4-4813-A7E5-BFDC7EFA6927}">
      <dsp:nvSpPr>
        <dsp:cNvPr id="0" name=""/>
        <dsp:cNvSpPr/>
      </dsp:nvSpPr>
      <dsp:spPr>
        <a:xfrm>
          <a:off x="43416" y="1492788"/>
          <a:ext cx="1086504" cy="4853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Задачи</a:t>
          </a:r>
          <a:endParaRPr lang="ru-RU" sz="1000" kern="1200"/>
        </a:p>
      </dsp:txBody>
      <dsp:txXfrm>
        <a:off x="43416" y="1492788"/>
        <a:ext cx="1086504" cy="485396"/>
      </dsp:txXfrm>
    </dsp:sp>
    <dsp:sp modelId="{718C491F-7ED0-4C15-8BD4-534FAB2731AF}">
      <dsp:nvSpPr>
        <dsp:cNvPr id="0" name=""/>
        <dsp:cNvSpPr/>
      </dsp:nvSpPr>
      <dsp:spPr>
        <a:xfrm>
          <a:off x="1242958" y="1785856"/>
          <a:ext cx="1617059" cy="6686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Решение определенных проблем</a:t>
          </a:r>
        </a:p>
      </dsp:txBody>
      <dsp:txXfrm>
        <a:off x="1242958" y="1785856"/>
        <a:ext cx="1617059" cy="668675"/>
      </dsp:txXfrm>
    </dsp:sp>
    <dsp:sp modelId="{FF9AF110-6D5C-460F-BA83-D39F9ACD21E9}">
      <dsp:nvSpPr>
        <dsp:cNvPr id="0" name=""/>
        <dsp:cNvSpPr/>
      </dsp:nvSpPr>
      <dsp:spPr>
        <a:xfrm>
          <a:off x="2899914" y="3035633"/>
          <a:ext cx="1669503" cy="7648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Изучение методологических проблем</a:t>
          </a:r>
          <a:endParaRPr lang="ru-RU" sz="900" kern="1200"/>
        </a:p>
      </dsp:txBody>
      <dsp:txXfrm>
        <a:off x="2899914" y="3035633"/>
        <a:ext cx="1669503" cy="764810"/>
      </dsp:txXfrm>
    </dsp:sp>
    <dsp:sp modelId="{B087CA29-6E77-4C1C-9A64-024A474C355B}">
      <dsp:nvSpPr>
        <dsp:cNvPr id="0" name=""/>
        <dsp:cNvSpPr/>
      </dsp:nvSpPr>
      <dsp:spPr>
        <a:xfrm>
          <a:off x="4876947" y="2318360"/>
          <a:ext cx="1170400" cy="5211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Понятийная система</a:t>
          </a:r>
          <a:endParaRPr lang="ru-RU" sz="900" kern="1200"/>
        </a:p>
      </dsp:txBody>
      <dsp:txXfrm>
        <a:off x="4876947" y="2318360"/>
        <a:ext cx="1170400" cy="521139"/>
      </dsp:txXfrm>
    </dsp:sp>
    <dsp:sp modelId="{1A7C9500-7680-4B2C-9F77-78AD5559A793}">
      <dsp:nvSpPr>
        <dsp:cNvPr id="0" name=""/>
        <dsp:cNvSpPr/>
      </dsp:nvSpPr>
      <dsp:spPr>
        <a:xfrm>
          <a:off x="5771544" y="1392441"/>
          <a:ext cx="1421951" cy="6184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/>
            <a:t>Дидактические отношения</a:t>
          </a:r>
        </a:p>
      </dsp:txBody>
      <dsp:txXfrm>
        <a:off x="5771544" y="1392441"/>
        <a:ext cx="1421951" cy="61841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EC3703-D92D-48DA-ABB4-2050E075D8E8}">
      <dsp:nvSpPr>
        <dsp:cNvPr id="0" name=""/>
        <dsp:cNvSpPr/>
      </dsp:nvSpPr>
      <dsp:spPr>
        <a:xfrm>
          <a:off x="0" y="0"/>
          <a:ext cx="6035040" cy="8549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/>
            <a:t>Развитие дидактики в современном мире</a:t>
          </a:r>
        </a:p>
      </dsp:txBody>
      <dsp:txXfrm>
        <a:off x="25041" y="25041"/>
        <a:ext cx="5040222" cy="804882"/>
      </dsp:txXfrm>
    </dsp:sp>
    <dsp:sp modelId="{35A36C04-CD03-4B90-8154-18002A6E369C}">
      <dsp:nvSpPr>
        <dsp:cNvPr id="0" name=""/>
        <dsp:cNvSpPr/>
      </dsp:nvSpPr>
      <dsp:spPr>
        <a:xfrm>
          <a:off x="505434" y="1010412"/>
          <a:ext cx="6035040" cy="8549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/>
            <a:t>Общие условия и устойчивые закономерности</a:t>
          </a:r>
        </a:p>
      </dsp:txBody>
      <dsp:txXfrm>
        <a:off x="530475" y="1035453"/>
        <a:ext cx="4923796" cy="804882"/>
      </dsp:txXfrm>
    </dsp:sp>
    <dsp:sp modelId="{8BE174FE-B839-443C-B5E2-75044AD2943C}">
      <dsp:nvSpPr>
        <dsp:cNvPr id="0" name=""/>
        <dsp:cNvSpPr/>
      </dsp:nvSpPr>
      <dsp:spPr>
        <a:xfrm>
          <a:off x="1003325" y="2020824"/>
          <a:ext cx="6035040" cy="8549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/>
            <a:t>Тенденции развития высшего образования</a:t>
          </a:r>
        </a:p>
      </dsp:txBody>
      <dsp:txXfrm>
        <a:off x="1028366" y="2045865"/>
        <a:ext cx="4931340" cy="804881"/>
      </dsp:txXfrm>
    </dsp:sp>
    <dsp:sp modelId="{8CAE9EF5-990C-4B97-9CBD-C2D38D50A263}">
      <dsp:nvSpPr>
        <dsp:cNvPr id="0" name=""/>
        <dsp:cNvSpPr/>
      </dsp:nvSpPr>
      <dsp:spPr>
        <a:xfrm>
          <a:off x="1508759" y="3031235"/>
          <a:ext cx="6035040" cy="8549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/>
            <a:t>Повышение качества высшего образования</a:t>
          </a:r>
        </a:p>
      </dsp:txBody>
      <dsp:txXfrm>
        <a:off x="1533800" y="3056276"/>
        <a:ext cx="4923796" cy="804882"/>
      </dsp:txXfrm>
    </dsp:sp>
    <dsp:sp modelId="{68A0AD05-EEE2-4C28-BF15-13D74AEE19D0}">
      <dsp:nvSpPr>
        <dsp:cNvPr id="0" name=""/>
        <dsp:cNvSpPr/>
      </dsp:nvSpPr>
      <dsp:spPr>
        <a:xfrm>
          <a:off x="5479313" y="654824"/>
          <a:ext cx="555726" cy="55572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5604351" y="654824"/>
        <a:ext cx="305650" cy="418184"/>
      </dsp:txXfrm>
    </dsp:sp>
    <dsp:sp modelId="{5E99F0D1-0CA8-4680-89E5-8A7C402AE119}">
      <dsp:nvSpPr>
        <dsp:cNvPr id="0" name=""/>
        <dsp:cNvSpPr/>
      </dsp:nvSpPr>
      <dsp:spPr>
        <a:xfrm>
          <a:off x="5984748" y="1665236"/>
          <a:ext cx="555726" cy="55572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6109786" y="1665236"/>
        <a:ext cx="305650" cy="418184"/>
      </dsp:txXfrm>
    </dsp:sp>
    <dsp:sp modelId="{9F9BD4BB-4CA3-4406-98AE-F6AC25DB50DF}">
      <dsp:nvSpPr>
        <dsp:cNvPr id="0" name=""/>
        <dsp:cNvSpPr/>
      </dsp:nvSpPr>
      <dsp:spPr>
        <a:xfrm>
          <a:off x="6482638" y="2675648"/>
          <a:ext cx="555726" cy="555726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6607676" y="2675648"/>
        <a:ext cx="305650" cy="4181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E5D4C-589E-4EF9-9A1F-F3BDB94B8E34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822B1-7075-4965-A0F1-31983469DD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E5D4C-589E-4EF9-9A1F-F3BDB94B8E34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822B1-7075-4965-A0F1-31983469DD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E5D4C-589E-4EF9-9A1F-F3BDB94B8E34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822B1-7075-4965-A0F1-31983469DD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E5D4C-589E-4EF9-9A1F-F3BDB94B8E34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822B1-7075-4965-A0F1-31983469DD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E5D4C-589E-4EF9-9A1F-F3BDB94B8E34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822B1-7075-4965-A0F1-31983469DDB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E5D4C-589E-4EF9-9A1F-F3BDB94B8E34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822B1-7075-4965-A0F1-31983469DD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E5D4C-589E-4EF9-9A1F-F3BDB94B8E34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822B1-7075-4965-A0F1-31983469DD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E5D4C-589E-4EF9-9A1F-F3BDB94B8E34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822B1-7075-4965-A0F1-31983469DDBC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E5D4C-589E-4EF9-9A1F-F3BDB94B8E34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822B1-7075-4965-A0F1-31983469DD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E5D4C-589E-4EF9-9A1F-F3BDB94B8E34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822B1-7075-4965-A0F1-31983469DD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E5D4C-589E-4EF9-9A1F-F3BDB94B8E34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822B1-7075-4965-A0F1-31983469DDB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FE4E5D4C-589E-4EF9-9A1F-F3BDB94B8E34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9B6822B1-7075-4965-A0F1-31983469DD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44624" y="1412776"/>
            <a:ext cx="7543800" cy="2736304"/>
          </a:xfrm>
        </p:spPr>
        <p:txBody>
          <a:bodyPr/>
          <a:lstStyle/>
          <a:p>
            <a:pPr algn="ctr"/>
            <a:r>
              <a:rPr lang="ru-RU" sz="2400" dirty="0"/>
              <a:t>Творческая работа (разработка учебного элемента)</a:t>
            </a:r>
            <a:br>
              <a:rPr lang="ru-RU" sz="2400" dirty="0"/>
            </a:br>
            <a:r>
              <a:rPr lang="ru-RU" sz="2400" dirty="0"/>
              <a:t>по дисциплине «Теоретические основы современной дидактики</a:t>
            </a:r>
            <a:r>
              <a:rPr lang="ru-RU" sz="2400" dirty="0" smtClean="0"/>
              <a:t>»</a:t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>на </a:t>
            </a:r>
            <a:r>
              <a:rPr lang="ru-RU" sz="2400" dirty="0"/>
              <a:t>тему: </a:t>
            </a:r>
            <a:r>
              <a:rPr lang="ru-RU" sz="2400" b="1" dirty="0"/>
              <a:t>Особенности дидактики высшей школы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63788" y="4581128"/>
            <a:ext cx="6172200" cy="1440160"/>
          </a:xfrm>
        </p:spPr>
        <p:txBody>
          <a:bodyPr>
            <a:normAutofit/>
          </a:bodyPr>
          <a:lstStyle/>
          <a:p>
            <a:pPr algn="r"/>
            <a:endParaRPr lang="ru-RU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3563888" y="623731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Волгоград 2019 г.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0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МИНОБРНАУКИ РОССИИ</a:t>
            </a:r>
          </a:p>
          <a:p>
            <a:pPr algn="ctr"/>
            <a:r>
              <a:rPr lang="ru-RU" sz="1600" dirty="0" smtClean="0"/>
              <a:t>Федеральное государственное бюджетное образовательное учреждение </a:t>
            </a:r>
          </a:p>
          <a:p>
            <a:pPr algn="ctr"/>
            <a:r>
              <a:rPr lang="ru-RU" sz="1600" dirty="0" smtClean="0"/>
              <a:t>высшего образования</a:t>
            </a:r>
          </a:p>
          <a:p>
            <a:pPr algn="ctr"/>
            <a:r>
              <a:rPr lang="ru-RU" sz="1600" dirty="0" smtClean="0"/>
              <a:t>«Волгоградский государственный социально-педагогический университет»</a:t>
            </a:r>
          </a:p>
          <a:p>
            <a:pPr algn="ctr"/>
            <a:r>
              <a:rPr lang="ru-RU" sz="1600" dirty="0" smtClean="0"/>
              <a:t>Институт технологии, экономики и сервиса</a:t>
            </a:r>
          </a:p>
          <a:p>
            <a:pPr algn="ctr"/>
            <a:r>
              <a:rPr lang="ru-RU" sz="1600" dirty="0" smtClean="0"/>
              <a:t>Кафедра технологии, экономики образования и сервиса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4184991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основные </a:t>
            </a:r>
            <a:r>
              <a:rPr lang="ru-RU" sz="2800" dirty="0"/>
              <a:t>понятия дидактики высшей школы;</a:t>
            </a:r>
          </a:p>
          <a:p>
            <a:r>
              <a:rPr lang="ru-RU" sz="2800" dirty="0" smtClean="0"/>
              <a:t>закономерности </a:t>
            </a:r>
            <a:r>
              <a:rPr lang="ru-RU" sz="2800" dirty="0"/>
              <a:t>обучения в высшей школе;</a:t>
            </a:r>
          </a:p>
          <a:p>
            <a:r>
              <a:rPr lang="ru-RU" sz="2800" dirty="0" smtClean="0"/>
              <a:t>ведущие </a:t>
            </a:r>
            <a:r>
              <a:rPr lang="ru-RU" sz="2800" dirty="0"/>
              <a:t>положения дидактики высшей школы;</a:t>
            </a:r>
          </a:p>
          <a:p>
            <a:r>
              <a:rPr lang="ru-RU" sz="2800" dirty="0" smtClean="0"/>
              <a:t>отличие </a:t>
            </a:r>
            <a:r>
              <a:rPr lang="ru-RU" sz="2800" dirty="0"/>
              <a:t>дидактики высшей школы от школьной дидактики;</a:t>
            </a:r>
          </a:p>
          <a:p>
            <a:r>
              <a:rPr lang="ru-RU" sz="2800" dirty="0" smtClean="0"/>
              <a:t>условия </a:t>
            </a:r>
            <a:r>
              <a:rPr lang="ru-RU" sz="2800" dirty="0"/>
              <a:t>и тенденции </a:t>
            </a:r>
            <a:r>
              <a:rPr lang="ru-RU" sz="2800" dirty="0" smtClean="0"/>
              <a:t>развития </a:t>
            </a:r>
            <a:r>
              <a:rPr lang="ru-RU" sz="2800" dirty="0"/>
              <a:t>дидактики в современном мире.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414657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800" dirty="0"/>
              <a:t>Изучив данный учебный элемент Вы сможете:</a:t>
            </a:r>
          </a:p>
          <a:p>
            <a:r>
              <a:rPr lang="ru-RU" sz="2800" dirty="0" smtClean="0"/>
              <a:t>узнать </a:t>
            </a:r>
            <a:r>
              <a:rPr lang="ru-RU" sz="2800" dirty="0"/>
              <a:t>что такое дидактика;</a:t>
            </a:r>
          </a:p>
          <a:p>
            <a:r>
              <a:rPr lang="ru-RU" sz="2800" dirty="0" smtClean="0"/>
              <a:t>рассмотреть </a:t>
            </a:r>
            <a:r>
              <a:rPr lang="ru-RU" sz="2800" dirty="0"/>
              <a:t>закономерности обучения в высшей школе и его особенности;</a:t>
            </a:r>
          </a:p>
          <a:p>
            <a:r>
              <a:rPr lang="ru-RU" sz="2800" dirty="0" smtClean="0"/>
              <a:t>изучить </a:t>
            </a:r>
            <a:r>
              <a:rPr lang="ru-RU" sz="2800" dirty="0"/>
              <a:t>ведущие положения дидактики обучения в вузе;</a:t>
            </a:r>
          </a:p>
          <a:p>
            <a:r>
              <a:rPr lang="ru-RU" sz="2800" dirty="0" smtClean="0"/>
              <a:t>проанализировать </a:t>
            </a:r>
            <a:r>
              <a:rPr lang="ru-RU" sz="2800" dirty="0"/>
              <a:t>сходства и различия высшей и школьной дидактики;</a:t>
            </a:r>
          </a:p>
          <a:p>
            <a:r>
              <a:rPr lang="ru-RU" sz="2800" dirty="0" smtClean="0"/>
              <a:t>проследить </a:t>
            </a:r>
            <a:r>
              <a:rPr lang="ru-RU" sz="2800" dirty="0"/>
              <a:t>за тенденциями развития дидактики высшей школы в современном мире.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18246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Глоссарий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496944" cy="5400600"/>
          </a:xfrm>
        </p:spPr>
        <p:txBody>
          <a:bodyPr>
            <a:normAutofit fontScale="32500" lnSpcReduction="20000"/>
          </a:bodyPr>
          <a:lstStyle/>
          <a:p>
            <a:pPr algn="just"/>
            <a:r>
              <a:rPr lang="ru-RU" sz="6000" b="1" dirty="0"/>
              <a:t>Высшая школа </a:t>
            </a:r>
            <a:r>
              <a:rPr lang="ru-RU" sz="6000" dirty="0"/>
              <a:t>– общее название высших или последипломных учебных заведений. Учебное заведение, дающее высшее профессиональное образование и осуществляющее научную деятельность [8].</a:t>
            </a:r>
          </a:p>
          <a:p>
            <a:pPr algn="just"/>
            <a:r>
              <a:rPr lang="ru-RU" sz="6000" b="1" dirty="0"/>
              <a:t>Дидактика</a:t>
            </a:r>
            <a:r>
              <a:rPr lang="ru-RU" sz="6000" dirty="0"/>
              <a:t> – составная часть педагогики, наука об обучении, исследующая законы, закономерности, принципы и средства обучения [11].</a:t>
            </a:r>
          </a:p>
          <a:p>
            <a:pPr algn="just"/>
            <a:r>
              <a:rPr lang="ru-RU" sz="6000" b="1" dirty="0"/>
              <a:t>Закономерности обучения </a:t>
            </a:r>
            <a:r>
              <a:rPr lang="ru-RU" sz="6000" dirty="0"/>
              <a:t>— это объективные, существенные, устойчивые, повторяющиеся связи между составными частями, компонентами процесса обучения (это выражение действия законов в конкретных условиях) [8].</a:t>
            </a:r>
          </a:p>
          <a:p>
            <a:pPr algn="just"/>
            <a:r>
              <a:rPr lang="ru-RU" sz="6000" b="1" dirty="0"/>
              <a:t>Кибернетика</a:t>
            </a:r>
            <a:r>
              <a:rPr lang="ru-RU" sz="6000" dirty="0"/>
              <a:t> – наука об общих закономерностях получения, хранения, преобразования и передачи информации в сложных управляющих системах, будь то машины, живые организмы или общество [8].</a:t>
            </a:r>
          </a:p>
          <a:p>
            <a:pPr algn="just"/>
            <a:r>
              <a:rPr lang="ru-RU" sz="6000" b="1" dirty="0"/>
              <a:t>Компетентность</a:t>
            </a:r>
            <a:r>
              <a:rPr lang="ru-RU" sz="6000" dirty="0"/>
              <a:t> – владение знаниями и умениями, позволяющими высказывать профессионально грамотные суждения, оценки, мнения [8].</a:t>
            </a:r>
          </a:p>
          <a:p>
            <a:pPr algn="just"/>
            <a:r>
              <a:rPr lang="ru-RU" sz="6000" b="1" dirty="0"/>
              <a:t>Метод обучения </a:t>
            </a:r>
            <a:r>
              <a:rPr lang="ru-RU" sz="6000" dirty="0"/>
              <a:t>– способ взаимодействия между учителем и учениками, в результате которого происходит передача и усвоение знаний, умений и навыков, предусмотренных содержанием обучения [8].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96027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780928"/>
            <a:ext cx="8784976" cy="1368152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 smtClean="0"/>
              <a:t>Образование</a:t>
            </a:r>
            <a:r>
              <a:rPr lang="ru-RU" sz="2000" dirty="0" smtClean="0"/>
              <a:t> </a:t>
            </a:r>
            <a:r>
              <a:rPr lang="ru-RU" sz="2000" dirty="0"/>
              <a:t>– единый целенаправленный процесс воспитания и обучения, а также совокупность приобретаемых знаний, умений, навыков, ценностных установок, функций, опыта деятельности и компетенций [11].</a:t>
            </a:r>
          </a:p>
          <a:p>
            <a:pPr algn="just"/>
            <a:r>
              <a:rPr lang="ru-RU" sz="2000" b="1" dirty="0"/>
              <a:t>Обучение</a:t>
            </a:r>
            <a:r>
              <a:rPr lang="ru-RU" sz="2000" dirty="0"/>
              <a:t>  – целенаправленный педагогический процесс организации и стимулирования активной учебно-познавательной деятельности учащихся по овладению знаниями, умениями и навыками, развитию творческих способностей и нравственных этических взглядов [11].</a:t>
            </a:r>
          </a:p>
          <a:p>
            <a:pPr algn="just"/>
            <a:r>
              <a:rPr lang="ru-RU" sz="2000" b="1" dirty="0"/>
              <a:t>Объект исследования </a:t>
            </a:r>
            <a:r>
              <a:rPr lang="ru-RU" sz="2000" dirty="0"/>
              <a:t>– главное поле приложения сил учёных, работающих в некоторой сфере науки [8].</a:t>
            </a:r>
          </a:p>
          <a:p>
            <a:pPr algn="just"/>
            <a:r>
              <a:rPr lang="ru-RU" sz="2000" b="1" dirty="0"/>
              <a:t>Педагогический процесс </a:t>
            </a:r>
            <a:r>
              <a:rPr lang="ru-RU" sz="2000" dirty="0"/>
              <a:t>– специально организованное взаимодействие старшего (обучающего) и младшего (обучаемого) поколений с целью передачи старшими и освоения младшими социального опыта, необходимого для жизни и труда в обществе [8].</a:t>
            </a:r>
          </a:p>
          <a:p>
            <a:pPr algn="just"/>
            <a:r>
              <a:rPr lang="ru-RU" sz="2000" b="1" dirty="0"/>
              <a:t>Предмет исследования </a:t>
            </a:r>
            <a:r>
              <a:rPr lang="ru-RU" sz="2000" dirty="0"/>
              <a:t>– сторона объекта, определённый его аспект, исследуемый в каком-либо конкретном случае [8].</a:t>
            </a:r>
          </a:p>
          <a:p>
            <a:pPr algn="just"/>
            <a:r>
              <a:rPr lang="ru-RU" sz="2000" b="1" dirty="0"/>
              <a:t>Самообразование</a:t>
            </a:r>
            <a:r>
              <a:rPr lang="ru-RU" sz="2000" dirty="0"/>
              <a:t> – это форма индивидуальной познавательной деятельности человека, цели, мотивы, план и формы которой определяются человеком самостоятельно [11].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579253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Иерархия </a:t>
            </a:r>
            <a:r>
              <a:rPr lang="ru-RU" sz="2800" dirty="0"/>
              <a:t>элементов дидактики высшей школы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762000" y="685800"/>
          <a:ext cx="75438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15179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Структура </a:t>
            </a:r>
            <a:r>
              <a:rPr lang="ru-RU" sz="2800" dirty="0"/>
              <a:t>педагогического процесса в высшей школе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0537620"/>
              </p:ext>
            </p:extLst>
          </p:nvPr>
        </p:nvGraphicFramePr>
        <p:xfrm>
          <a:off x="762000" y="685800"/>
          <a:ext cx="7698432" cy="4327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36105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340768"/>
            <a:ext cx="7543800" cy="3886200"/>
          </a:xfrm>
        </p:spPr>
        <p:txBody>
          <a:bodyPr>
            <a:noAutofit/>
          </a:bodyPr>
          <a:lstStyle/>
          <a:p>
            <a:pPr indent="457200" algn="just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ea typeface="Times New Roman"/>
              </a:rPr>
              <a:t>Одной из задач дидактики является установление закономерностей обучения и, тем самым делать процесс обучения для него более осознанным, управляемым, эффективным.</a:t>
            </a:r>
            <a:endParaRPr lang="ru-RU" dirty="0">
              <a:ea typeface="Times New Roman"/>
            </a:endParaRPr>
          </a:p>
          <a:p>
            <a:pPr indent="457200" algn="just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ea typeface="Times New Roman"/>
              </a:rPr>
              <a:t>Внешние закономерности процесса обучения характеризуют зависимость обучения от общественных процессов и условий:</a:t>
            </a:r>
            <a:endParaRPr lang="ru-RU" dirty="0">
              <a:ea typeface="Times New Roman"/>
            </a:endParaRPr>
          </a:p>
          <a:p>
            <a:pPr marL="342900" lvl="0" indent="457200" algn="just">
              <a:spcAft>
                <a:spcPts val="0"/>
              </a:spcAft>
              <a:buFont typeface="Times New Roman"/>
              <a:buChar char="·"/>
            </a:pPr>
            <a:r>
              <a:rPr lang="ru-RU" dirty="0">
                <a:solidFill>
                  <a:srgbClr val="000000"/>
                </a:solidFill>
                <a:ea typeface="Times New Roman"/>
              </a:rPr>
              <a:t>социально-экономической;</a:t>
            </a:r>
            <a:endParaRPr lang="ru-RU" dirty="0">
              <a:ea typeface="Times New Roman"/>
            </a:endParaRPr>
          </a:p>
          <a:p>
            <a:pPr marL="342900" lvl="0" indent="457200" algn="just">
              <a:spcAft>
                <a:spcPts val="0"/>
              </a:spcAft>
              <a:buFont typeface="Times New Roman"/>
              <a:buChar char="·"/>
            </a:pPr>
            <a:r>
              <a:rPr lang="ru-RU" dirty="0">
                <a:solidFill>
                  <a:srgbClr val="000000"/>
                </a:solidFill>
                <a:ea typeface="Times New Roman"/>
              </a:rPr>
              <a:t>политической ситуации;</a:t>
            </a:r>
            <a:endParaRPr lang="ru-RU" dirty="0">
              <a:ea typeface="Times New Roman"/>
            </a:endParaRPr>
          </a:p>
          <a:p>
            <a:pPr marL="342900" lvl="0" indent="457200" algn="just">
              <a:spcAft>
                <a:spcPts val="0"/>
              </a:spcAft>
              <a:buFont typeface="Times New Roman"/>
              <a:buChar char="·"/>
            </a:pPr>
            <a:r>
              <a:rPr lang="ru-RU" dirty="0">
                <a:solidFill>
                  <a:srgbClr val="000000"/>
                </a:solidFill>
                <a:ea typeface="Times New Roman"/>
              </a:rPr>
              <a:t>уровня культуры;</a:t>
            </a:r>
            <a:endParaRPr lang="ru-RU" dirty="0">
              <a:ea typeface="Times New Roman"/>
            </a:endParaRPr>
          </a:p>
          <a:p>
            <a:pPr marL="342900" lvl="0" indent="457200" algn="just">
              <a:spcAft>
                <a:spcPts val="0"/>
              </a:spcAft>
              <a:buFont typeface="Times New Roman"/>
              <a:buChar char="·"/>
            </a:pPr>
            <a:r>
              <a:rPr lang="ru-RU" dirty="0">
                <a:solidFill>
                  <a:srgbClr val="000000"/>
                </a:solidFill>
                <a:ea typeface="Times New Roman"/>
              </a:rPr>
              <a:t>потребностей общества в определенном типе личности и уровне образования.</a:t>
            </a:r>
            <a:endParaRPr lang="ru-RU" dirty="0"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437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54795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600" b="1" dirty="0"/>
              <a:t>Задачи дидактики </a:t>
            </a:r>
            <a:r>
              <a:rPr lang="ru-RU" sz="2600" dirty="0"/>
              <a:t>высшей школы состоят в исследовании</a:t>
            </a:r>
            <a:r>
              <a:rPr lang="ru-RU" sz="2600" dirty="0" smtClean="0"/>
              <a:t>:</a:t>
            </a:r>
          </a:p>
          <a:p>
            <a:pPr marL="0" indent="0">
              <a:buNone/>
            </a:pPr>
            <a:endParaRPr lang="ru-RU" sz="2600" dirty="0"/>
          </a:p>
          <a:p>
            <a:pPr marL="0" indent="0">
              <a:buNone/>
            </a:pPr>
            <a:r>
              <a:rPr lang="ru-RU" sz="2600" dirty="0"/>
              <a:t>- проблем реализации содержания обучения в высшей школе с учетом возрастных особенностей и закономерностей учебно-познавательной деятельности студентов;</a:t>
            </a:r>
          </a:p>
          <a:p>
            <a:pPr marL="0" indent="0">
              <a:buNone/>
            </a:pPr>
            <a:r>
              <a:rPr lang="ru-RU" sz="2600" dirty="0"/>
              <a:t>- вопросов организации самообразования как средства повышения эффективности учебной деятельности;</a:t>
            </a:r>
          </a:p>
          <a:p>
            <a:pPr marL="0" indent="0">
              <a:buNone/>
            </a:pPr>
            <a:r>
              <a:rPr lang="ru-RU" sz="2600" dirty="0"/>
              <a:t>- организации контроля знаний и умений, уровня готовности студентов к профессиональной </a:t>
            </a:r>
            <a:r>
              <a:rPr lang="ru-RU" sz="2600" dirty="0" smtClean="0"/>
              <a:t>деятельности.</a:t>
            </a:r>
            <a:endParaRPr lang="ru-RU" sz="2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35203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Особенности </a:t>
            </a:r>
            <a:r>
              <a:rPr lang="ru-RU" sz="2800" dirty="0"/>
              <a:t>дидактики высшей школы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762000" y="685800"/>
          <a:ext cx="75438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576969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Условия </a:t>
            </a:r>
            <a:r>
              <a:rPr lang="ru-RU" sz="2800" dirty="0"/>
              <a:t>и тенденции развития дидактики в современном мире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762000" y="685800"/>
          <a:ext cx="75438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412640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916832"/>
            <a:ext cx="6781800" cy="1600200"/>
          </a:xfrm>
        </p:spPr>
        <p:txBody>
          <a:bodyPr/>
          <a:lstStyle/>
          <a:p>
            <a:pPr algn="ctr"/>
            <a:r>
              <a:rPr lang="ru-RU" dirty="0" smtClean="0"/>
              <a:t>Тест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2184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908720"/>
            <a:ext cx="7914456" cy="5119464"/>
          </a:xfrm>
        </p:spPr>
        <p:txBody>
          <a:bodyPr>
            <a:normAutofit fontScale="92500" lnSpcReduction="20000"/>
          </a:bodyPr>
          <a:lstStyle/>
          <a:p>
            <a:pPr marL="834390" lvl="1" indent="-514350">
              <a:buAutoNum type="arabicPeriod"/>
            </a:pPr>
            <a:r>
              <a:rPr lang="ru-RU" sz="2800" dirty="0" smtClean="0"/>
              <a:t>Объектом </a:t>
            </a:r>
            <a:r>
              <a:rPr lang="ru-RU" sz="2800" dirty="0"/>
              <a:t>дидактики высшей школы является</a:t>
            </a:r>
            <a:r>
              <a:rPr lang="ru-RU" sz="2800" dirty="0" smtClean="0"/>
              <a:t>:</a:t>
            </a:r>
          </a:p>
          <a:p>
            <a:pPr marL="834390" lvl="1" indent="-514350">
              <a:buAutoNum type="arabicPeriod"/>
            </a:pPr>
            <a:endParaRPr lang="ru-RU" sz="2800" dirty="0"/>
          </a:p>
          <a:p>
            <a:pPr marL="0" indent="0">
              <a:buNone/>
            </a:pPr>
            <a:r>
              <a:rPr lang="ru-RU" sz="3000" dirty="0"/>
              <a:t>a)	обучение во всем его объему и во всех аспектах в условиях вуза; </a:t>
            </a:r>
          </a:p>
          <a:p>
            <a:pPr marL="0" indent="0">
              <a:buNone/>
            </a:pPr>
            <a:r>
              <a:rPr lang="ru-RU" sz="3000" dirty="0"/>
              <a:t>b)	система отношение «преподаватель — студент», «студент — учебный материал», «студент — другие студенты», «преподаватель — учебный материал — студент»;</a:t>
            </a:r>
          </a:p>
          <a:p>
            <a:pPr marL="0" indent="0">
              <a:buNone/>
            </a:pPr>
            <a:r>
              <a:rPr lang="ru-RU" sz="3000" dirty="0"/>
              <a:t>c)	часть опыта предыдущих поколений людей, которую необходимо передать студентам для достижения поставленных целей обучения посредством выбранных путей реализации этих целей.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47382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7770440" cy="5119464"/>
          </a:xfrm>
        </p:spPr>
        <p:txBody>
          <a:bodyPr>
            <a:normAutofit lnSpcReduction="10000"/>
          </a:bodyPr>
          <a:lstStyle/>
          <a:p>
            <a:pPr marL="777240" lvl="1" indent="-457200">
              <a:buAutoNum type="arabicPeriod" startAt="2"/>
            </a:pPr>
            <a:r>
              <a:rPr lang="ru-RU" sz="2800" dirty="0" smtClean="0"/>
              <a:t>Назовите </a:t>
            </a:r>
            <a:r>
              <a:rPr lang="ru-RU" sz="2800" dirty="0"/>
              <a:t>правильную иерархическую структуру педагогического процесса в высшей школы, начиная с целей и заканчивая формами обучения</a:t>
            </a:r>
            <a:r>
              <a:rPr lang="ru-RU" sz="2800" dirty="0" smtClean="0"/>
              <a:t>.</a:t>
            </a:r>
          </a:p>
          <a:p>
            <a:pPr marL="457200" indent="-457200">
              <a:buAutoNum type="arabicPeriod" startAt="2"/>
            </a:pPr>
            <a:endParaRPr lang="ru-RU" sz="2800" dirty="0"/>
          </a:p>
          <a:p>
            <a:pPr marL="0" indent="0">
              <a:buNone/>
            </a:pPr>
            <a:r>
              <a:rPr lang="ru-RU" sz="2800" dirty="0"/>
              <a:t>a)	Цели, методы, средства, содержание, принципы, формы;</a:t>
            </a:r>
          </a:p>
          <a:p>
            <a:pPr marL="0" indent="0">
              <a:buNone/>
            </a:pPr>
            <a:r>
              <a:rPr lang="ru-RU" sz="2800" dirty="0"/>
              <a:t>b)	Цели, принципы, методы, средства, содержание, формы;</a:t>
            </a:r>
          </a:p>
          <a:p>
            <a:pPr marL="0" indent="0">
              <a:buNone/>
            </a:pPr>
            <a:r>
              <a:rPr lang="ru-RU" sz="2800" dirty="0"/>
              <a:t>c)	Цели, принципы, содержание, методы, средства, формы.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469064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5335488"/>
          </a:xfrm>
        </p:spPr>
        <p:txBody>
          <a:bodyPr>
            <a:normAutofit/>
          </a:bodyPr>
          <a:lstStyle/>
          <a:p>
            <a:pPr marL="457200" indent="-457200">
              <a:buAutoNum type="arabicPeriod" startAt="3"/>
            </a:pPr>
            <a:r>
              <a:rPr lang="ru-RU" sz="2800" dirty="0" smtClean="0"/>
              <a:t>Знание </a:t>
            </a:r>
            <a:r>
              <a:rPr lang="ru-RU" sz="2800" dirty="0"/>
              <a:t>этих объективных, существенных, устойчивых, повторяющихся связей между составными частями, компонентами процесса обучения позволяет преподавателю построить процесс обучения оптимально в разных педагогических ситуациях. О чем речь</a:t>
            </a:r>
            <a:r>
              <a:rPr lang="ru-RU" sz="2800" dirty="0" smtClean="0"/>
              <a:t>?</a:t>
            </a:r>
          </a:p>
          <a:p>
            <a:pPr marL="457200" indent="-457200">
              <a:buAutoNum type="arabicPeriod" startAt="3"/>
            </a:pPr>
            <a:endParaRPr lang="ru-RU" sz="2800" dirty="0"/>
          </a:p>
          <a:p>
            <a:pPr marL="0" indent="0">
              <a:buNone/>
            </a:pPr>
            <a:r>
              <a:rPr lang="ru-RU" sz="2800" dirty="0"/>
              <a:t>a)	законы обучения;</a:t>
            </a:r>
          </a:p>
          <a:p>
            <a:pPr marL="0" indent="0">
              <a:buNone/>
            </a:pPr>
            <a:r>
              <a:rPr lang="ru-RU" sz="2800" dirty="0"/>
              <a:t>b)	принципы обучения;</a:t>
            </a:r>
          </a:p>
          <a:p>
            <a:pPr marL="0" indent="0">
              <a:buNone/>
            </a:pPr>
            <a:r>
              <a:rPr lang="ru-RU" sz="2800" dirty="0"/>
              <a:t>c)	закономерности обучения.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26975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484784"/>
            <a:ext cx="7543800" cy="3886200"/>
          </a:xfrm>
        </p:spPr>
        <p:txBody>
          <a:bodyPr/>
          <a:lstStyle/>
          <a:p>
            <a:pPr marL="457200" indent="-457200">
              <a:buAutoNum type="arabicPeriod" startAt="4"/>
            </a:pPr>
            <a:r>
              <a:rPr lang="ru-RU" sz="2800" dirty="0" smtClean="0"/>
              <a:t>Существует </a:t>
            </a:r>
            <a:r>
              <a:rPr lang="ru-RU" sz="2800" dirty="0"/>
              <a:t>зависимость между взаимодействием преподавателя и студента и</a:t>
            </a:r>
            <a:r>
              <a:rPr lang="ru-RU" sz="2800" dirty="0" smtClean="0"/>
              <a:t>…</a:t>
            </a:r>
          </a:p>
          <a:p>
            <a:pPr marL="457200" indent="-457200">
              <a:buAutoNum type="arabicPeriod" startAt="4"/>
            </a:pPr>
            <a:endParaRPr lang="ru-RU" sz="2800" dirty="0"/>
          </a:p>
          <a:p>
            <a:pPr marL="0" indent="0">
              <a:buNone/>
            </a:pPr>
            <a:r>
              <a:rPr lang="ru-RU" sz="2800" dirty="0"/>
              <a:t>a)	результатами обучения;</a:t>
            </a:r>
          </a:p>
          <a:p>
            <a:pPr marL="0" indent="0">
              <a:buNone/>
            </a:pPr>
            <a:r>
              <a:rPr lang="ru-RU" sz="2800" dirty="0"/>
              <a:t>b)	результатами образования;</a:t>
            </a:r>
          </a:p>
          <a:p>
            <a:pPr marL="0" indent="0">
              <a:buNone/>
            </a:pPr>
            <a:r>
              <a:rPr lang="ru-RU" sz="2800" dirty="0"/>
              <a:t>c)	качеством образования.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949566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 startAt="5"/>
            </a:pPr>
            <a:r>
              <a:rPr lang="ru-RU" sz="2800" dirty="0" smtClean="0"/>
              <a:t>Трансформация </a:t>
            </a:r>
            <a:r>
              <a:rPr lang="ru-RU" sz="2800" dirty="0"/>
              <a:t>предмета дидактики высшей школы является</a:t>
            </a:r>
            <a:r>
              <a:rPr lang="ru-RU" sz="2800" dirty="0" smtClean="0"/>
              <a:t>:</a:t>
            </a:r>
          </a:p>
          <a:p>
            <a:pPr marL="457200" indent="-457200">
              <a:buAutoNum type="arabicPeriod" startAt="5"/>
            </a:pPr>
            <a:endParaRPr lang="ru-RU" sz="2800" dirty="0"/>
          </a:p>
          <a:p>
            <a:pPr marL="0" indent="0">
              <a:buNone/>
            </a:pPr>
            <a:r>
              <a:rPr lang="ru-RU" sz="2800" dirty="0"/>
              <a:t>a)	принципом дидактики;</a:t>
            </a:r>
          </a:p>
          <a:p>
            <a:pPr marL="0" indent="0">
              <a:buNone/>
            </a:pPr>
            <a:r>
              <a:rPr lang="ru-RU" sz="2800" dirty="0"/>
              <a:t>b)	методологической проблемой дидактики;</a:t>
            </a:r>
          </a:p>
          <a:p>
            <a:pPr marL="0" indent="0">
              <a:buNone/>
            </a:pPr>
            <a:r>
              <a:rPr lang="ru-RU" sz="2800" dirty="0"/>
              <a:t>c)	задачей дидактики.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054135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 startAt="6"/>
            </a:pPr>
            <a:r>
              <a:rPr lang="ru-RU" sz="2800" dirty="0" smtClean="0"/>
              <a:t>Что </a:t>
            </a:r>
            <a:r>
              <a:rPr lang="ru-RU" sz="2800" dirty="0"/>
              <a:t>включается в понятие образования</a:t>
            </a:r>
            <a:r>
              <a:rPr lang="ru-RU" sz="2800" dirty="0" smtClean="0"/>
              <a:t>?</a:t>
            </a:r>
          </a:p>
          <a:p>
            <a:pPr marL="457200" indent="-457200">
              <a:buAutoNum type="arabicPeriod" startAt="6"/>
            </a:pPr>
            <a:endParaRPr lang="ru-RU" sz="2800" dirty="0"/>
          </a:p>
          <a:p>
            <a:pPr marL="0" indent="0">
              <a:buNone/>
            </a:pPr>
            <a:r>
              <a:rPr lang="ru-RU" sz="2800" dirty="0"/>
              <a:t>a)	обучение и воспитание;</a:t>
            </a:r>
          </a:p>
          <a:p>
            <a:pPr marL="0" indent="0">
              <a:buNone/>
            </a:pPr>
            <a:r>
              <a:rPr lang="ru-RU" sz="2800" dirty="0"/>
              <a:t>b)	обучение и понимание;</a:t>
            </a:r>
          </a:p>
          <a:p>
            <a:pPr marL="0" indent="0">
              <a:buNone/>
            </a:pPr>
            <a:r>
              <a:rPr lang="ru-RU" sz="2800" dirty="0"/>
              <a:t>c)	</a:t>
            </a:r>
            <a:r>
              <a:rPr lang="ru-RU" sz="2800" dirty="0" smtClean="0"/>
              <a:t>знания, умения и навыки.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871559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759424"/>
          </a:xfrm>
        </p:spPr>
        <p:txBody>
          <a:bodyPr>
            <a:normAutofit/>
          </a:bodyPr>
          <a:lstStyle/>
          <a:p>
            <a:pPr marL="457200" indent="-457200">
              <a:buAutoNum type="arabicPeriod" startAt="7"/>
            </a:pPr>
            <a:r>
              <a:rPr lang="ru-RU" sz="2800" dirty="0" smtClean="0"/>
              <a:t>Верно </a:t>
            </a:r>
            <a:r>
              <a:rPr lang="ru-RU" sz="2800" dirty="0"/>
              <a:t>ли утверждение, что традиционно стихийно сложившиеся в высшей школе формы и методы работы отличны от таковых в среднем и среднем специальном образовании и потому требуют серьезного научного обоснования и конкретных методических решений</a:t>
            </a:r>
            <a:r>
              <a:rPr lang="ru-RU" sz="2800" dirty="0" smtClean="0"/>
              <a:t>?</a:t>
            </a:r>
          </a:p>
          <a:p>
            <a:pPr marL="457200" indent="-457200">
              <a:buAutoNum type="arabicPeriod" startAt="7"/>
            </a:pPr>
            <a:endParaRPr lang="ru-RU" sz="2800" dirty="0"/>
          </a:p>
          <a:p>
            <a:pPr marL="0" indent="0">
              <a:buNone/>
            </a:pPr>
            <a:r>
              <a:rPr lang="ru-RU" sz="2800" dirty="0"/>
              <a:t>a)	верно;</a:t>
            </a:r>
          </a:p>
          <a:p>
            <a:pPr marL="0" indent="0">
              <a:buNone/>
            </a:pPr>
            <a:r>
              <a:rPr lang="ru-RU" sz="2800" dirty="0"/>
              <a:t>b)	неверно.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325536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975448"/>
          </a:xfrm>
        </p:spPr>
        <p:txBody>
          <a:bodyPr>
            <a:normAutofit lnSpcReduction="10000"/>
          </a:bodyPr>
          <a:lstStyle/>
          <a:p>
            <a:pPr marL="457200" indent="-457200">
              <a:buAutoNum type="arabicPeriod" startAt="8"/>
            </a:pPr>
            <a:r>
              <a:rPr lang="ru-RU" sz="2800" dirty="0" smtClean="0"/>
              <a:t>… </a:t>
            </a:r>
            <a:r>
              <a:rPr lang="ru-RU" sz="2800" dirty="0"/>
              <a:t>высшего </a:t>
            </a:r>
            <a:r>
              <a:rPr lang="ru-RU" sz="2800" dirty="0" smtClean="0"/>
              <a:t>образования </a:t>
            </a:r>
            <a:r>
              <a:rPr lang="ru-RU" sz="2800" dirty="0"/>
              <a:t>– тенденция к общедоступности высшего образования, свободе выбора вида образования и специальности, характера обучения и сферы будущей деятельности, отказ от авторитаризма и командно-бюрократической модели управления</a:t>
            </a:r>
            <a:r>
              <a:rPr lang="ru-RU" sz="2800" dirty="0" smtClean="0"/>
              <a:t>.</a:t>
            </a:r>
          </a:p>
          <a:p>
            <a:pPr marL="457200" indent="-457200">
              <a:buAutoNum type="arabicPeriod" startAt="8"/>
            </a:pPr>
            <a:endParaRPr lang="ru-RU" sz="2800" dirty="0"/>
          </a:p>
          <a:p>
            <a:pPr marL="0" indent="0">
              <a:buNone/>
            </a:pPr>
            <a:r>
              <a:rPr lang="ru-RU" sz="2800" dirty="0"/>
              <a:t>a)	компьютеризация;</a:t>
            </a:r>
          </a:p>
          <a:p>
            <a:pPr marL="0" indent="0">
              <a:buNone/>
            </a:pPr>
            <a:r>
              <a:rPr lang="ru-RU" sz="2800" dirty="0"/>
              <a:t>b)	демократизация;</a:t>
            </a:r>
          </a:p>
          <a:p>
            <a:pPr marL="0" indent="0">
              <a:buNone/>
            </a:pPr>
            <a:r>
              <a:rPr lang="ru-RU" sz="2800" dirty="0"/>
              <a:t>c)	индивидуализация.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516662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060848"/>
            <a:ext cx="6781800" cy="1600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551259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111</TotalTime>
  <Words>796</Words>
  <Application>Microsoft Office PowerPoint</Application>
  <PresentationFormat>Экран (4:3)</PresentationFormat>
  <Paragraphs>115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NewsPrint</vt:lpstr>
      <vt:lpstr>Творческая работа (разработка учебного элемента) по дисциплине «Теоретические основы современной дидактики»  на тему: Особенности дидактики высшей школы </vt:lpstr>
      <vt:lpstr>Содержание:</vt:lpstr>
      <vt:lpstr>Цели:</vt:lpstr>
      <vt:lpstr>Глоссарий</vt:lpstr>
      <vt:lpstr>Слайд 5</vt:lpstr>
      <vt:lpstr>Иерархия элементов дидактики высшей школы</vt:lpstr>
      <vt:lpstr>Структура педагогического процесса в высшей школе</vt:lpstr>
      <vt:lpstr>Слайд 8</vt:lpstr>
      <vt:lpstr>Слайд 9</vt:lpstr>
      <vt:lpstr>Особенности дидактики высшей школы</vt:lpstr>
      <vt:lpstr>Условия и тенденции развития дидактики в современном мире</vt:lpstr>
      <vt:lpstr>Тест 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Творческая работа (разработка учебного элемента) по дисциплине «Теоретические основы современной дидактики»  на тему: Особенности дидактики высшей школы</dc:title>
  <dc:creator>1</dc:creator>
  <cp:lastModifiedBy>user</cp:lastModifiedBy>
  <cp:revision>9</cp:revision>
  <dcterms:created xsi:type="dcterms:W3CDTF">2019-10-27T20:51:52Z</dcterms:created>
  <dcterms:modified xsi:type="dcterms:W3CDTF">2020-10-11T10:49:55Z</dcterms:modified>
</cp:coreProperties>
</file>