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76" r:id="rId4"/>
    <p:sldId id="268" r:id="rId5"/>
    <p:sldId id="258" r:id="rId6"/>
    <p:sldId id="259" r:id="rId7"/>
    <p:sldId id="260" r:id="rId8"/>
    <p:sldId id="261" r:id="rId9"/>
    <p:sldId id="270" r:id="rId10"/>
    <p:sldId id="271" r:id="rId11"/>
    <p:sldId id="272" r:id="rId12"/>
    <p:sldId id="273" r:id="rId13"/>
    <p:sldId id="274" r:id="rId14"/>
    <p:sldId id="275" r:id="rId15"/>
    <p:sldId id="26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920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8CEC1F-6538-4687-B9DF-53FB9F92CEF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E16B58-E5B7-43C5-91A7-746ADCA879A0}">
      <dgm:prSet phldrT="[Текст]" custT="1"/>
      <dgm:spPr/>
      <dgm:t>
        <a:bodyPr/>
        <a:lstStyle/>
        <a:p>
          <a:r>
            <a:rPr lang="ru-RU" sz="2000" b="1" dirty="0" smtClean="0"/>
            <a:t>Дидактика</a:t>
          </a:r>
          <a:endParaRPr lang="ru-RU" sz="2000" b="1" dirty="0"/>
        </a:p>
      </dgm:t>
    </dgm:pt>
    <dgm:pt modelId="{11A962CE-6D6E-407A-A818-8FD39AB7FAC9}" type="parTrans" cxnId="{6200F974-2EC9-4225-9D0D-7C379DE7DDBC}">
      <dgm:prSet/>
      <dgm:spPr/>
      <dgm:t>
        <a:bodyPr/>
        <a:lstStyle/>
        <a:p>
          <a:endParaRPr lang="ru-RU"/>
        </a:p>
      </dgm:t>
    </dgm:pt>
    <dgm:pt modelId="{1EF8B8DD-4B60-4BE2-A329-FF8C38947069}" type="sibTrans" cxnId="{6200F974-2EC9-4225-9D0D-7C379DE7DDBC}">
      <dgm:prSet/>
      <dgm:spPr/>
      <dgm:t>
        <a:bodyPr/>
        <a:lstStyle/>
        <a:p>
          <a:endParaRPr lang="ru-RU"/>
        </a:p>
      </dgm:t>
    </dgm:pt>
    <dgm:pt modelId="{A85833CB-8783-4355-B631-48E18646B133}">
      <dgm:prSet phldrT="[Текст]" custT="1"/>
      <dgm:spPr/>
      <dgm:t>
        <a:bodyPr/>
        <a:lstStyle/>
        <a:p>
          <a:r>
            <a:rPr lang="ru-RU" sz="1600" dirty="0" smtClean="0"/>
            <a:t>Принципы</a:t>
          </a:r>
          <a:endParaRPr lang="ru-RU" sz="1600" dirty="0"/>
        </a:p>
      </dgm:t>
    </dgm:pt>
    <dgm:pt modelId="{07D6782E-510E-4B70-80DF-13E323ECD062}" type="parTrans" cxnId="{6A0987BE-CDF9-4A57-9393-BB217CC57B4A}">
      <dgm:prSet/>
      <dgm:spPr/>
      <dgm:t>
        <a:bodyPr/>
        <a:lstStyle/>
        <a:p>
          <a:endParaRPr lang="ru-RU"/>
        </a:p>
      </dgm:t>
    </dgm:pt>
    <dgm:pt modelId="{6FF8AC1A-7966-4CD5-B4C2-1A73C4B328F7}" type="sibTrans" cxnId="{6A0987BE-CDF9-4A57-9393-BB217CC57B4A}">
      <dgm:prSet/>
      <dgm:spPr/>
      <dgm:t>
        <a:bodyPr/>
        <a:lstStyle/>
        <a:p>
          <a:endParaRPr lang="ru-RU"/>
        </a:p>
      </dgm:t>
    </dgm:pt>
    <dgm:pt modelId="{F041A395-2C21-43E7-9A41-08C5E49E4FFC}">
      <dgm:prSet phldrT="[Текст]" custT="1"/>
      <dgm:spPr/>
      <dgm:t>
        <a:bodyPr/>
        <a:lstStyle/>
        <a:p>
          <a:r>
            <a:rPr lang="ru-RU" sz="1200" dirty="0" smtClean="0"/>
            <a:t>История</a:t>
          </a:r>
          <a:endParaRPr lang="ru-RU" sz="1200" dirty="0"/>
        </a:p>
      </dgm:t>
    </dgm:pt>
    <dgm:pt modelId="{AB38DCCE-E2FA-424A-86E8-932BE0952F7C}" type="parTrans" cxnId="{B054382D-E9BE-4DB1-A184-0E1C8608C921}">
      <dgm:prSet/>
      <dgm:spPr/>
      <dgm:t>
        <a:bodyPr/>
        <a:lstStyle/>
        <a:p>
          <a:endParaRPr lang="ru-RU"/>
        </a:p>
      </dgm:t>
    </dgm:pt>
    <dgm:pt modelId="{959AE67B-EC8B-4D21-92D6-3818A52BCE29}" type="sibTrans" cxnId="{B054382D-E9BE-4DB1-A184-0E1C8608C921}">
      <dgm:prSet/>
      <dgm:spPr/>
      <dgm:t>
        <a:bodyPr/>
        <a:lstStyle/>
        <a:p>
          <a:endParaRPr lang="ru-RU"/>
        </a:p>
      </dgm:t>
    </dgm:pt>
    <dgm:pt modelId="{66AD4991-D304-4304-86A7-FA6366E0366B}">
      <dgm:prSet phldrT="[Текст]" custT="1"/>
      <dgm:spPr/>
      <dgm:t>
        <a:bodyPr/>
        <a:lstStyle/>
        <a:p>
          <a:r>
            <a:rPr lang="ru-RU" sz="1600" dirty="0" smtClean="0"/>
            <a:t>Методы</a:t>
          </a:r>
          <a:endParaRPr lang="ru-RU" sz="1600" dirty="0"/>
        </a:p>
      </dgm:t>
    </dgm:pt>
    <dgm:pt modelId="{3F131047-BFEB-4153-A763-AB64DF42741D}" type="parTrans" cxnId="{D8DB83FE-A8C9-410F-AA42-6F2BE2AF3470}">
      <dgm:prSet/>
      <dgm:spPr/>
      <dgm:t>
        <a:bodyPr/>
        <a:lstStyle/>
        <a:p>
          <a:endParaRPr lang="ru-RU"/>
        </a:p>
      </dgm:t>
    </dgm:pt>
    <dgm:pt modelId="{1FFDCFB6-6251-4E31-9D7F-49F6AFCDBB55}" type="sibTrans" cxnId="{D8DB83FE-A8C9-410F-AA42-6F2BE2AF3470}">
      <dgm:prSet/>
      <dgm:spPr/>
      <dgm:t>
        <a:bodyPr/>
        <a:lstStyle/>
        <a:p>
          <a:endParaRPr lang="ru-RU"/>
        </a:p>
      </dgm:t>
    </dgm:pt>
    <dgm:pt modelId="{FF34640E-179F-428B-9FAE-73C167E029C4}">
      <dgm:prSet phldrT="[Текст]"/>
      <dgm:spPr/>
      <dgm:t>
        <a:bodyPr/>
        <a:lstStyle/>
        <a:p>
          <a:r>
            <a:rPr lang="ru-RU" dirty="0" smtClean="0"/>
            <a:t>…</a:t>
          </a:r>
          <a:endParaRPr lang="ru-RU" dirty="0"/>
        </a:p>
      </dgm:t>
    </dgm:pt>
    <dgm:pt modelId="{4126769B-0B91-462A-B09F-5BC7FAFDB768}" type="parTrans" cxnId="{A3BF8263-AF5E-4B78-91B2-C7C8AEE681BF}">
      <dgm:prSet/>
      <dgm:spPr/>
      <dgm:t>
        <a:bodyPr/>
        <a:lstStyle/>
        <a:p>
          <a:endParaRPr lang="ru-RU"/>
        </a:p>
      </dgm:t>
    </dgm:pt>
    <dgm:pt modelId="{F12DEA82-16D0-4C7C-B4BD-EF17A84FE84D}" type="sibTrans" cxnId="{A3BF8263-AF5E-4B78-91B2-C7C8AEE681BF}">
      <dgm:prSet/>
      <dgm:spPr/>
      <dgm:t>
        <a:bodyPr/>
        <a:lstStyle/>
        <a:p>
          <a:endParaRPr lang="ru-RU"/>
        </a:p>
      </dgm:t>
    </dgm:pt>
    <dgm:pt modelId="{16D0B1D4-638A-400D-80C6-C857BC06793A}">
      <dgm:prSet phldrT="[Текст]" custT="1"/>
      <dgm:spPr/>
      <dgm:t>
        <a:bodyPr/>
        <a:lstStyle/>
        <a:p>
          <a:r>
            <a:rPr lang="ru-RU" sz="1600" dirty="0" smtClean="0"/>
            <a:t>Средства</a:t>
          </a:r>
          <a:endParaRPr lang="ru-RU" sz="1600" dirty="0"/>
        </a:p>
      </dgm:t>
    </dgm:pt>
    <dgm:pt modelId="{D46C55A5-BB95-4976-8AD0-8E2B0EEADCA6}" type="parTrans" cxnId="{9AF619BF-FC1F-46F9-8E8F-4F3DC044E28E}">
      <dgm:prSet/>
      <dgm:spPr/>
      <dgm:t>
        <a:bodyPr/>
        <a:lstStyle/>
        <a:p>
          <a:endParaRPr lang="ru-RU"/>
        </a:p>
      </dgm:t>
    </dgm:pt>
    <dgm:pt modelId="{B7BF2903-9EF7-47E3-B63A-09EAE798FCCF}" type="sibTrans" cxnId="{9AF619BF-FC1F-46F9-8E8F-4F3DC044E28E}">
      <dgm:prSet/>
      <dgm:spPr/>
      <dgm:t>
        <a:bodyPr/>
        <a:lstStyle/>
        <a:p>
          <a:endParaRPr lang="ru-RU"/>
        </a:p>
      </dgm:t>
    </dgm:pt>
    <dgm:pt modelId="{43B88162-3A9C-42E8-A652-70FCBD89EFD9}">
      <dgm:prSet phldrT="[Текст]" custT="1"/>
      <dgm:spPr/>
      <dgm:t>
        <a:bodyPr/>
        <a:lstStyle/>
        <a:p>
          <a:r>
            <a:rPr lang="ru-RU" sz="1600" dirty="0" smtClean="0"/>
            <a:t>…</a:t>
          </a:r>
          <a:endParaRPr lang="ru-RU" sz="1600" dirty="0"/>
        </a:p>
      </dgm:t>
    </dgm:pt>
    <dgm:pt modelId="{E5E80F2F-86FD-45DD-A94A-5E9F207DDA49}" type="parTrans" cxnId="{1712DDD8-B742-4736-8B47-583E7C88559F}">
      <dgm:prSet/>
      <dgm:spPr/>
      <dgm:t>
        <a:bodyPr/>
        <a:lstStyle/>
        <a:p>
          <a:endParaRPr lang="ru-RU"/>
        </a:p>
      </dgm:t>
    </dgm:pt>
    <dgm:pt modelId="{5435FA17-BCCD-4679-9A04-A2119A5713E6}" type="sibTrans" cxnId="{1712DDD8-B742-4736-8B47-583E7C88559F}">
      <dgm:prSet/>
      <dgm:spPr/>
      <dgm:t>
        <a:bodyPr/>
        <a:lstStyle/>
        <a:p>
          <a:endParaRPr lang="ru-RU"/>
        </a:p>
      </dgm:t>
    </dgm:pt>
    <dgm:pt modelId="{9F9D8C3D-A2CA-4833-B81C-0E9BE1B7356F}">
      <dgm:prSet phldrT="[Текст]" custT="1"/>
      <dgm:spPr/>
      <dgm:t>
        <a:bodyPr/>
        <a:lstStyle/>
        <a:p>
          <a:r>
            <a:rPr lang="ru-RU" sz="1200" dirty="0" smtClean="0"/>
            <a:t>Классификация</a:t>
          </a:r>
          <a:endParaRPr lang="ru-RU" sz="1200" dirty="0"/>
        </a:p>
      </dgm:t>
    </dgm:pt>
    <dgm:pt modelId="{7DD2D3F4-55A5-4DA2-8578-DD88F13EBFF7}" type="parTrans" cxnId="{0894EB26-EE68-4545-9282-C4D9537E89AB}">
      <dgm:prSet/>
      <dgm:spPr/>
      <dgm:t>
        <a:bodyPr/>
        <a:lstStyle/>
        <a:p>
          <a:endParaRPr lang="ru-RU"/>
        </a:p>
      </dgm:t>
    </dgm:pt>
    <dgm:pt modelId="{BFA39281-E887-47E4-A396-E57F14F68D1D}" type="sibTrans" cxnId="{0894EB26-EE68-4545-9282-C4D9537E89AB}">
      <dgm:prSet/>
      <dgm:spPr/>
      <dgm:t>
        <a:bodyPr/>
        <a:lstStyle/>
        <a:p>
          <a:endParaRPr lang="ru-RU"/>
        </a:p>
      </dgm:t>
    </dgm:pt>
    <dgm:pt modelId="{2511E6DD-7D44-493D-9802-BBE98544F9B2}">
      <dgm:prSet phldrT="[Текст]"/>
      <dgm:spPr/>
      <dgm:t>
        <a:bodyPr/>
        <a:lstStyle/>
        <a:p>
          <a:r>
            <a:rPr lang="ru-RU" dirty="0" smtClean="0"/>
            <a:t>…</a:t>
          </a:r>
          <a:endParaRPr lang="ru-RU" dirty="0"/>
        </a:p>
      </dgm:t>
    </dgm:pt>
    <dgm:pt modelId="{9C201DE6-F1FB-4D27-A017-3684C74D7833}" type="parTrans" cxnId="{CD55B62C-09CF-4BED-BB2E-2EDE9827177A}">
      <dgm:prSet/>
      <dgm:spPr/>
      <dgm:t>
        <a:bodyPr/>
        <a:lstStyle/>
        <a:p>
          <a:endParaRPr lang="ru-RU"/>
        </a:p>
      </dgm:t>
    </dgm:pt>
    <dgm:pt modelId="{7C97EC68-ACC4-40ED-811F-8946FDD6FE42}" type="sibTrans" cxnId="{CD55B62C-09CF-4BED-BB2E-2EDE9827177A}">
      <dgm:prSet/>
      <dgm:spPr/>
      <dgm:t>
        <a:bodyPr/>
        <a:lstStyle/>
        <a:p>
          <a:endParaRPr lang="ru-RU"/>
        </a:p>
      </dgm:t>
    </dgm:pt>
    <dgm:pt modelId="{1E1D65A3-8F44-48AF-BC6E-DDE90ECD43B1}">
      <dgm:prSet phldrT="[Текст]" custT="1"/>
      <dgm:spPr/>
      <dgm:t>
        <a:bodyPr/>
        <a:lstStyle/>
        <a:p>
          <a:r>
            <a:rPr lang="ru-RU" sz="1200" dirty="0" smtClean="0"/>
            <a:t>Сущность</a:t>
          </a:r>
          <a:endParaRPr lang="ru-RU" sz="1200" dirty="0"/>
        </a:p>
      </dgm:t>
    </dgm:pt>
    <dgm:pt modelId="{CE3B0457-E3CD-49F5-8DD3-A13BE6007D1C}" type="sibTrans" cxnId="{008C4F14-7E07-4621-8EA0-25528AC0D0B6}">
      <dgm:prSet/>
      <dgm:spPr/>
      <dgm:t>
        <a:bodyPr/>
        <a:lstStyle/>
        <a:p>
          <a:endParaRPr lang="ru-RU"/>
        </a:p>
      </dgm:t>
    </dgm:pt>
    <dgm:pt modelId="{75E70B1F-B700-4A53-A8B3-3421E8D63DD8}" type="parTrans" cxnId="{008C4F14-7E07-4621-8EA0-25528AC0D0B6}">
      <dgm:prSet/>
      <dgm:spPr/>
      <dgm:t>
        <a:bodyPr/>
        <a:lstStyle/>
        <a:p>
          <a:endParaRPr lang="ru-RU"/>
        </a:p>
      </dgm:t>
    </dgm:pt>
    <dgm:pt modelId="{285F3943-8593-4C8C-B947-A68F80024B78}" type="pres">
      <dgm:prSet presAssocID="{8A8CEC1F-6538-4687-B9DF-53FB9F92CEF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2A7560F-91B1-4AE3-91D2-1FC0AD2C5CC1}" type="pres">
      <dgm:prSet presAssocID="{5EE16B58-E5B7-43C5-91A7-746ADCA879A0}" presName="hierRoot1" presStyleCnt="0"/>
      <dgm:spPr/>
    </dgm:pt>
    <dgm:pt modelId="{D756B668-1EF0-4814-A8D8-BED2AEFFF3AE}" type="pres">
      <dgm:prSet presAssocID="{5EE16B58-E5B7-43C5-91A7-746ADCA879A0}" presName="composite" presStyleCnt="0"/>
      <dgm:spPr/>
    </dgm:pt>
    <dgm:pt modelId="{94477056-18EF-4F10-834B-B37BA103F6CA}" type="pres">
      <dgm:prSet presAssocID="{5EE16B58-E5B7-43C5-91A7-746ADCA879A0}" presName="background" presStyleLbl="node0" presStyleIdx="0" presStyleCnt="1"/>
      <dgm:spPr/>
    </dgm:pt>
    <dgm:pt modelId="{F545541A-FFFA-4221-A434-E0515EDE2E54}" type="pres">
      <dgm:prSet presAssocID="{5EE16B58-E5B7-43C5-91A7-746ADCA879A0}" presName="text" presStyleLbl="fgAcc0" presStyleIdx="0" presStyleCnt="1" custScaleX="353046" custScaleY="1654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440818-DD20-42E7-AA62-DB580FC06CE5}" type="pres">
      <dgm:prSet presAssocID="{5EE16B58-E5B7-43C5-91A7-746ADCA879A0}" presName="hierChild2" presStyleCnt="0"/>
      <dgm:spPr/>
    </dgm:pt>
    <dgm:pt modelId="{3A2090DA-4006-48C4-B12E-1BDC618F044D}" type="pres">
      <dgm:prSet presAssocID="{07D6782E-510E-4B70-80DF-13E323ECD062}" presName="Name10" presStyleLbl="parChTrans1D2" presStyleIdx="0" presStyleCnt="4"/>
      <dgm:spPr/>
      <dgm:t>
        <a:bodyPr/>
        <a:lstStyle/>
        <a:p>
          <a:endParaRPr lang="ru-RU"/>
        </a:p>
      </dgm:t>
    </dgm:pt>
    <dgm:pt modelId="{8BF29AC7-CE89-4097-93FA-A9D05954A5A2}" type="pres">
      <dgm:prSet presAssocID="{A85833CB-8783-4355-B631-48E18646B133}" presName="hierRoot2" presStyleCnt="0"/>
      <dgm:spPr/>
    </dgm:pt>
    <dgm:pt modelId="{101C9335-8B20-4766-968B-929D0B3B9D2B}" type="pres">
      <dgm:prSet presAssocID="{A85833CB-8783-4355-B631-48E18646B133}" presName="composite2" presStyleCnt="0"/>
      <dgm:spPr/>
    </dgm:pt>
    <dgm:pt modelId="{CD173257-4CB9-489D-B92D-39729DE2AEB3}" type="pres">
      <dgm:prSet presAssocID="{A85833CB-8783-4355-B631-48E18646B133}" presName="background2" presStyleLbl="node2" presStyleIdx="0" presStyleCnt="4"/>
      <dgm:spPr/>
    </dgm:pt>
    <dgm:pt modelId="{D4BADB75-6049-4CC7-8CCA-3BB95CD4B697}" type="pres">
      <dgm:prSet presAssocID="{A85833CB-8783-4355-B631-48E18646B133}" presName="text2" presStyleLbl="fgAcc2" presStyleIdx="0" presStyleCnt="4" custScaleX="13709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F30D0A3-6143-4749-9578-44ECC5CA0FAA}" type="pres">
      <dgm:prSet presAssocID="{A85833CB-8783-4355-B631-48E18646B133}" presName="hierChild3" presStyleCnt="0"/>
      <dgm:spPr/>
    </dgm:pt>
    <dgm:pt modelId="{C6C52934-BA69-44FE-AEEA-F3E273C389A8}" type="pres">
      <dgm:prSet presAssocID="{75E70B1F-B700-4A53-A8B3-3421E8D63DD8}" presName="Name17" presStyleLbl="parChTrans1D3" presStyleIdx="0" presStyleCnt="5"/>
      <dgm:spPr/>
      <dgm:t>
        <a:bodyPr/>
        <a:lstStyle/>
        <a:p>
          <a:endParaRPr lang="ru-RU"/>
        </a:p>
      </dgm:t>
    </dgm:pt>
    <dgm:pt modelId="{3C8D20F0-DEE2-4D6B-B864-8B8A47B60F55}" type="pres">
      <dgm:prSet presAssocID="{1E1D65A3-8F44-48AF-BC6E-DDE90ECD43B1}" presName="hierRoot3" presStyleCnt="0"/>
      <dgm:spPr/>
    </dgm:pt>
    <dgm:pt modelId="{844BE2DC-DA80-440A-823C-F6D7D9B3CFE0}" type="pres">
      <dgm:prSet presAssocID="{1E1D65A3-8F44-48AF-BC6E-DDE90ECD43B1}" presName="composite3" presStyleCnt="0"/>
      <dgm:spPr/>
    </dgm:pt>
    <dgm:pt modelId="{626FB145-02EA-45C3-B859-AB96320BBE5A}" type="pres">
      <dgm:prSet presAssocID="{1E1D65A3-8F44-48AF-BC6E-DDE90ECD43B1}" presName="background3" presStyleLbl="node3" presStyleIdx="0" presStyleCnt="5"/>
      <dgm:spPr/>
    </dgm:pt>
    <dgm:pt modelId="{3607C496-CB6C-49BC-9F64-0FFB3F02597D}" type="pres">
      <dgm:prSet presAssocID="{1E1D65A3-8F44-48AF-BC6E-DDE90ECD43B1}" presName="text3" presStyleLbl="fgAcc3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12D65EB-736D-4E29-9DB6-C23A63D9FAFC}" type="pres">
      <dgm:prSet presAssocID="{1E1D65A3-8F44-48AF-BC6E-DDE90ECD43B1}" presName="hierChild4" presStyleCnt="0"/>
      <dgm:spPr/>
    </dgm:pt>
    <dgm:pt modelId="{532E0AA1-9861-41C6-AC13-D51F7A22B135}" type="pres">
      <dgm:prSet presAssocID="{AB38DCCE-E2FA-424A-86E8-932BE0952F7C}" presName="Name17" presStyleLbl="parChTrans1D3" presStyleIdx="1" presStyleCnt="5"/>
      <dgm:spPr/>
      <dgm:t>
        <a:bodyPr/>
        <a:lstStyle/>
        <a:p>
          <a:endParaRPr lang="ru-RU"/>
        </a:p>
      </dgm:t>
    </dgm:pt>
    <dgm:pt modelId="{B3A582DC-5316-4C7B-BF5B-87359FFF10E6}" type="pres">
      <dgm:prSet presAssocID="{F041A395-2C21-43E7-9A41-08C5E49E4FFC}" presName="hierRoot3" presStyleCnt="0"/>
      <dgm:spPr/>
    </dgm:pt>
    <dgm:pt modelId="{107395C3-31B2-459E-8B63-ED40A52FA3C6}" type="pres">
      <dgm:prSet presAssocID="{F041A395-2C21-43E7-9A41-08C5E49E4FFC}" presName="composite3" presStyleCnt="0"/>
      <dgm:spPr/>
    </dgm:pt>
    <dgm:pt modelId="{689235AB-9CC9-4770-85B2-26652B1CA00D}" type="pres">
      <dgm:prSet presAssocID="{F041A395-2C21-43E7-9A41-08C5E49E4FFC}" presName="background3" presStyleLbl="node3" presStyleIdx="1" presStyleCnt="5"/>
      <dgm:spPr/>
    </dgm:pt>
    <dgm:pt modelId="{A9CDEB00-79E1-4C8B-AA6A-B275B7A01FC9}" type="pres">
      <dgm:prSet presAssocID="{F041A395-2C21-43E7-9A41-08C5E49E4FFC}" presName="text3" presStyleLbl="fgAcc3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3F3E5E2-3331-40BD-B628-B19372F89FB8}" type="pres">
      <dgm:prSet presAssocID="{F041A395-2C21-43E7-9A41-08C5E49E4FFC}" presName="hierChild4" presStyleCnt="0"/>
      <dgm:spPr/>
    </dgm:pt>
    <dgm:pt modelId="{AB1A192D-03F2-4050-96F6-FAC04A5708DC}" type="pres">
      <dgm:prSet presAssocID="{7DD2D3F4-55A5-4DA2-8578-DD88F13EBFF7}" presName="Name17" presStyleLbl="parChTrans1D3" presStyleIdx="2" presStyleCnt="5"/>
      <dgm:spPr/>
      <dgm:t>
        <a:bodyPr/>
        <a:lstStyle/>
        <a:p>
          <a:endParaRPr lang="ru-RU"/>
        </a:p>
      </dgm:t>
    </dgm:pt>
    <dgm:pt modelId="{7E75FB90-E3EE-40B9-AE28-9DE98CC542E9}" type="pres">
      <dgm:prSet presAssocID="{9F9D8C3D-A2CA-4833-B81C-0E9BE1B7356F}" presName="hierRoot3" presStyleCnt="0"/>
      <dgm:spPr/>
    </dgm:pt>
    <dgm:pt modelId="{624200A5-9647-4BD9-8649-F8CCA791EFF7}" type="pres">
      <dgm:prSet presAssocID="{9F9D8C3D-A2CA-4833-B81C-0E9BE1B7356F}" presName="composite3" presStyleCnt="0"/>
      <dgm:spPr/>
    </dgm:pt>
    <dgm:pt modelId="{341D73C8-C953-44A1-A82F-5B4F7CDE13D3}" type="pres">
      <dgm:prSet presAssocID="{9F9D8C3D-A2CA-4833-B81C-0E9BE1B7356F}" presName="background3" presStyleLbl="node3" presStyleIdx="2" presStyleCnt="5"/>
      <dgm:spPr/>
    </dgm:pt>
    <dgm:pt modelId="{B254368D-D533-456A-95AC-8E7E939169F2}" type="pres">
      <dgm:prSet presAssocID="{9F9D8C3D-A2CA-4833-B81C-0E9BE1B7356F}" presName="text3" presStyleLbl="fgAcc3" presStyleIdx="2" presStyleCnt="5" custScaleX="1282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03F28FC-5AD3-4EB7-B262-9813BCB9C83C}" type="pres">
      <dgm:prSet presAssocID="{9F9D8C3D-A2CA-4833-B81C-0E9BE1B7356F}" presName="hierChild4" presStyleCnt="0"/>
      <dgm:spPr/>
    </dgm:pt>
    <dgm:pt modelId="{4E5638B3-9AFB-4443-9EDE-8AD59D14E194}" type="pres">
      <dgm:prSet presAssocID="{3F131047-BFEB-4153-A763-AB64DF42741D}" presName="Name10" presStyleLbl="parChTrans1D2" presStyleIdx="1" presStyleCnt="4"/>
      <dgm:spPr/>
      <dgm:t>
        <a:bodyPr/>
        <a:lstStyle/>
        <a:p>
          <a:endParaRPr lang="ru-RU"/>
        </a:p>
      </dgm:t>
    </dgm:pt>
    <dgm:pt modelId="{8794F582-AB2D-4524-9A5C-F928CDFB12EE}" type="pres">
      <dgm:prSet presAssocID="{66AD4991-D304-4304-86A7-FA6366E0366B}" presName="hierRoot2" presStyleCnt="0"/>
      <dgm:spPr/>
    </dgm:pt>
    <dgm:pt modelId="{5321F08A-92A7-448D-BE8E-96038B116E93}" type="pres">
      <dgm:prSet presAssocID="{66AD4991-D304-4304-86A7-FA6366E0366B}" presName="composite2" presStyleCnt="0"/>
      <dgm:spPr/>
    </dgm:pt>
    <dgm:pt modelId="{B32E530D-DA8C-403C-AABC-1CB6E352AE16}" type="pres">
      <dgm:prSet presAssocID="{66AD4991-D304-4304-86A7-FA6366E0366B}" presName="background2" presStyleLbl="node2" presStyleIdx="1" presStyleCnt="4"/>
      <dgm:spPr/>
    </dgm:pt>
    <dgm:pt modelId="{D54C21EC-E985-4DCC-9869-A8F2DE702F84}" type="pres">
      <dgm:prSet presAssocID="{66AD4991-D304-4304-86A7-FA6366E0366B}" presName="text2" presStyleLbl="fgAcc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3916ED7-83E7-4670-A80C-4EB6DA5FD2D4}" type="pres">
      <dgm:prSet presAssocID="{66AD4991-D304-4304-86A7-FA6366E0366B}" presName="hierChild3" presStyleCnt="0"/>
      <dgm:spPr/>
    </dgm:pt>
    <dgm:pt modelId="{759A0CC4-B594-4DFA-897B-CFB1FF824E68}" type="pres">
      <dgm:prSet presAssocID="{4126769B-0B91-462A-B09F-5BC7FAFDB768}" presName="Name17" presStyleLbl="parChTrans1D3" presStyleIdx="3" presStyleCnt="5"/>
      <dgm:spPr/>
      <dgm:t>
        <a:bodyPr/>
        <a:lstStyle/>
        <a:p>
          <a:endParaRPr lang="ru-RU"/>
        </a:p>
      </dgm:t>
    </dgm:pt>
    <dgm:pt modelId="{62000F8D-3701-4B9E-B717-ECD94532E58E}" type="pres">
      <dgm:prSet presAssocID="{FF34640E-179F-428B-9FAE-73C167E029C4}" presName="hierRoot3" presStyleCnt="0"/>
      <dgm:spPr/>
    </dgm:pt>
    <dgm:pt modelId="{59E51AEC-57B7-4502-B768-A1E66E584C94}" type="pres">
      <dgm:prSet presAssocID="{FF34640E-179F-428B-9FAE-73C167E029C4}" presName="composite3" presStyleCnt="0"/>
      <dgm:spPr/>
    </dgm:pt>
    <dgm:pt modelId="{26A5712D-D1D7-4779-B58D-B5F9138E5396}" type="pres">
      <dgm:prSet presAssocID="{FF34640E-179F-428B-9FAE-73C167E029C4}" presName="background3" presStyleLbl="node3" presStyleIdx="3" presStyleCnt="5"/>
      <dgm:spPr/>
    </dgm:pt>
    <dgm:pt modelId="{C3528B06-5659-437A-BBED-8AFA27C097FF}" type="pres">
      <dgm:prSet presAssocID="{FF34640E-179F-428B-9FAE-73C167E029C4}" presName="text3" presStyleLbl="fgAcc3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C6FBF69-D1B8-4EC1-A53C-F75F349BB813}" type="pres">
      <dgm:prSet presAssocID="{FF34640E-179F-428B-9FAE-73C167E029C4}" presName="hierChild4" presStyleCnt="0"/>
      <dgm:spPr/>
    </dgm:pt>
    <dgm:pt modelId="{112C3F06-AAA5-4760-94B2-497EE6E2A173}" type="pres">
      <dgm:prSet presAssocID="{9C201DE6-F1FB-4D27-A017-3684C74D7833}" presName="Name17" presStyleLbl="parChTrans1D3" presStyleIdx="4" presStyleCnt="5"/>
      <dgm:spPr/>
      <dgm:t>
        <a:bodyPr/>
        <a:lstStyle/>
        <a:p>
          <a:endParaRPr lang="ru-RU"/>
        </a:p>
      </dgm:t>
    </dgm:pt>
    <dgm:pt modelId="{DE361405-E1C3-4DEA-B7EB-D3F473C509D2}" type="pres">
      <dgm:prSet presAssocID="{2511E6DD-7D44-493D-9802-BBE98544F9B2}" presName="hierRoot3" presStyleCnt="0"/>
      <dgm:spPr/>
    </dgm:pt>
    <dgm:pt modelId="{ED98DB33-410B-44EE-B28B-D58347EBA81A}" type="pres">
      <dgm:prSet presAssocID="{2511E6DD-7D44-493D-9802-BBE98544F9B2}" presName="composite3" presStyleCnt="0"/>
      <dgm:spPr/>
    </dgm:pt>
    <dgm:pt modelId="{3BA7504B-9D57-4946-80A8-BC39D6704AA7}" type="pres">
      <dgm:prSet presAssocID="{2511E6DD-7D44-493D-9802-BBE98544F9B2}" presName="background3" presStyleLbl="node3" presStyleIdx="4" presStyleCnt="5"/>
      <dgm:spPr/>
    </dgm:pt>
    <dgm:pt modelId="{827C1B27-F730-447F-9F26-03334E4F9AA4}" type="pres">
      <dgm:prSet presAssocID="{2511E6DD-7D44-493D-9802-BBE98544F9B2}" presName="text3" presStyleLbl="fgAcc3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E57EA0-86C4-4542-8177-8603EE7D6B79}" type="pres">
      <dgm:prSet presAssocID="{2511E6DD-7D44-493D-9802-BBE98544F9B2}" presName="hierChild4" presStyleCnt="0"/>
      <dgm:spPr/>
    </dgm:pt>
    <dgm:pt modelId="{13829F1B-2DCE-43CA-AB91-2CA6DD96A5F0}" type="pres">
      <dgm:prSet presAssocID="{D46C55A5-BB95-4976-8AD0-8E2B0EEADCA6}" presName="Name10" presStyleLbl="parChTrans1D2" presStyleIdx="2" presStyleCnt="4"/>
      <dgm:spPr/>
      <dgm:t>
        <a:bodyPr/>
        <a:lstStyle/>
        <a:p>
          <a:endParaRPr lang="ru-RU"/>
        </a:p>
      </dgm:t>
    </dgm:pt>
    <dgm:pt modelId="{C28B795D-33D4-4FDA-8788-F2DAFAF4DF95}" type="pres">
      <dgm:prSet presAssocID="{16D0B1D4-638A-400D-80C6-C857BC06793A}" presName="hierRoot2" presStyleCnt="0"/>
      <dgm:spPr/>
    </dgm:pt>
    <dgm:pt modelId="{CF75AF80-3CE3-4DF4-B598-2D65CFA07ECE}" type="pres">
      <dgm:prSet presAssocID="{16D0B1D4-638A-400D-80C6-C857BC06793A}" presName="composite2" presStyleCnt="0"/>
      <dgm:spPr/>
    </dgm:pt>
    <dgm:pt modelId="{A0393230-05D8-49B1-B1E8-4268BE13DAFB}" type="pres">
      <dgm:prSet presAssocID="{16D0B1D4-638A-400D-80C6-C857BC06793A}" presName="background2" presStyleLbl="node2" presStyleIdx="2" presStyleCnt="4"/>
      <dgm:spPr/>
    </dgm:pt>
    <dgm:pt modelId="{F96AD5C9-E56C-4C1D-819A-C72075099437}" type="pres">
      <dgm:prSet presAssocID="{16D0B1D4-638A-400D-80C6-C857BC06793A}" presName="text2" presStyleLbl="fgAcc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DD6FBD-072B-40D4-9AF0-EEB517FE8C84}" type="pres">
      <dgm:prSet presAssocID="{16D0B1D4-638A-400D-80C6-C857BC06793A}" presName="hierChild3" presStyleCnt="0"/>
      <dgm:spPr/>
    </dgm:pt>
    <dgm:pt modelId="{3F9D1CD1-F935-4738-A874-B413ECF33D93}" type="pres">
      <dgm:prSet presAssocID="{E5E80F2F-86FD-45DD-A94A-5E9F207DDA49}" presName="Name10" presStyleLbl="parChTrans1D2" presStyleIdx="3" presStyleCnt="4"/>
      <dgm:spPr/>
      <dgm:t>
        <a:bodyPr/>
        <a:lstStyle/>
        <a:p>
          <a:endParaRPr lang="ru-RU"/>
        </a:p>
      </dgm:t>
    </dgm:pt>
    <dgm:pt modelId="{6D66723E-6469-4065-9442-D2CE1552B77D}" type="pres">
      <dgm:prSet presAssocID="{43B88162-3A9C-42E8-A652-70FCBD89EFD9}" presName="hierRoot2" presStyleCnt="0"/>
      <dgm:spPr/>
    </dgm:pt>
    <dgm:pt modelId="{E2C80AF5-D9DC-40E0-B1C2-F282E049A10D}" type="pres">
      <dgm:prSet presAssocID="{43B88162-3A9C-42E8-A652-70FCBD89EFD9}" presName="composite2" presStyleCnt="0"/>
      <dgm:spPr/>
    </dgm:pt>
    <dgm:pt modelId="{9B1965AF-3256-4A84-9AFC-471C333366B2}" type="pres">
      <dgm:prSet presAssocID="{43B88162-3A9C-42E8-A652-70FCBD89EFD9}" presName="background2" presStyleLbl="node2" presStyleIdx="3" presStyleCnt="4"/>
      <dgm:spPr/>
    </dgm:pt>
    <dgm:pt modelId="{69DDB0E9-B9C1-4D2E-BAD3-D08E0211BF2A}" type="pres">
      <dgm:prSet presAssocID="{43B88162-3A9C-42E8-A652-70FCBD89EFD9}" presName="text2" presStyleLbl="fgAcc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B6E2ECB-71A5-4586-9A27-579F9EBA5557}" type="pres">
      <dgm:prSet presAssocID="{43B88162-3A9C-42E8-A652-70FCBD89EFD9}" presName="hierChild3" presStyleCnt="0"/>
      <dgm:spPr/>
    </dgm:pt>
  </dgm:ptLst>
  <dgm:cxnLst>
    <dgm:cxn modelId="{9AF619BF-FC1F-46F9-8E8F-4F3DC044E28E}" srcId="{5EE16B58-E5B7-43C5-91A7-746ADCA879A0}" destId="{16D0B1D4-638A-400D-80C6-C857BC06793A}" srcOrd="2" destOrd="0" parTransId="{D46C55A5-BB95-4976-8AD0-8E2B0EEADCA6}" sibTransId="{B7BF2903-9EF7-47E3-B63A-09EAE798FCCF}"/>
    <dgm:cxn modelId="{EEC1E731-DD7A-431F-9C14-5C3E07D75DBC}" type="presOf" srcId="{9F9D8C3D-A2CA-4833-B81C-0E9BE1B7356F}" destId="{B254368D-D533-456A-95AC-8E7E939169F2}" srcOrd="0" destOrd="0" presId="urn:microsoft.com/office/officeart/2005/8/layout/hierarchy1"/>
    <dgm:cxn modelId="{8266BC0E-8F2E-4F91-B109-5A9D6D0031E6}" type="presOf" srcId="{07D6782E-510E-4B70-80DF-13E323ECD062}" destId="{3A2090DA-4006-48C4-B12E-1BDC618F044D}" srcOrd="0" destOrd="0" presId="urn:microsoft.com/office/officeart/2005/8/layout/hierarchy1"/>
    <dgm:cxn modelId="{CD55B62C-09CF-4BED-BB2E-2EDE9827177A}" srcId="{66AD4991-D304-4304-86A7-FA6366E0366B}" destId="{2511E6DD-7D44-493D-9802-BBE98544F9B2}" srcOrd="1" destOrd="0" parTransId="{9C201DE6-F1FB-4D27-A017-3684C74D7833}" sibTransId="{7C97EC68-ACC4-40ED-811F-8946FDD6FE42}"/>
    <dgm:cxn modelId="{82807DCD-BF54-44E1-967D-8CC17D08B709}" type="presOf" srcId="{FF34640E-179F-428B-9FAE-73C167E029C4}" destId="{C3528B06-5659-437A-BBED-8AFA27C097FF}" srcOrd="0" destOrd="0" presId="urn:microsoft.com/office/officeart/2005/8/layout/hierarchy1"/>
    <dgm:cxn modelId="{415CD004-FF28-41EB-A66A-7DC88F2FE1EB}" type="presOf" srcId="{43B88162-3A9C-42E8-A652-70FCBD89EFD9}" destId="{69DDB0E9-B9C1-4D2E-BAD3-D08E0211BF2A}" srcOrd="0" destOrd="0" presId="urn:microsoft.com/office/officeart/2005/8/layout/hierarchy1"/>
    <dgm:cxn modelId="{08D24E87-741E-4D69-A51F-65E2D0A27CEF}" type="presOf" srcId="{7DD2D3F4-55A5-4DA2-8578-DD88F13EBFF7}" destId="{AB1A192D-03F2-4050-96F6-FAC04A5708DC}" srcOrd="0" destOrd="0" presId="urn:microsoft.com/office/officeart/2005/8/layout/hierarchy1"/>
    <dgm:cxn modelId="{DF4445A2-405D-4918-B65C-803960CDBBDC}" type="presOf" srcId="{1E1D65A3-8F44-48AF-BC6E-DDE90ECD43B1}" destId="{3607C496-CB6C-49BC-9F64-0FFB3F02597D}" srcOrd="0" destOrd="0" presId="urn:microsoft.com/office/officeart/2005/8/layout/hierarchy1"/>
    <dgm:cxn modelId="{B054382D-E9BE-4DB1-A184-0E1C8608C921}" srcId="{A85833CB-8783-4355-B631-48E18646B133}" destId="{F041A395-2C21-43E7-9A41-08C5E49E4FFC}" srcOrd="1" destOrd="0" parTransId="{AB38DCCE-E2FA-424A-86E8-932BE0952F7C}" sibTransId="{959AE67B-EC8B-4D21-92D6-3818A52BCE29}"/>
    <dgm:cxn modelId="{6200F974-2EC9-4225-9D0D-7C379DE7DDBC}" srcId="{8A8CEC1F-6538-4687-B9DF-53FB9F92CEF4}" destId="{5EE16B58-E5B7-43C5-91A7-746ADCA879A0}" srcOrd="0" destOrd="0" parTransId="{11A962CE-6D6E-407A-A818-8FD39AB7FAC9}" sibTransId="{1EF8B8DD-4B60-4BE2-A329-FF8C38947069}"/>
    <dgm:cxn modelId="{4BB4F157-85EA-4AFD-B9F0-C05A0C70B2DC}" type="presOf" srcId="{8A8CEC1F-6538-4687-B9DF-53FB9F92CEF4}" destId="{285F3943-8593-4C8C-B947-A68F80024B78}" srcOrd="0" destOrd="0" presId="urn:microsoft.com/office/officeart/2005/8/layout/hierarchy1"/>
    <dgm:cxn modelId="{AA4764FC-F811-482D-91EB-8BA7EBCA4C50}" type="presOf" srcId="{5EE16B58-E5B7-43C5-91A7-746ADCA879A0}" destId="{F545541A-FFFA-4221-A434-E0515EDE2E54}" srcOrd="0" destOrd="0" presId="urn:microsoft.com/office/officeart/2005/8/layout/hierarchy1"/>
    <dgm:cxn modelId="{8092C80F-CAF1-4984-A58F-2B5CA67ADA9C}" type="presOf" srcId="{75E70B1F-B700-4A53-A8B3-3421E8D63DD8}" destId="{C6C52934-BA69-44FE-AEEA-F3E273C389A8}" srcOrd="0" destOrd="0" presId="urn:microsoft.com/office/officeart/2005/8/layout/hierarchy1"/>
    <dgm:cxn modelId="{A3BF8263-AF5E-4B78-91B2-C7C8AEE681BF}" srcId="{66AD4991-D304-4304-86A7-FA6366E0366B}" destId="{FF34640E-179F-428B-9FAE-73C167E029C4}" srcOrd="0" destOrd="0" parTransId="{4126769B-0B91-462A-B09F-5BC7FAFDB768}" sibTransId="{F12DEA82-16D0-4C7C-B4BD-EF17A84FE84D}"/>
    <dgm:cxn modelId="{5DDA685C-7941-41D9-9148-DBFA8FC7EE6E}" type="presOf" srcId="{16D0B1D4-638A-400D-80C6-C857BC06793A}" destId="{F96AD5C9-E56C-4C1D-819A-C72075099437}" srcOrd="0" destOrd="0" presId="urn:microsoft.com/office/officeart/2005/8/layout/hierarchy1"/>
    <dgm:cxn modelId="{1712DDD8-B742-4736-8B47-583E7C88559F}" srcId="{5EE16B58-E5B7-43C5-91A7-746ADCA879A0}" destId="{43B88162-3A9C-42E8-A652-70FCBD89EFD9}" srcOrd="3" destOrd="0" parTransId="{E5E80F2F-86FD-45DD-A94A-5E9F207DDA49}" sibTransId="{5435FA17-BCCD-4679-9A04-A2119A5713E6}"/>
    <dgm:cxn modelId="{46A6C3DD-F698-43A4-967C-9DB660A113BA}" type="presOf" srcId="{4126769B-0B91-462A-B09F-5BC7FAFDB768}" destId="{759A0CC4-B594-4DFA-897B-CFB1FF824E68}" srcOrd="0" destOrd="0" presId="urn:microsoft.com/office/officeart/2005/8/layout/hierarchy1"/>
    <dgm:cxn modelId="{0894EB26-EE68-4545-9282-C4D9537E89AB}" srcId="{A85833CB-8783-4355-B631-48E18646B133}" destId="{9F9D8C3D-A2CA-4833-B81C-0E9BE1B7356F}" srcOrd="2" destOrd="0" parTransId="{7DD2D3F4-55A5-4DA2-8578-DD88F13EBFF7}" sibTransId="{BFA39281-E887-47E4-A396-E57F14F68D1D}"/>
    <dgm:cxn modelId="{25A0FF2A-4412-4FA3-8883-53BCC4A9F2A3}" type="presOf" srcId="{2511E6DD-7D44-493D-9802-BBE98544F9B2}" destId="{827C1B27-F730-447F-9F26-03334E4F9AA4}" srcOrd="0" destOrd="0" presId="urn:microsoft.com/office/officeart/2005/8/layout/hierarchy1"/>
    <dgm:cxn modelId="{008C4F14-7E07-4621-8EA0-25528AC0D0B6}" srcId="{A85833CB-8783-4355-B631-48E18646B133}" destId="{1E1D65A3-8F44-48AF-BC6E-DDE90ECD43B1}" srcOrd="0" destOrd="0" parTransId="{75E70B1F-B700-4A53-A8B3-3421E8D63DD8}" sibTransId="{CE3B0457-E3CD-49F5-8DD3-A13BE6007D1C}"/>
    <dgm:cxn modelId="{C51A1F3B-370A-4B70-BB0A-74D11F847059}" type="presOf" srcId="{A85833CB-8783-4355-B631-48E18646B133}" destId="{D4BADB75-6049-4CC7-8CCA-3BB95CD4B697}" srcOrd="0" destOrd="0" presId="urn:microsoft.com/office/officeart/2005/8/layout/hierarchy1"/>
    <dgm:cxn modelId="{63B1D522-5A10-4EE4-BE4B-7E144DF78F86}" type="presOf" srcId="{AB38DCCE-E2FA-424A-86E8-932BE0952F7C}" destId="{532E0AA1-9861-41C6-AC13-D51F7A22B135}" srcOrd="0" destOrd="0" presId="urn:microsoft.com/office/officeart/2005/8/layout/hierarchy1"/>
    <dgm:cxn modelId="{74904218-EF85-4D31-8737-A4843E28DE67}" type="presOf" srcId="{9C201DE6-F1FB-4D27-A017-3684C74D7833}" destId="{112C3F06-AAA5-4760-94B2-497EE6E2A173}" srcOrd="0" destOrd="0" presId="urn:microsoft.com/office/officeart/2005/8/layout/hierarchy1"/>
    <dgm:cxn modelId="{530BD10F-8771-4F41-9684-E2B6BEB6614F}" type="presOf" srcId="{D46C55A5-BB95-4976-8AD0-8E2B0EEADCA6}" destId="{13829F1B-2DCE-43CA-AB91-2CA6DD96A5F0}" srcOrd="0" destOrd="0" presId="urn:microsoft.com/office/officeart/2005/8/layout/hierarchy1"/>
    <dgm:cxn modelId="{4FF27786-B780-4258-B33E-6D11D4F20437}" type="presOf" srcId="{E5E80F2F-86FD-45DD-A94A-5E9F207DDA49}" destId="{3F9D1CD1-F935-4738-A874-B413ECF33D93}" srcOrd="0" destOrd="0" presId="urn:microsoft.com/office/officeart/2005/8/layout/hierarchy1"/>
    <dgm:cxn modelId="{6A0987BE-CDF9-4A57-9393-BB217CC57B4A}" srcId="{5EE16B58-E5B7-43C5-91A7-746ADCA879A0}" destId="{A85833CB-8783-4355-B631-48E18646B133}" srcOrd="0" destOrd="0" parTransId="{07D6782E-510E-4B70-80DF-13E323ECD062}" sibTransId="{6FF8AC1A-7966-4CD5-B4C2-1A73C4B328F7}"/>
    <dgm:cxn modelId="{D8DB83FE-A8C9-410F-AA42-6F2BE2AF3470}" srcId="{5EE16B58-E5B7-43C5-91A7-746ADCA879A0}" destId="{66AD4991-D304-4304-86A7-FA6366E0366B}" srcOrd="1" destOrd="0" parTransId="{3F131047-BFEB-4153-A763-AB64DF42741D}" sibTransId="{1FFDCFB6-6251-4E31-9D7F-49F6AFCDBB55}"/>
    <dgm:cxn modelId="{B67087C3-A5D4-4C85-9F48-DA0D28A9CEDD}" type="presOf" srcId="{F041A395-2C21-43E7-9A41-08C5E49E4FFC}" destId="{A9CDEB00-79E1-4C8B-AA6A-B275B7A01FC9}" srcOrd="0" destOrd="0" presId="urn:microsoft.com/office/officeart/2005/8/layout/hierarchy1"/>
    <dgm:cxn modelId="{E3D4DD40-672D-47B9-BA3F-8D34184B59E9}" type="presOf" srcId="{3F131047-BFEB-4153-A763-AB64DF42741D}" destId="{4E5638B3-9AFB-4443-9EDE-8AD59D14E194}" srcOrd="0" destOrd="0" presId="urn:microsoft.com/office/officeart/2005/8/layout/hierarchy1"/>
    <dgm:cxn modelId="{EB93B1B2-C0CB-4C11-9E62-4C9679FD0267}" type="presOf" srcId="{66AD4991-D304-4304-86A7-FA6366E0366B}" destId="{D54C21EC-E985-4DCC-9869-A8F2DE702F84}" srcOrd="0" destOrd="0" presId="urn:microsoft.com/office/officeart/2005/8/layout/hierarchy1"/>
    <dgm:cxn modelId="{054E4C61-E37B-4B39-B81C-01F94F8F796A}" type="presParOf" srcId="{285F3943-8593-4C8C-B947-A68F80024B78}" destId="{02A7560F-91B1-4AE3-91D2-1FC0AD2C5CC1}" srcOrd="0" destOrd="0" presId="urn:microsoft.com/office/officeart/2005/8/layout/hierarchy1"/>
    <dgm:cxn modelId="{89181BD3-A495-4125-864C-D62C46E5FA3B}" type="presParOf" srcId="{02A7560F-91B1-4AE3-91D2-1FC0AD2C5CC1}" destId="{D756B668-1EF0-4814-A8D8-BED2AEFFF3AE}" srcOrd="0" destOrd="0" presId="urn:microsoft.com/office/officeart/2005/8/layout/hierarchy1"/>
    <dgm:cxn modelId="{D1FB133B-E5D5-4840-80E7-2BAE5B973E30}" type="presParOf" srcId="{D756B668-1EF0-4814-A8D8-BED2AEFFF3AE}" destId="{94477056-18EF-4F10-834B-B37BA103F6CA}" srcOrd="0" destOrd="0" presId="urn:microsoft.com/office/officeart/2005/8/layout/hierarchy1"/>
    <dgm:cxn modelId="{BCCBA424-D569-41AB-9849-772A4BEF1DA0}" type="presParOf" srcId="{D756B668-1EF0-4814-A8D8-BED2AEFFF3AE}" destId="{F545541A-FFFA-4221-A434-E0515EDE2E54}" srcOrd="1" destOrd="0" presId="urn:microsoft.com/office/officeart/2005/8/layout/hierarchy1"/>
    <dgm:cxn modelId="{47965403-AAB7-4715-BEC9-4B8F9C2DA094}" type="presParOf" srcId="{02A7560F-91B1-4AE3-91D2-1FC0AD2C5CC1}" destId="{8E440818-DD20-42E7-AA62-DB580FC06CE5}" srcOrd="1" destOrd="0" presId="urn:microsoft.com/office/officeart/2005/8/layout/hierarchy1"/>
    <dgm:cxn modelId="{15A9B425-D28D-4530-BCD2-AB837BE610DF}" type="presParOf" srcId="{8E440818-DD20-42E7-AA62-DB580FC06CE5}" destId="{3A2090DA-4006-48C4-B12E-1BDC618F044D}" srcOrd="0" destOrd="0" presId="urn:microsoft.com/office/officeart/2005/8/layout/hierarchy1"/>
    <dgm:cxn modelId="{2D0E15FB-EF44-48D0-949B-01B20ECD1162}" type="presParOf" srcId="{8E440818-DD20-42E7-AA62-DB580FC06CE5}" destId="{8BF29AC7-CE89-4097-93FA-A9D05954A5A2}" srcOrd="1" destOrd="0" presId="urn:microsoft.com/office/officeart/2005/8/layout/hierarchy1"/>
    <dgm:cxn modelId="{6C6C2F52-1B47-4D45-8C80-B41481C2997C}" type="presParOf" srcId="{8BF29AC7-CE89-4097-93FA-A9D05954A5A2}" destId="{101C9335-8B20-4766-968B-929D0B3B9D2B}" srcOrd="0" destOrd="0" presId="urn:microsoft.com/office/officeart/2005/8/layout/hierarchy1"/>
    <dgm:cxn modelId="{64B920E2-0C9E-4B9C-AC0F-0A93A52A20F7}" type="presParOf" srcId="{101C9335-8B20-4766-968B-929D0B3B9D2B}" destId="{CD173257-4CB9-489D-B92D-39729DE2AEB3}" srcOrd="0" destOrd="0" presId="urn:microsoft.com/office/officeart/2005/8/layout/hierarchy1"/>
    <dgm:cxn modelId="{BFF2C070-E0A1-4BCE-8AC5-304139D75509}" type="presParOf" srcId="{101C9335-8B20-4766-968B-929D0B3B9D2B}" destId="{D4BADB75-6049-4CC7-8CCA-3BB95CD4B697}" srcOrd="1" destOrd="0" presId="urn:microsoft.com/office/officeart/2005/8/layout/hierarchy1"/>
    <dgm:cxn modelId="{5EE95D8D-E3F5-4A5C-8FBC-71121D795758}" type="presParOf" srcId="{8BF29AC7-CE89-4097-93FA-A9D05954A5A2}" destId="{1F30D0A3-6143-4749-9578-44ECC5CA0FAA}" srcOrd="1" destOrd="0" presId="urn:microsoft.com/office/officeart/2005/8/layout/hierarchy1"/>
    <dgm:cxn modelId="{A0A43B2F-F71E-4CAD-93A3-C7D8C15E9D2F}" type="presParOf" srcId="{1F30D0A3-6143-4749-9578-44ECC5CA0FAA}" destId="{C6C52934-BA69-44FE-AEEA-F3E273C389A8}" srcOrd="0" destOrd="0" presId="urn:microsoft.com/office/officeart/2005/8/layout/hierarchy1"/>
    <dgm:cxn modelId="{20E0DAB5-5BD8-4FF1-905E-1858985DE4F7}" type="presParOf" srcId="{1F30D0A3-6143-4749-9578-44ECC5CA0FAA}" destId="{3C8D20F0-DEE2-4D6B-B864-8B8A47B60F55}" srcOrd="1" destOrd="0" presId="urn:microsoft.com/office/officeart/2005/8/layout/hierarchy1"/>
    <dgm:cxn modelId="{954DC2DF-CAAC-4ED4-A417-0877EBE73202}" type="presParOf" srcId="{3C8D20F0-DEE2-4D6B-B864-8B8A47B60F55}" destId="{844BE2DC-DA80-440A-823C-F6D7D9B3CFE0}" srcOrd="0" destOrd="0" presId="urn:microsoft.com/office/officeart/2005/8/layout/hierarchy1"/>
    <dgm:cxn modelId="{1E6B7D33-237A-4E6E-9791-ECC0F9686FE3}" type="presParOf" srcId="{844BE2DC-DA80-440A-823C-F6D7D9B3CFE0}" destId="{626FB145-02EA-45C3-B859-AB96320BBE5A}" srcOrd="0" destOrd="0" presId="urn:microsoft.com/office/officeart/2005/8/layout/hierarchy1"/>
    <dgm:cxn modelId="{02304DBB-A416-46F6-A321-C6AE0FB7DB4D}" type="presParOf" srcId="{844BE2DC-DA80-440A-823C-F6D7D9B3CFE0}" destId="{3607C496-CB6C-49BC-9F64-0FFB3F02597D}" srcOrd="1" destOrd="0" presId="urn:microsoft.com/office/officeart/2005/8/layout/hierarchy1"/>
    <dgm:cxn modelId="{25ADF3C6-5823-47A8-B81F-C48CD4331238}" type="presParOf" srcId="{3C8D20F0-DEE2-4D6B-B864-8B8A47B60F55}" destId="{912D65EB-736D-4E29-9DB6-C23A63D9FAFC}" srcOrd="1" destOrd="0" presId="urn:microsoft.com/office/officeart/2005/8/layout/hierarchy1"/>
    <dgm:cxn modelId="{235756E1-7536-4536-947E-9E47E1F9B23B}" type="presParOf" srcId="{1F30D0A3-6143-4749-9578-44ECC5CA0FAA}" destId="{532E0AA1-9861-41C6-AC13-D51F7A22B135}" srcOrd="2" destOrd="0" presId="urn:microsoft.com/office/officeart/2005/8/layout/hierarchy1"/>
    <dgm:cxn modelId="{8EF19E41-2EAF-4741-BC96-D35936FC03E7}" type="presParOf" srcId="{1F30D0A3-6143-4749-9578-44ECC5CA0FAA}" destId="{B3A582DC-5316-4C7B-BF5B-87359FFF10E6}" srcOrd="3" destOrd="0" presId="urn:microsoft.com/office/officeart/2005/8/layout/hierarchy1"/>
    <dgm:cxn modelId="{4A86E37B-2A45-4A9B-ADB1-570DA2EA412C}" type="presParOf" srcId="{B3A582DC-5316-4C7B-BF5B-87359FFF10E6}" destId="{107395C3-31B2-459E-8B63-ED40A52FA3C6}" srcOrd="0" destOrd="0" presId="urn:microsoft.com/office/officeart/2005/8/layout/hierarchy1"/>
    <dgm:cxn modelId="{1B3605CD-4AF9-486F-8534-527348A1BF0D}" type="presParOf" srcId="{107395C3-31B2-459E-8B63-ED40A52FA3C6}" destId="{689235AB-9CC9-4770-85B2-26652B1CA00D}" srcOrd="0" destOrd="0" presId="urn:microsoft.com/office/officeart/2005/8/layout/hierarchy1"/>
    <dgm:cxn modelId="{51181441-6C16-48D2-93E6-C2F7969BB92B}" type="presParOf" srcId="{107395C3-31B2-459E-8B63-ED40A52FA3C6}" destId="{A9CDEB00-79E1-4C8B-AA6A-B275B7A01FC9}" srcOrd="1" destOrd="0" presId="urn:microsoft.com/office/officeart/2005/8/layout/hierarchy1"/>
    <dgm:cxn modelId="{D780C18A-DD9F-4E59-B047-AA56AE7B5239}" type="presParOf" srcId="{B3A582DC-5316-4C7B-BF5B-87359FFF10E6}" destId="{E3F3E5E2-3331-40BD-B628-B19372F89FB8}" srcOrd="1" destOrd="0" presId="urn:microsoft.com/office/officeart/2005/8/layout/hierarchy1"/>
    <dgm:cxn modelId="{F1AABD6B-F230-46CE-871E-45C7A48A0AFC}" type="presParOf" srcId="{1F30D0A3-6143-4749-9578-44ECC5CA0FAA}" destId="{AB1A192D-03F2-4050-96F6-FAC04A5708DC}" srcOrd="4" destOrd="0" presId="urn:microsoft.com/office/officeart/2005/8/layout/hierarchy1"/>
    <dgm:cxn modelId="{38F093A5-6920-42C0-93B8-AC43170B13A7}" type="presParOf" srcId="{1F30D0A3-6143-4749-9578-44ECC5CA0FAA}" destId="{7E75FB90-E3EE-40B9-AE28-9DE98CC542E9}" srcOrd="5" destOrd="0" presId="urn:microsoft.com/office/officeart/2005/8/layout/hierarchy1"/>
    <dgm:cxn modelId="{B3AD86D1-B509-4CC0-AF7E-1974C8EAE709}" type="presParOf" srcId="{7E75FB90-E3EE-40B9-AE28-9DE98CC542E9}" destId="{624200A5-9647-4BD9-8649-F8CCA791EFF7}" srcOrd="0" destOrd="0" presId="urn:microsoft.com/office/officeart/2005/8/layout/hierarchy1"/>
    <dgm:cxn modelId="{84D51542-E874-417B-B22C-BD8E05567A31}" type="presParOf" srcId="{624200A5-9647-4BD9-8649-F8CCA791EFF7}" destId="{341D73C8-C953-44A1-A82F-5B4F7CDE13D3}" srcOrd="0" destOrd="0" presId="urn:microsoft.com/office/officeart/2005/8/layout/hierarchy1"/>
    <dgm:cxn modelId="{6394BEF4-2ABA-4459-8B6E-B0A06BB3B0F6}" type="presParOf" srcId="{624200A5-9647-4BD9-8649-F8CCA791EFF7}" destId="{B254368D-D533-456A-95AC-8E7E939169F2}" srcOrd="1" destOrd="0" presId="urn:microsoft.com/office/officeart/2005/8/layout/hierarchy1"/>
    <dgm:cxn modelId="{1CF2A3BB-1AC2-402A-9C39-641F10F6675D}" type="presParOf" srcId="{7E75FB90-E3EE-40B9-AE28-9DE98CC542E9}" destId="{903F28FC-5AD3-4EB7-B262-9813BCB9C83C}" srcOrd="1" destOrd="0" presId="urn:microsoft.com/office/officeart/2005/8/layout/hierarchy1"/>
    <dgm:cxn modelId="{8D471F83-90C4-4A65-A6C8-FFDCBFC1CE80}" type="presParOf" srcId="{8E440818-DD20-42E7-AA62-DB580FC06CE5}" destId="{4E5638B3-9AFB-4443-9EDE-8AD59D14E194}" srcOrd="2" destOrd="0" presId="urn:microsoft.com/office/officeart/2005/8/layout/hierarchy1"/>
    <dgm:cxn modelId="{8B110F77-77A6-44C5-A8CA-65449E134E8A}" type="presParOf" srcId="{8E440818-DD20-42E7-AA62-DB580FC06CE5}" destId="{8794F582-AB2D-4524-9A5C-F928CDFB12EE}" srcOrd="3" destOrd="0" presId="urn:microsoft.com/office/officeart/2005/8/layout/hierarchy1"/>
    <dgm:cxn modelId="{C8AB15E3-E0F8-4B94-8E37-600C9C684FC1}" type="presParOf" srcId="{8794F582-AB2D-4524-9A5C-F928CDFB12EE}" destId="{5321F08A-92A7-448D-BE8E-96038B116E93}" srcOrd="0" destOrd="0" presId="urn:microsoft.com/office/officeart/2005/8/layout/hierarchy1"/>
    <dgm:cxn modelId="{137F121D-4F82-40D7-932D-1F5EFA776FE3}" type="presParOf" srcId="{5321F08A-92A7-448D-BE8E-96038B116E93}" destId="{B32E530D-DA8C-403C-AABC-1CB6E352AE16}" srcOrd="0" destOrd="0" presId="urn:microsoft.com/office/officeart/2005/8/layout/hierarchy1"/>
    <dgm:cxn modelId="{7D9D3327-CA63-4484-857A-55BBE1AB97F6}" type="presParOf" srcId="{5321F08A-92A7-448D-BE8E-96038B116E93}" destId="{D54C21EC-E985-4DCC-9869-A8F2DE702F84}" srcOrd="1" destOrd="0" presId="urn:microsoft.com/office/officeart/2005/8/layout/hierarchy1"/>
    <dgm:cxn modelId="{DE688C6A-B1A3-4F73-A4C7-6965D13C4E93}" type="presParOf" srcId="{8794F582-AB2D-4524-9A5C-F928CDFB12EE}" destId="{03916ED7-83E7-4670-A80C-4EB6DA5FD2D4}" srcOrd="1" destOrd="0" presId="urn:microsoft.com/office/officeart/2005/8/layout/hierarchy1"/>
    <dgm:cxn modelId="{FC136847-B827-4EE2-8C9D-0673131CEAEC}" type="presParOf" srcId="{03916ED7-83E7-4670-A80C-4EB6DA5FD2D4}" destId="{759A0CC4-B594-4DFA-897B-CFB1FF824E68}" srcOrd="0" destOrd="0" presId="urn:microsoft.com/office/officeart/2005/8/layout/hierarchy1"/>
    <dgm:cxn modelId="{0E24C28A-B00A-481B-AADB-71CBD58DCFEE}" type="presParOf" srcId="{03916ED7-83E7-4670-A80C-4EB6DA5FD2D4}" destId="{62000F8D-3701-4B9E-B717-ECD94532E58E}" srcOrd="1" destOrd="0" presId="urn:microsoft.com/office/officeart/2005/8/layout/hierarchy1"/>
    <dgm:cxn modelId="{A5604B15-2EC5-413E-BC42-47FDC8EED112}" type="presParOf" srcId="{62000F8D-3701-4B9E-B717-ECD94532E58E}" destId="{59E51AEC-57B7-4502-B768-A1E66E584C94}" srcOrd="0" destOrd="0" presId="urn:microsoft.com/office/officeart/2005/8/layout/hierarchy1"/>
    <dgm:cxn modelId="{E47B7269-8676-4696-824A-CCA044458995}" type="presParOf" srcId="{59E51AEC-57B7-4502-B768-A1E66E584C94}" destId="{26A5712D-D1D7-4779-B58D-B5F9138E5396}" srcOrd="0" destOrd="0" presId="urn:microsoft.com/office/officeart/2005/8/layout/hierarchy1"/>
    <dgm:cxn modelId="{2BA71FE6-9CB0-4E26-8EE4-E9EEA966B859}" type="presParOf" srcId="{59E51AEC-57B7-4502-B768-A1E66E584C94}" destId="{C3528B06-5659-437A-BBED-8AFA27C097FF}" srcOrd="1" destOrd="0" presId="urn:microsoft.com/office/officeart/2005/8/layout/hierarchy1"/>
    <dgm:cxn modelId="{24E0A4DE-A9C4-4B90-BB81-D4B713A45965}" type="presParOf" srcId="{62000F8D-3701-4B9E-B717-ECD94532E58E}" destId="{9C6FBF69-D1B8-4EC1-A53C-F75F349BB813}" srcOrd="1" destOrd="0" presId="urn:microsoft.com/office/officeart/2005/8/layout/hierarchy1"/>
    <dgm:cxn modelId="{8D86FBDE-C2C2-4BF7-BC8D-1BDAB08E4FF2}" type="presParOf" srcId="{03916ED7-83E7-4670-A80C-4EB6DA5FD2D4}" destId="{112C3F06-AAA5-4760-94B2-497EE6E2A173}" srcOrd="2" destOrd="0" presId="urn:microsoft.com/office/officeart/2005/8/layout/hierarchy1"/>
    <dgm:cxn modelId="{7DE240C7-AC62-4C27-939C-0B247441E515}" type="presParOf" srcId="{03916ED7-83E7-4670-A80C-4EB6DA5FD2D4}" destId="{DE361405-E1C3-4DEA-B7EB-D3F473C509D2}" srcOrd="3" destOrd="0" presId="urn:microsoft.com/office/officeart/2005/8/layout/hierarchy1"/>
    <dgm:cxn modelId="{6B70A02E-04EF-41A2-B608-7682D52DE204}" type="presParOf" srcId="{DE361405-E1C3-4DEA-B7EB-D3F473C509D2}" destId="{ED98DB33-410B-44EE-B28B-D58347EBA81A}" srcOrd="0" destOrd="0" presId="urn:microsoft.com/office/officeart/2005/8/layout/hierarchy1"/>
    <dgm:cxn modelId="{B17931E6-85B5-4A5A-B617-E22D1BC5D669}" type="presParOf" srcId="{ED98DB33-410B-44EE-B28B-D58347EBA81A}" destId="{3BA7504B-9D57-4946-80A8-BC39D6704AA7}" srcOrd="0" destOrd="0" presId="urn:microsoft.com/office/officeart/2005/8/layout/hierarchy1"/>
    <dgm:cxn modelId="{85E5D5CF-9090-41FF-A417-8DB3EF124AED}" type="presParOf" srcId="{ED98DB33-410B-44EE-B28B-D58347EBA81A}" destId="{827C1B27-F730-447F-9F26-03334E4F9AA4}" srcOrd="1" destOrd="0" presId="urn:microsoft.com/office/officeart/2005/8/layout/hierarchy1"/>
    <dgm:cxn modelId="{0A25744F-C97C-454E-9728-E5BA7CB9A0B2}" type="presParOf" srcId="{DE361405-E1C3-4DEA-B7EB-D3F473C509D2}" destId="{60E57EA0-86C4-4542-8177-8603EE7D6B79}" srcOrd="1" destOrd="0" presId="urn:microsoft.com/office/officeart/2005/8/layout/hierarchy1"/>
    <dgm:cxn modelId="{EFC7334C-ADDB-407B-A725-81CC2BBCE4E4}" type="presParOf" srcId="{8E440818-DD20-42E7-AA62-DB580FC06CE5}" destId="{13829F1B-2DCE-43CA-AB91-2CA6DD96A5F0}" srcOrd="4" destOrd="0" presId="urn:microsoft.com/office/officeart/2005/8/layout/hierarchy1"/>
    <dgm:cxn modelId="{0FDE7300-B50D-45C7-8695-A2BA619C4812}" type="presParOf" srcId="{8E440818-DD20-42E7-AA62-DB580FC06CE5}" destId="{C28B795D-33D4-4FDA-8788-F2DAFAF4DF95}" srcOrd="5" destOrd="0" presId="urn:microsoft.com/office/officeart/2005/8/layout/hierarchy1"/>
    <dgm:cxn modelId="{C96D8D50-5D15-4859-98CD-D85FE6D4AE9F}" type="presParOf" srcId="{C28B795D-33D4-4FDA-8788-F2DAFAF4DF95}" destId="{CF75AF80-3CE3-4DF4-B598-2D65CFA07ECE}" srcOrd="0" destOrd="0" presId="urn:microsoft.com/office/officeart/2005/8/layout/hierarchy1"/>
    <dgm:cxn modelId="{9AA25081-F067-474D-B05A-0FD959EEAE1B}" type="presParOf" srcId="{CF75AF80-3CE3-4DF4-B598-2D65CFA07ECE}" destId="{A0393230-05D8-49B1-B1E8-4268BE13DAFB}" srcOrd="0" destOrd="0" presId="urn:microsoft.com/office/officeart/2005/8/layout/hierarchy1"/>
    <dgm:cxn modelId="{30106EE0-37B3-4831-90CC-C451FE021624}" type="presParOf" srcId="{CF75AF80-3CE3-4DF4-B598-2D65CFA07ECE}" destId="{F96AD5C9-E56C-4C1D-819A-C72075099437}" srcOrd="1" destOrd="0" presId="urn:microsoft.com/office/officeart/2005/8/layout/hierarchy1"/>
    <dgm:cxn modelId="{85C22836-C2CA-4DF2-8DC0-3F830C2BB6DD}" type="presParOf" srcId="{C28B795D-33D4-4FDA-8788-F2DAFAF4DF95}" destId="{3DDD6FBD-072B-40D4-9AF0-EEB517FE8C84}" srcOrd="1" destOrd="0" presId="urn:microsoft.com/office/officeart/2005/8/layout/hierarchy1"/>
    <dgm:cxn modelId="{7B440341-F391-4F7C-9DBD-740E852A11FA}" type="presParOf" srcId="{8E440818-DD20-42E7-AA62-DB580FC06CE5}" destId="{3F9D1CD1-F935-4738-A874-B413ECF33D93}" srcOrd="6" destOrd="0" presId="urn:microsoft.com/office/officeart/2005/8/layout/hierarchy1"/>
    <dgm:cxn modelId="{83C9F529-CF93-4CFC-B744-708C0A4A811F}" type="presParOf" srcId="{8E440818-DD20-42E7-AA62-DB580FC06CE5}" destId="{6D66723E-6469-4065-9442-D2CE1552B77D}" srcOrd="7" destOrd="0" presId="urn:microsoft.com/office/officeart/2005/8/layout/hierarchy1"/>
    <dgm:cxn modelId="{5BAC0D51-2537-40B0-B22C-5D91AD7E8180}" type="presParOf" srcId="{6D66723E-6469-4065-9442-D2CE1552B77D}" destId="{E2C80AF5-D9DC-40E0-B1C2-F282E049A10D}" srcOrd="0" destOrd="0" presId="urn:microsoft.com/office/officeart/2005/8/layout/hierarchy1"/>
    <dgm:cxn modelId="{AE398239-8D57-4B69-8D07-6D4B4602084C}" type="presParOf" srcId="{E2C80AF5-D9DC-40E0-B1C2-F282E049A10D}" destId="{9B1965AF-3256-4A84-9AFC-471C333366B2}" srcOrd="0" destOrd="0" presId="urn:microsoft.com/office/officeart/2005/8/layout/hierarchy1"/>
    <dgm:cxn modelId="{3EDACBF0-3040-42E6-A873-93D13DF116BE}" type="presParOf" srcId="{E2C80AF5-D9DC-40E0-B1C2-F282E049A10D}" destId="{69DDB0E9-B9C1-4D2E-BAD3-D08E0211BF2A}" srcOrd="1" destOrd="0" presId="urn:microsoft.com/office/officeart/2005/8/layout/hierarchy1"/>
    <dgm:cxn modelId="{0954E7F9-F92D-4F8C-8439-FE048C135C96}" type="presParOf" srcId="{6D66723E-6469-4065-9442-D2CE1552B77D}" destId="{4B6E2ECB-71A5-4586-9A27-579F9EBA5557}" srcOrd="1" destOrd="0" presId="urn:microsoft.com/office/officeart/2005/8/layout/hierarchy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9D1CD1-F935-4738-A874-B413ECF33D93}">
      <dsp:nvSpPr>
        <dsp:cNvPr id="0" name=""/>
        <dsp:cNvSpPr/>
      </dsp:nvSpPr>
      <dsp:spPr>
        <a:xfrm>
          <a:off x="5051069" y="2125398"/>
          <a:ext cx="3201203" cy="3195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7770"/>
              </a:lnTo>
              <a:lnTo>
                <a:pt x="3201203" y="217770"/>
              </a:lnTo>
              <a:lnTo>
                <a:pt x="3201203" y="3195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829F1B-2DCE-43CA-AB91-2CA6DD96A5F0}">
      <dsp:nvSpPr>
        <dsp:cNvPr id="0" name=""/>
        <dsp:cNvSpPr/>
      </dsp:nvSpPr>
      <dsp:spPr>
        <a:xfrm>
          <a:off x="5051069" y="2125398"/>
          <a:ext cx="1858257" cy="3195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7770"/>
              </a:lnTo>
              <a:lnTo>
                <a:pt x="1858257" y="217770"/>
              </a:lnTo>
              <a:lnTo>
                <a:pt x="1858257" y="3195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2C3F06-AAA5-4760-94B2-497EE6E2A173}">
      <dsp:nvSpPr>
        <dsp:cNvPr id="0" name=""/>
        <dsp:cNvSpPr/>
      </dsp:nvSpPr>
      <dsp:spPr>
        <a:xfrm>
          <a:off x="5566381" y="3142679"/>
          <a:ext cx="671472" cy="3195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7770"/>
              </a:lnTo>
              <a:lnTo>
                <a:pt x="671472" y="217770"/>
              </a:lnTo>
              <a:lnTo>
                <a:pt x="671472" y="31956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9A0CC4-B594-4DFA-897B-CFB1FF824E68}">
      <dsp:nvSpPr>
        <dsp:cNvPr id="0" name=""/>
        <dsp:cNvSpPr/>
      </dsp:nvSpPr>
      <dsp:spPr>
        <a:xfrm>
          <a:off x="4894908" y="3142679"/>
          <a:ext cx="671472" cy="319560"/>
        </a:xfrm>
        <a:custGeom>
          <a:avLst/>
          <a:gdLst/>
          <a:ahLst/>
          <a:cxnLst/>
          <a:rect l="0" t="0" r="0" b="0"/>
          <a:pathLst>
            <a:path>
              <a:moveTo>
                <a:pt x="671472" y="0"/>
              </a:moveTo>
              <a:lnTo>
                <a:pt x="671472" y="217770"/>
              </a:lnTo>
              <a:lnTo>
                <a:pt x="0" y="217770"/>
              </a:lnTo>
              <a:lnTo>
                <a:pt x="0" y="31956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5638B3-9AFB-4443-9EDE-8AD59D14E194}">
      <dsp:nvSpPr>
        <dsp:cNvPr id="0" name=""/>
        <dsp:cNvSpPr/>
      </dsp:nvSpPr>
      <dsp:spPr>
        <a:xfrm>
          <a:off x="5051069" y="2125398"/>
          <a:ext cx="515311" cy="3195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7770"/>
              </a:lnTo>
              <a:lnTo>
                <a:pt x="515311" y="217770"/>
              </a:lnTo>
              <a:lnTo>
                <a:pt x="515311" y="3195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1A192D-03F2-4050-96F6-FAC04A5708DC}">
      <dsp:nvSpPr>
        <dsp:cNvPr id="0" name=""/>
        <dsp:cNvSpPr/>
      </dsp:nvSpPr>
      <dsp:spPr>
        <a:xfrm>
          <a:off x="2053660" y="3142679"/>
          <a:ext cx="1342945" cy="3195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7770"/>
              </a:lnTo>
              <a:lnTo>
                <a:pt x="1342945" y="217770"/>
              </a:lnTo>
              <a:lnTo>
                <a:pt x="1342945" y="31956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2E0AA1-9861-41C6-AC13-D51F7A22B135}">
      <dsp:nvSpPr>
        <dsp:cNvPr id="0" name=""/>
        <dsp:cNvSpPr/>
      </dsp:nvSpPr>
      <dsp:spPr>
        <a:xfrm>
          <a:off x="1898305" y="3142679"/>
          <a:ext cx="155355" cy="319560"/>
        </a:xfrm>
        <a:custGeom>
          <a:avLst/>
          <a:gdLst/>
          <a:ahLst/>
          <a:cxnLst/>
          <a:rect l="0" t="0" r="0" b="0"/>
          <a:pathLst>
            <a:path>
              <a:moveTo>
                <a:pt x="155355" y="0"/>
              </a:moveTo>
              <a:lnTo>
                <a:pt x="155355" y="217770"/>
              </a:lnTo>
              <a:lnTo>
                <a:pt x="0" y="217770"/>
              </a:lnTo>
              <a:lnTo>
                <a:pt x="0" y="31956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C52934-BA69-44FE-AEEA-F3E273C389A8}">
      <dsp:nvSpPr>
        <dsp:cNvPr id="0" name=""/>
        <dsp:cNvSpPr/>
      </dsp:nvSpPr>
      <dsp:spPr>
        <a:xfrm>
          <a:off x="555359" y="3142679"/>
          <a:ext cx="1498301" cy="319560"/>
        </a:xfrm>
        <a:custGeom>
          <a:avLst/>
          <a:gdLst/>
          <a:ahLst/>
          <a:cxnLst/>
          <a:rect l="0" t="0" r="0" b="0"/>
          <a:pathLst>
            <a:path>
              <a:moveTo>
                <a:pt x="1498301" y="0"/>
              </a:moveTo>
              <a:lnTo>
                <a:pt x="1498301" y="217770"/>
              </a:lnTo>
              <a:lnTo>
                <a:pt x="0" y="217770"/>
              </a:lnTo>
              <a:lnTo>
                <a:pt x="0" y="31956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2090DA-4006-48C4-B12E-1BDC618F044D}">
      <dsp:nvSpPr>
        <dsp:cNvPr id="0" name=""/>
        <dsp:cNvSpPr/>
      </dsp:nvSpPr>
      <dsp:spPr>
        <a:xfrm>
          <a:off x="2053660" y="2125398"/>
          <a:ext cx="2997408" cy="319560"/>
        </a:xfrm>
        <a:custGeom>
          <a:avLst/>
          <a:gdLst/>
          <a:ahLst/>
          <a:cxnLst/>
          <a:rect l="0" t="0" r="0" b="0"/>
          <a:pathLst>
            <a:path>
              <a:moveTo>
                <a:pt x="2997408" y="0"/>
              </a:moveTo>
              <a:lnTo>
                <a:pt x="2997408" y="217770"/>
              </a:lnTo>
              <a:lnTo>
                <a:pt x="0" y="217770"/>
              </a:lnTo>
              <a:lnTo>
                <a:pt x="0" y="31956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477056-18EF-4F10-834B-B37BA103F6CA}">
      <dsp:nvSpPr>
        <dsp:cNvPr id="0" name=""/>
        <dsp:cNvSpPr/>
      </dsp:nvSpPr>
      <dsp:spPr>
        <a:xfrm>
          <a:off x="3111480" y="970767"/>
          <a:ext cx="3879177" cy="11546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45541A-FFFA-4221-A434-E0515EDE2E54}">
      <dsp:nvSpPr>
        <dsp:cNvPr id="0" name=""/>
        <dsp:cNvSpPr/>
      </dsp:nvSpPr>
      <dsp:spPr>
        <a:xfrm>
          <a:off x="3233566" y="1086748"/>
          <a:ext cx="3879177" cy="11546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Дидактика</a:t>
          </a:r>
          <a:endParaRPr lang="ru-RU" sz="2000" b="1" kern="1200" dirty="0"/>
        </a:p>
      </dsp:txBody>
      <dsp:txXfrm>
        <a:off x="3233566" y="1086748"/>
        <a:ext cx="3879177" cy="1154631"/>
      </dsp:txXfrm>
    </dsp:sp>
    <dsp:sp modelId="{CD173257-4CB9-489D-B92D-39729DE2AEB3}">
      <dsp:nvSpPr>
        <dsp:cNvPr id="0" name=""/>
        <dsp:cNvSpPr/>
      </dsp:nvSpPr>
      <dsp:spPr>
        <a:xfrm>
          <a:off x="1300478" y="2444958"/>
          <a:ext cx="1506364" cy="6977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BADB75-6049-4CC7-8CCA-3BB95CD4B697}">
      <dsp:nvSpPr>
        <dsp:cNvPr id="0" name=""/>
        <dsp:cNvSpPr/>
      </dsp:nvSpPr>
      <dsp:spPr>
        <a:xfrm>
          <a:off x="1422564" y="2560940"/>
          <a:ext cx="1506364" cy="697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Принципы</a:t>
          </a:r>
          <a:endParaRPr lang="ru-RU" sz="1600" kern="1200" dirty="0"/>
        </a:p>
      </dsp:txBody>
      <dsp:txXfrm>
        <a:off x="1422564" y="2560940"/>
        <a:ext cx="1506364" cy="697721"/>
      </dsp:txXfrm>
    </dsp:sp>
    <dsp:sp modelId="{626FB145-02EA-45C3-B859-AB96320BBE5A}">
      <dsp:nvSpPr>
        <dsp:cNvPr id="0" name=""/>
        <dsp:cNvSpPr/>
      </dsp:nvSpPr>
      <dsp:spPr>
        <a:xfrm>
          <a:off x="5972" y="3462239"/>
          <a:ext cx="1098773" cy="6977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07C496-CB6C-49BC-9F64-0FFB3F02597D}">
      <dsp:nvSpPr>
        <dsp:cNvPr id="0" name=""/>
        <dsp:cNvSpPr/>
      </dsp:nvSpPr>
      <dsp:spPr>
        <a:xfrm>
          <a:off x="128058" y="3578221"/>
          <a:ext cx="1098773" cy="697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Сущность</a:t>
          </a:r>
          <a:endParaRPr lang="ru-RU" sz="1200" kern="1200" dirty="0"/>
        </a:p>
      </dsp:txBody>
      <dsp:txXfrm>
        <a:off x="128058" y="3578221"/>
        <a:ext cx="1098773" cy="697721"/>
      </dsp:txXfrm>
    </dsp:sp>
    <dsp:sp modelId="{689235AB-9CC9-4770-85B2-26652B1CA00D}">
      <dsp:nvSpPr>
        <dsp:cNvPr id="0" name=""/>
        <dsp:cNvSpPr/>
      </dsp:nvSpPr>
      <dsp:spPr>
        <a:xfrm>
          <a:off x="1348918" y="3462239"/>
          <a:ext cx="1098773" cy="6977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CDEB00-79E1-4C8B-AA6A-B275B7A01FC9}">
      <dsp:nvSpPr>
        <dsp:cNvPr id="0" name=""/>
        <dsp:cNvSpPr/>
      </dsp:nvSpPr>
      <dsp:spPr>
        <a:xfrm>
          <a:off x="1471004" y="3578221"/>
          <a:ext cx="1098773" cy="697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История</a:t>
          </a:r>
          <a:endParaRPr lang="ru-RU" sz="1200" kern="1200" dirty="0"/>
        </a:p>
      </dsp:txBody>
      <dsp:txXfrm>
        <a:off x="1471004" y="3578221"/>
        <a:ext cx="1098773" cy="697721"/>
      </dsp:txXfrm>
    </dsp:sp>
    <dsp:sp modelId="{341D73C8-C953-44A1-A82F-5B4F7CDE13D3}">
      <dsp:nvSpPr>
        <dsp:cNvPr id="0" name=""/>
        <dsp:cNvSpPr/>
      </dsp:nvSpPr>
      <dsp:spPr>
        <a:xfrm>
          <a:off x="2691864" y="3462239"/>
          <a:ext cx="1409485" cy="6977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54368D-D533-456A-95AC-8E7E939169F2}">
      <dsp:nvSpPr>
        <dsp:cNvPr id="0" name=""/>
        <dsp:cNvSpPr/>
      </dsp:nvSpPr>
      <dsp:spPr>
        <a:xfrm>
          <a:off x="2813950" y="3578221"/>
          <a:ext cx="1409485" cy="697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Классификация</a:t>
          </a:r>
          <a:endParaRPr lang="ru-RU" sz="1200" kern="1200" dirty="0"/>
        </a:p>
      </dsp:txBody>
      <dsp:txXfrm>
        <a:off x="2813950" y="3578221"/>
        <a:ext cx="1409485" cy="697721"/>
      </dsp:txXfrm>
    </dsp:sp>
    <dsp:sp modelId="{B32E530D-DA8C-403C-AABC-1CB6E352AE16}">
      <dsp:nvSpPr>
        <dsp:cNvPr id="0" name=""/>
        <dsp:cNvSpPr/>
      </dsp:nvSpPr>
      <dsp:spPr>
        <a:xfrm>
          <a:off x="5016994" y="2444958"/>
          <a:ext cx="1098773" cy="6977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4C21EC-E985-4DCC-9869-A8F2DE702F84}">
      <dsp:nvSpPr>
        <dsp:cNvPr id="0" name=""/>
        <dsp:cNvSpPr/>
      </dsp:nvSpPr>
      <dsp:spPr>
        <a:xfrm>
          <a:off x="5139080" y="2560940"/>
          <a:ext cx="1098773" cy="697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Методы</a:t>
          </a:r>
          <a:endParaRPr lang="ru-RU" sz="1600" kern="1200" dirty="0"/>
        </a:p>
      </dsp:txBody>
      <dsp:txXfrm>
        <a:off x="5139080" y="2560940"/>
        <a:ext cx="1098773" cy="697721"/>
      </dsp:txXfrm>
    </dsp:sp>
    <dsp:sp modelId="{26A5712D-D1D7-4779-B58D-B5F9138E5396}">
      <dsp:nvSpPr>
        <dsp:cNvPr id="0" name=""/>
        <dsp:cNvSpPr/>
      </dsp:nvSpPr>
      <dsp:spPr>
        <a:xfrm>
          <a:off x="4345521" y="3462239"/>
          <a:ext cx="1098773" cy="6977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528B06-5659-437A-BBED-8AFA27C097FF}">
      <dsp:nvSpPr>
        <dsp:cNvPr id="0" name=""/>
        <dsp:cNvSpPr/>
      </dsp:nvSpPr>
      <dsp:spPr>
        <a:xfrm>
          <a:off x="4467607" y="3578221"/>
          <a:ext cx="1098773" cy="697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…</a:t>
          </a:r>
          <a:endParaRPr lang="ru-RU" sz="3100" kern="1200" dirty="0"/>
        </a:p>
      </dsp:txBody>
      <dsp:txXfrm>
        <a:off x="4467607" y="3578221"/>
        <a:ext cx="1098773" cy="697721"/>
      </dsp:txXfrm>
    </dsp:sp>
    <dsp:sp modelId="{3BA7504B-9D57-4946-80A8-BC39D6704AA7}">
      <dsp:nvSpPr>
        <dsp:cNvPr id="0" name=""/>
        <dsp:cNvSpPr/>
      </dsp:nvSpPr>
      <dsp:spPr>
        <a:xfrm>
          <a:off x="5688467" y="3462239"/>
          <a:ext cx="1098773" cy="6977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7C1B27-F730-447F-9F26-03334E4F9AA4}">
      <dsp:nvSpPr>
        <dsp:cNvPr id="0" name=""/>
        <dsp:cNvSpPr/>
      </dsp:nvSpPr>
      <dsp:spPr>
        <a:xfrm>
          <a:off x="5810553" y="3578221"/>
          <a:ext cx="1098773" cy="697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…</a:t>
          </a:r>
          <a:endParaRPr lang="ru-RU" sz="3100" kern="1200" dirty="0"/>
        </a:p>
      </dsp:txBody>
      <dsp:txXfrm>
        <a:off x="5810553" y="3578221"/>
        <a:ext cx="1098773" cy="697721"/>
      </dsp:txXfrm>
    </dsp:sp>
    <dsp:sp modelId="{A0393230-05D8-49B1-B1E8-4268BE13DAFB}">
      <dsp:nvSpPr>
        <dsp:cNvPr id="0" name=""/>
        <dsp:cNvSpPr/>
      </dsp:nvSpPr>
      <dsp:spPr>
        <a:xfrm>
          <a:off x="6359939" y="2444958"/>
          <a:ext cx="1098773" cy="6977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6AD5C9-E56C-4C1D-819A-C72075099437}">
      <dsp:nvSpPr>
        <dsp:cNvPr id="0" name=""/>
        <dsp:cNvSpPr/>
      </dsp:nvSpPr>
      <dsp:spPr>
        <a:xfrm>
          <a:off x="6482025" y="2560940"/>
          <a:ext cx="1098773" cy="697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Средства</a:t>
          </a:r>
          <a:endParaRPr lang="ru-RU" sz="1600" kern="1200" dirty="0"/>
        </a:p>
      </dsp:txBody>
      <dsp:txXfrm>
        <a:off x="6482025" y="2560940"/>
        <a:ext cx="1098773" cy="697721"/>
      </dsp:txXfrm>
    </dsp:sp>
    <dsp:sp modelId="{9B1965AF-3256-4A84-9AFC-471C333366B2}">
      <dsp:nvSpPr>
        <dsp:cNvPr id="0" name=""/>
        <dsp:cNvSpPr/>
      </dsp:nvSpPr>
      <dsp:spPr>
        <a:xfrm>
          <a:off x="7702885" y="2444958"/>
          <a:ext cx="1098773" cy="6977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DDB0E9-B9C1-4D2E-BAD3-D08E0211BF2A}">
      <dsp:nvSpPr>
        <dsp:cNvPr id="0" name=""/>
        <dsp:cNvSpPr/>
      </dsp:nvSpPr>
      <dsp:spPr>
        <a:xfrm>
          <a:off x="7824971" y="2560940"/>
          <a:ext cx="1098773" cy="697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…</a:t>
          </a:r>
          <a:endParaRPr lang="ru-RU" sz="1600" kern="1200" dirty="0"/>
        </a:p>
      </dsp:txBody>
      <dsp:txXfrm>
        <a:off x="7824971" y="2560940"/>
        <a:ext cx="1098773" cy="6977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11.10.2020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785794"/>
            <a:ext cx="8458200" cy="1222375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Творческая работа </a:t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(разработка учебного элемента)</a:t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по дисциплине «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Теоретические основы современной дидактики в условиях цифровой экономики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на тему: </a:t>
            </a:r>
            <a:r>
              <a:rPr lang="ru-RU" sz="2400" b="1" dirty="0" smtClean="0">
                <a:effectLst/>
                <a:latin typeface="Times New Roman" pitchFamily="18" charset="0"/>
                <a:cs typeface="Times New Roman" pitchFamily="18" charset="0"/>
              </a:rPr>
              <a:t>«Дидактические принципы обучения»</a:t>
            </a: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86380" y="3857628"/>
            <a:ext cx="3600448" cy="2714620"/>
          </a:xfrm>
        </p:spPr>
        <p:txBody>
          <a:bodyPr>
            <a:normAutofit/>
          </a:bodyPr>
          <a:lstStyle/>
          <a:p>
            <a:pPr algn="r"/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686800" cy="84124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Содержание: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endParaRPr lang="ru-RU" sz="3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00034" y="1643050"/>
            <a:ext cx="8143932" cy="2214578"/>
          </a:xfrm>
          <a:prstGeom prst="rect">
            <a:avLst/>
          </a:prstGeom>
        </p:spPr>
        <p:txBody>
          <a:bodyPr/>
          <a:lstStyle/>
          <a:p>
            <a:r>
              <a:rPr lang="ru-RU" sz="2800" dirty="0" smtClean="0"/>
              <a:t>– сущность дидактических принципов и их источники;</a:t>
            </a:r>
          </a:p>
          <a:p>
            <a:r>
              <a:rPr lang="ru-RU" sz="2800" dirty="0" smtClean="0"/>
              <a:t>– система принципов обучения;</a:t>
            </a:r>
          </a:p>
          <a:p>
            <a:r>
              <a:rPr lang="ru-RU" sz="2800" dirty="0" smtClean="0"/>
              <a:t>– содержание дидактических принципов.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Рисунок 4" descr="9651068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7243" y="3786190"/>
            <a:ext cx="3646807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Изучив данный учебный элемент, Вы сможете:</a:t>
            </a:r>
          </a:p>
          <a:p>
            <a:pPr marL="0" indent="0">
              <a:buNone/>
            </a:pPr>
            <a:r>
              <a:rPr lang="ru-RU" dirty="0" smtClean="0"/>
              <a:t>– узнать, что представляют собой дидактические принципы, и каковы их источники;</a:t>
            </a:r>
          </a:p>
          <a:p>
            <a:pPr marL="0" indent="0">
              <a:buNone/>
            </a:pPr>
            <a:r>
              <a:rPr lang="ru-RU" dirty="0" smtClean="0"/>
              <a:t>– определить систему принципов обучения;</a:t>
            </a:r>
          </a:p>
          <a:p>
            <a:pPr marL="0" indent="0">
              <a:buNone/>
            </a:pPr>
            <a:r>
              <a:rPr lang="ru-RU" dirty="0" smtClean="0"/>
              <a:t>– изучить содержание дидактических принципов.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686800" cy="84124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Глоссарий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endParaRPr lang="ru-RU" sz="3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71472" y="1643050"/>
            <a:ext cx="8143932" cy="2214578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648453"/>
            <a:ext cx="91440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Дидактика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раздел педагогики, излагающий теорию и общие законы образования и обучения, а также исследующий закономерности усвоения знаний, приобретения умений и навыков (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Ефремова Т.Ф. Новый словарь русского языка. )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  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Дидактические правила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конкретные указания учителю о том, как нужно поступить в типичной педагогической ситуации (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Воронин А.С. Словарь терминов по общей и социальной педагогике).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Дидактические принципы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это основные положения, определяющие содержание, организационные формы и методы учебного процесса в соответствии с его общими целями и закономерностями (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Большой энциклопедический словарь)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111441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Место дидактических принципов обучения в структуре дидактики</a:t>
            </a:r>
            <a:endParaRPr lang="ru-RU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0" y="1397000"/>
          <a:ext cx="8929718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686800" cy="841248"/>
          </a:xfrm>
        </p:spPr>
        <p:txBody>
          <a:bodyPr/>
          <a:lstStyle/>
          <a:p>
            <a:r>
              <a:rPr lang="ru-RU" sz="3200" dirty="0" smtClean="0"/>
              <a:t>Источники дидактических принципов</a:t>
            </a:r>
            <a:endParaRPr lang="ru-RU" sz="3200" dirty="0"/>
          </a:p>
        </p:txBody>
      </p:sp>
      <p:sp>
        <p:nvSpPr>
          <p:cNvPr id="3" name="Текст 3"/>
          <p:cNvSpPr txBox="1">
            <a:spLocks/>
          </p:cNvSpPr>
          <p:nvPr/>
        </p:nvSpPr>
        <p:spPr>
          <a:xfrm>
            <a:off x="685800" y="1142984"/>
            <a:ext cx="7600976" cy="12192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Источники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357158" y="2857496"/>
            <a:ext cx="2714612" cy="1285884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Clr>
                <a:schemeClr val="accent1"/>
              </a:buClr>
              <a:buSzPct val="70000"/>
              <a:defRPr/>
            </a:pPr>
            <a:r>
              <a:rPr lang="ru-RU" sz="2400" dirty="0" smtClean="0"/>
              <a:t>Обобщение педагогической практики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Содержимое 3"/>
          <p:cNvSpPr txBox="1">
            <a:spLocks/>
          </p:cNvSpPr>
          <p:nvPr/>
        </p:nvSpPr>
        <p:spPr>
          <a:xfrm>
            <a:off x="5857884" y="2857496"/>
            <a:ext cx="3057548" cy="1143008"/>
          </a:xfrm>
          <a:prstGeom prst="rect">
            <a:avLst/>
          </a:prstGeom>
        </p:spPr>
        <p:txBody>
          <a:bodyPr/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Образовательные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цели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rot="5400000">
            <a:off x="4321967" y="1893083"/>
            <a:ext cx="35719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0800000">
            <a:off x="2071670" y="2071678"/>
            <a:ext cx="48577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>
            <a:off x="1714480" y="2428868"/>
            <a:ext cx="7143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6572264" y="2428868"/>
            <a:ext cx="7143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 descr="Картинки по запросу потребительские критер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4357669"/>
            <a:ext cx="2500330" cy="2500331"/>
          </a:xfrm>
          <a:prstGeom prst="rect">
            <a:avLst/>
          </a:prstGeom>
          <a:noFill/>
        </p:spPr>
      </p:pic>
      <p:cxnSp>
        <p:nvCxnSpPr>
          <p:cNvPr id="11" name="Прямая соединительная линия 10"/>
          <p:cNvCxnSpPr/>
          <p:nvPr/>
        </p:nvCxnSpPr>
        <p:spPr>
          <a:xfrm rot="5400000">
            <a:off x="4143372" y="2428868"/>
            <a:ext cx="7143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одержимое 3"/>
          <p:cNvSpPr txBox="1">
            <a:spLocks/>
          </p:cNvSpPr>
          <p:nvPr/>
        </p:nvSpPr>
        <p:spPr>
          <a:xfrm>
            <a:off x="2571736" y="2857496"/>
            <a:ext cx="3629052" cy="1143008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ru-RU" sz="2400" dirty="0" smtClean="0"/>
              <a:t>     Закономерности развития психики учащихся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686800" cy="841248"/>
          </a:xfrm>
        </p:spPr>
        <p:txBody>
          <a:bodyPr>
            <a:normAutofit/>
          </a:bodyPr>
          <a:lstStyle/>
          <a:p>
            <a:r>
              <a:rPr lang="ru-RU" dirty="0" smtClean="0"/>
              <a:t>Система дидактических принципов</a:t>
            </a:r>
            <a:endParaRPr lang="ru-RU" dirty="0"/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304800" y="1357298"/>
            <a:ext cx="8839200" cy="425769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lang="ru-RU" sz="2600" dirty="0" smtClean="0">
                <a:solidFill>
                  <a:schemeClr val="tx2"/>
                </a:solidFill>
              </a:rPr>
              <a:t>в</a:t>
            </a:r>
            <a:r>
              <a:rPr kumimoji="0" lang="ru-RU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оспитывающего</a:t>
            </a:r>
            <a:r>
              <a:rPr kumimoji="0" lang="ru-RU" sz="26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обучения;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lang="ru-RU" sz="2600" dirty="0" smtClean="0">
                <a:solidFill>
                  <a:schemeClr val="tx2"/>
                </a:solidFill>
              </a:rPr>
              <a:t>научности и доступности;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lang="ru-RU" sz="2600" dirty="0" smtClean="0">
                <a:solidFill>
                  <a:schemeClr val="tx2"/>
                </a:solidFill>
              </a:rPr>
              <a:t>с</a:t>
            </a:r>
            <a:r>
              <a:rPr kumimoji="0" lang="ru-RU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ознательности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lang="ru-RU" sz="2600" noProof="0" dirty="0" smtClean="0">
                <a:solidFill>
                  <a:schemeClr val="tx2"/>
                </a:solidFill>
              </a:rPr>
              <a:t>наглядности;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lang="ru-RU" sz="2600" dirty="0" smtClean="0">
                <a:solidFill>
                  <a:schemeClr val="tx2"/>
                </a:solidFill>
              </a:rPr>
              <a:t>с</a:t>
            </a:r>
            <a:r>
              <a:rPr kumimoji="0" lang="ru-RU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истематичности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 последовательности;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lang="ru-RU" sz="2600" dirty="0" smtClean="0">
                <a:solidFill>
                  <a:schemeClr val="tx2"/>
                </a:solidFill>
              </a:rPr>
              <a:t>прочности результатов;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lang="ru-RU" sz="2600" dirty="0" smtClean="0">
                <a:solidFill>
                  <a:schemeClr val="tx2"/>
                </a:solidFill>
              </a:rPr>
              <a:t>п</a:t>
            </a:r>
            <a:r>
              <a:rPr kumimoji="0" lang="ru-RU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ерехода</a:t>
            </a:r>
            <a:r>
              <a:rPr kumimoji="0" lang="ru-RU" sz="26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к самообразованию;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lang="ru-RU" sz="2600" dirty="0" smtClean="0">
                <a:solidFill>
                  <a:schemeClr val="tx2"/>
                </a:solidFill>
              </a:rPr>
              <a:t>с</a:t>
            </a:r>
            <a:r>
              <a:rPr lang="ru-RU" sz="2600" baseline="0" dirty="0" smtClean="0">
                <a:solidFill>
                  <a:schemeClr val="tx2"/>
                </a:solidFill>
              </a:rPr>
              <a:t>вязи</a:t>
            </a:r>
            <a:r>
              <a:rPr lang="ru-RU" sz="2600" dirty="0" smtClean="0">
                <a:solidFill>
                  <a:schemeClr val="tx2"/>
                </a:solidFill>
              </a:rPr>
              <a:t> с жизнью;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lang="ru-RU" sz="2600" dirty="0" smtClean="0">
                <a:solidFill>
                  <a:schemeClr val="tx2"/>
                </a:solidFill>
              </a:rPr>
              <a:t>и</a:t>
            </a:r>
            <a:r>
              <a:rPr kumimoji="0" lang="ru-RU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ндивидуализации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lang="ru-RU" sz="2600" dirty="0" smtClean="0">
                <a:solidFill>
                  <a:schemeClr val="tx2"/>
                </a:solidFill>
              </a:rPr>
              <a:t>коллективного характера обучения;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lang="ru-RU" sz="2600" dirty="0" smtClean="0">
                <a:solidFill>
                  <a:schemeClr val="tx2"/>
                </a:solidFill>
              </a:rPr>
              <a:t>п</a:t>
            </a:r>
            <a:r>
              <a:rPr kumimoji="0" lang="ru-RU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оложительного</a:t>
            </a:r>
            <a:r>
              <a:rPr kumimoji="0" lang="ru-RU" sz="26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эмоционального фона.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Рисунок 4" descr="Без назван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86512" y="1357298"/>
            <a:ext cx="2466975" cy="1847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971536"/>
          </a:xfrm>
        </p:spPr>
        <p:txBody>
          <a:bodyPr>
            <a:normAutofit/>
          </a:bodyPr>
          <a:lstStyle/>
          <a:p>
            <a:r>
              <a:rPr lang="ru-RU" dirty="0" smtClean="0"/>
              <a:t>Принципы обучения</a:t>
            </a:r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85720" y="5000636"/>
            <a:ext cx="4191000" cy="9715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Воспитывающего обучения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Рисунок 6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1571612"/>
            <a:ext cx="3357586" cy="3357586"/>
          </a:xfrm>
          <a:prstGeom prst="rect">
            <a:avLst/>
          </a:prstGeom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4714876" y="2000240"/>
            <a:ext cx="3857652" cy="971544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3200" dirty="0" smtClean="0">
                <a:solidFill>
                  <a:schemeClr val="tx2"/>
                </a:solidFill>
              </a:rPr>
              <a:t>Научности и доступности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Рисунок 8" descr="ea5bum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3487936"/>
            <a:ext cx="3884173" cy="28160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Принципы обучения</a:t>
            </a:r>
            <a:endParaRPr lang="ru-RU" dirty="0"/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285720" y="4786322"/>
            <a:ext cx="3714776" cy="75723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Сознательности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071934" y="1357298"/>
            <a:ext cx="4191000" cy="971544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Наглядности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3143240" y="5786454"/>
            <a:ext cx="4191000" cy="75723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Систематичности</a:t>
            </a: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 последовательности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Рисунок 5" descr="23574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285992"/>
            <a:ext cx="2666992" cy="2000244"/>
          </a:xfrm>
          <a:prstGeom prst="rect">
            <a:avLst/>
          </a:prstGeom>
        </p:spPr>
      </p:pic>
      <p:pic>
        <p:nvPicPr>
          <p:cNvPr id="7" name="Рисунок 6" descr="Без названия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3714752"/>
            <a:ext cx="2514600" cy="1819275"/>
          </a:xfrm>
          <a:prstGeom prst="rect">
            <a:avLst/>
          </a:prstGeom>
        </p:spPr>
      </p:pic>
      <p:pic>
        <p:nvPicPr>
          <p:cNvPr id="8" name="Рисунок 7" descr="uchitel_u_doski_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98655" y="2000240"/>
            <a:ext cx="2145311" cy="185738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Принципы обучения</a:t>
            </a:r>
            <a:endParaRPr lang="ru-RU" dirty="0"/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357158" y="5572140"/>
            <a:ext cx="3714776" cy="75723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3200" dirty="0" smtClean="0">
                <a:solidFill>
                  <a:schemeClr val="tx2"/>
                </a:solidFill>
              </a:rPr>
              <a:t>Перехода к самообразованию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2500298" y="1428736"/>
            <a:ext cx="5500726" cy="75723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3200" dirty="0" smtClean="0">
                <a:solidFill>
                  <a:schemeClr val="tx2"/>
                </a:solidFill>
              </a:rPr>
              <a:t>Прочности результатов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6429388" y="3500438"/>
            <a:ext cx="2714612" cy="75723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Связи</a:t>
            </a: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 жизнью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Рисунок 5" descr="effek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7554" y="2143116"/>
            <a:ext cx="2856645" cy="2389194"/>
          </a:xfrm>
          <a:prstGeom prst="rect">
            <a:avLst/>
          </a:prstGeom>
        </p:spPr>
      </p:pic>
      <p:pic>
        <p:nvPicPr>
          <p:cNvPr id="7" name="Рисунок 6" descr="a8a70130aed1b4387634a8604a34a91e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84" y="4643446"/>
            <a:ext cx="2818023" cy="1836412"/>
          </a:xfrm>
          <a:prstGeom prst="rect">
            <a:avLst/>
          </a:prstGeom>
        </p:spPr>
      </p:pic>
      <p:pic>
        <p:nvPicPr>
          <p:cNvPr id="8" name="Рисунок 7" descr="samoobushene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2067476"/>
            <a:ext cx="2210435" cy="325064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Принципы обучения</a:t>
            </a: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1928794" y="6100770"/>
            <a:ext cx="3929090" cy="75723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Индивидуализации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428596" y="2357430"/>
            <a:ext cx="3929090" cy="75723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3200" dirty="0" smtClean="0">
                <a:solidFill>
                  <a:schemeClr val="tx2"/>
                </a:solidFill>
              </a:rPr>
              <a:t>Коллективного характера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3714744" y="1357298"/>
            <a:ext cx="4929190" cy="142876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Положительного эмоционального фона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5602" name="Picture 2" descr="C:\Users\Admin\Desktop\Новая папка\1. Бакалавриат\7 семестр\Нац модели\Карты 2\картинки к карте\Kollektivnyy-dogovoro-Rovenki-720x3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714752"/>
            <a:ext cx="3500430" cy="1652981"/>
          </a:xfrm>
          <a:prstGeom prst="rect">
            <a:avLst/>
          </a:prstGeom>
          <a:noFill/>
        </p:spPr>
      </p:pic>
      <p:pic>
        <p:nvPicPr>
          <p:cNvPr id="8" name="Рисунок 7" descr="dmniqh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4857760"/>
            <a:ext cx="2376937" cy="1634144"/>
          </a:xfrm>
          <a:prstGeom prst="rect">
            <a:avLst/>
          </a:prstGeom>
        </p:spPr>
      </p:pic>
      <p:pic>
        <p:nvPicPr>
          <p:cNvPr id="9" name="Рисунок 8" descr="586875a5ee2537e6a5afcd745dce61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71934" y="2643182"/>
            <a:ext cx="3738567" cy="178594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Задания для самопроверки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600200"/>
            <a:ext cx="4495800" cy="5257800"/>
          </a:xfrm>
        </p:spPr>
        <p:txBody>
          <a:bodyPr>
            <a:normAutofit fontScale="55000" lnSpcReduction="20000"/>
          </a:bodyPr>
          <a:lstStyle/>
          <a:p>
            <a:pPr marL="514350" lvl="0" indent="-514350">
              <a:buNone/>
            </a:pPr>
            <a:r>
              <a:rPr lang="ru-RU" sz="2900" dirty="0" smtClean="0"/>
              <a:t>1. Что понимается под принципами обучения?</a:t>
            </a:r>
          </a:p>
          <a:p>
            <a:pPr marL="514350" lvl="0" indent="-514350">
              <a:buFont typeface="+mj-lt"/>
              <a:buAutoNum type="alphaLcParenR"/>
            </a:pPr>
            <a:r>
              <a:rPr lang="ru-RU" sz="2900" dirty="0" smtClean="0"/>
              <a:t>принципы обучения - это исходные правила и закономерности, которые указывают на пути организации познавательной деятельности обучающихся.</a:t>
            </a:r>
          </a:p>
          <a:p>
            <a:pPr marL="514350" lvl="0" indent="-514350">
              <a:buFont typeface="+mj-lt"/>
              <a:buAutoNum type="alphaLcParenR"/>
            </a:pPr>
            <a:r>
              <a:rPr lang="ru-RU" sz="2900" dirty="0" smtClean="0"/>
              <a:t>под принципами дидактики следует понимать исходные положения, которые определяют содержание, организационные формы и методы учебной работы в соответствии с целью воспитания и обучения. </a:t>
            </a:r>
          </a:p>
          <a:p>
            <a:pPr marL="514350" lvl="0" indent="-514350">
              <a:buFont typeface="+mj-lt"/>
              <a:buAutoNum type="alphaLcParenR"/>
            </a:pPr>
            <a:r>
              <a:rPr lang="ru-RU" sz="2900" dirty="0" smtClean="0"/>
              <a:t>принципы обучения выражают общие закономерности и методы преподавательской работы в соответствии с потребностями общества.</a:t>
            </a:r>
          </a:p>
          <a:p>
            <a:pPr marL="514350" lvl="0" indent="-514350">
              <a:buFont typeface="+mj-lt"/>
              <a:buAutoNum type="alphaLcParenR"/>
            </a:pPr>
            <a:r>
              <a:rPr lang="ru-RU" sz="2900" dirty="0" smtClean="0"/>
              <a:t>принципы обучения - конкретные указания учителю о том, как нужно поступить в типичной педагогической ситуации.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lvl="0">
              <a:buNone/>
            </a:pPr>
            <a:r>
              <a:rPr lang="ru-RU" sz="2900" dirty="0" smtClean="0"/>
              <a:t>2. Какой из принципов требует, чтобы содержание образования было направлено на ознакомление обучаемых с объективными научными фактами </a:t>
            </a:r>
          </a:p>
          <a:p>
            <a:pPr marL="514350" lvl="0" indent="-514350">
              <a:buFont typeface="+mj-lt"/>
              <a:buAutoNum type="alphaLcParenR"/>
            </a:pPr>
            <a:r>
              <a:rPr lang="ru-RU" sz="2900" dirty="0" smtClean="0"/>
              <a:t>прочности результатов обучения</a:t>
            </a:r>
          </a:p>
          <a:p>
            <a:pPr marL="514350" lvl="0" indent="-514350">
              <a:buFont typeface="+mj-lt"/>
              <a:buAutoNum type="alphaLcParenR"/>
            </a:pPr>
            <a:r>
              <a:rPr lang="ru-RU" sz="2900" dirty="0" smtClean="0"/>
              <a:t>научности и доступности </a:t>
            </a:r>
          </a:p>
          <a:p>
            <a:pPr marL="514350" lvl="0" indent="-514350">
              <a:buFont typeface="+mj-lt"/>
              <a:buAutoNum type="alphaLcParenR"/>
            </a:pPr>
            <a:r>
              <a:rPr lang="ru-RU" sz="2900" dirty="0" smtClean="0"/>
              <a:t>связи теории с практикой</a:t>
            </a:r>
          </a:p>
          <a:p>
            <a:pPr marL="514350" lvl="0" indent="-514350">
              <a:buFont typeface="+mj-lt"/>
              <a:buAutoNum type="alphaLcParenR"/>
            </a:pPr>
            <a:r>
              <a:rPr lang="ru-RU" sz="2900" dirty="0" smtClean="0"/>
              <a:t>систематичности и последовательности</a:t>
            </a:r>
          </a:p>
          <a:p>
            <a:pPr marL="514350" lvl="0" indent="-514350">
              <a:buFont typeface="+mj-lt"/>
              <a:buAutoNum type="alphaLcParenR"/>
            </a:pPr>
            <a:endParaRPr lang="ru-RU" sz="2900" dirty="0" smtClean="0"/>
          </a:p>
          <a:p>
            <a:pPr marL="514350" lvl="0" indent="-514350">
              <a:buFont typeface="+mj-lt"/>
              <a:buAutoNum type="alphaLcParenR"/>
            </a:pPr>
            <a:endParaRPr lang="ru-RU" sz="2900" dirty="0" smtClean="0"/>
          </a:p>
          <a:p>
            <a:pPr lvl="0">
              <a:buNone/>
            </a:pPr>
            <a:r>
              <a:rPr lang="ru-RU" sz="2900" dirty="0" smtClean="0"/>
              <a:t>3. Какой из принципов обучения подразумевает активное восприятие изучаемых явлений, их осмысление, творческую переработку и применение.</a:t>
            </a:r>
          </a:p>
          <a:p>
            <a:pPr marL="514350" lvl="0" indent="-514350">
              <a:buFont typeface="+mj-lt"/>
              <a:buAutoNum type="alphaLcParenR"/>
            </a:pPr>
            <a:r>
              <a:rPr lang="ru-RU" sz="2900" dirty="0" smtClean="0"/>
              <a:t>наглядности</a:t>
            </a:r>
          </a:p>
          <a:p>
            <a:pPr marL="514350" lvl="0" indent="-514350">
              <a:buFont typeface="+mj-lt"/>
              <a:buAutoNum type="alphaLcParenR"/>
            </a:pPr>
            <a:r>
              <a:rPr lang="ru-RU" sz="2900" dirty="0" smtClean="0"/>
              <a:t>научности и доступности </a:t>
            </a:r>
          </a:p>
          <a:p>
            <a:pPr marL="514350" lvl="0" indent="-514350">
              <a:buFont typeface="+mj-lt"/>
              <a:buAutoNum type="alphaLcParenR"/>
            </a:pPr>
            <a:r>
              <a:rPr lang="ru-RU" sz="2900" dirty="0" smtClean="0"/>
              <a:t>сознательности обучения </a:t>
            </a:r>
          </a:p>
          <a:p>
            <a:pPr marL="514350" lvl="0" indent="-514350">
              <a:buFont typeface="+mj-lt"/>
              <a:buAutoNum type="alphaLcParenR"/>
            </a:pPr>
            <a:r>
              <a:rPr lang="ru-RU" sz="2900" dirty="0" smtClean="0"/>
              <a:t>перехода к самообразованию</a:t>
            </a:r>
          </a:p>
          <a:p>
            <a:pPr marL="514350" lvl="0" indent="-514350">
              <a:buFont typeface="+mj-lt"/>
              <a:buAutoNum type="alphaLcParenR"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Ребусы</a:t>
            </a:r>
            <a:endParaRPr lang="ru-RU" dirty="0"/>
          </a:p>
        </p:txBody>
      </p:sp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872364"/>
            <a:ext cx="4191000" cy="218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857496"/>
            <a:ext cx="434340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Тест</a:t>
            </a:r>
            <a:r>
              <a:rPr lang="en-US" dirty="0" smtClean="0"/>
              <a:t>: 1 b), 2 b), </a:t>
            </a:r>
            <a:r>
              <a:rPr lang="ru-RU" dirty="0" smtClean="0"/>
              <a:t>3</a:t>
            </a:r>
            <a:r>
              <a:rPr lang="en-US" dirty="0" smtClean="0"/>
              <a:t> c</a:t>
            </a:r>
            <a:r>
              <a:rPr lang="ru-RU" dirty="0" smtClean="0"/>
              <a:t>)</a:t>
            </a:r>
          </a:p>
          <a:p>
            <a:r>
              <a:rPr lang="ru-RU" dirty="0" smtClean="0"/>
              <a:t>Ребусы: наглядность, доступность</a:t>
            </a:r>
          </a:p>
          <a:p>
            <a:endParaRPr lang="ru-RU" dirty="0"/>
          </a:p>
        </p:txBody>
      </p:sp>
      <p:pic>
        <p:nvPicPr>
          <p:cNvPr id="5" name="Содержимое 4" descr="otvet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441549"/>
            <a:ext cx="4343400" cy="304170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3971932"/>
          </a:xfrm>
        </p:spPr>
        <p:txBody>
          <a:bodyPr>
            <a:normAutofit/>
          </a:bodyPr>
          <a:lstStyle/>
          <a:p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149</TotalTime>
  <Words>366</Words>
  <Application>Microsoft Office PowerPoint</Application>
  <PresentationFormat>Экран (4:3)</PresentationFormat>
  <Paragraphs>80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Творческая работа  (разработка учебного элемента) по дисциплине «Теоретические основы современной дидактики в условиях цифровой экономики» на тему: «Дидактические принципы обучения» </vt:lpstr>
      <vt:lpstr>Содержание:  </vt:lpstr>
      <vt:lpstr>Цель:</vt:lpstr>
      <vt:lpstr>Глоссарий  </vt:lpstr>
      <vt:lpstr>Место дидактических принципов обучения в структуре дидактики</vt:lpstr>
      <vt:lpstr>Источники дидактических принципов</vt:lpstr>
      <vt:lpstr>Система дидактических принципов</vt:lpstr>
      <vt:lpstr>Принципы обучения</vt:lpstr>
      <vt:lpstr>Принципы обучения</vt:lpstr>
      <vt:lpstr>Принципы обучения</vt:lpstr>
      <vt:lpstr>Принципы обучения</vt:lpstr>
      <vt:lpstr>Задания для самопроверки</vt:lpstr>
      <vt:lpstr>Ребусы</vt:lpstr>
      <vt:lpstr>Ответы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Творческая работа  (разработка учебного элемента) по дисциплине «Коммерческая деятельность» на тему: «Оценка конкурентоспособности товаров. Сущность коммерческой работы по продаже товаров. Особенности коммерческой деятельности в оптовой торговле» </dc:title>
  <dc:creator>Admin</dc:creator>
  <cp:lastModifiedBy>user</cp:lastModifiedBy>
  <cp:revision>25</cp:revision>
  <dcterms:created xsi:type="dcterms:W3CDTF">2017-12-27T10:36:15Z</dcterms:created>
  <dcterms:modified xsi:type="dcterms:W3CDTF">2020-10-11T10:53:50Z</dcterms:modified>
</cp:coreProperties>
</file>