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67" r:id="rId6"/>
    <p:sldId id="259" r:id="rId7"/>
    <p:sldId id="260" r:id="rId8"/>
    <p:sldId id="261" r:id="rId9"/>
    <p:sldId id="262" r:id="rId10"/>
    <p:sldId id="263" r:id="rId11"/>
    <p:sldId id="264" r:id="rId12"/>
    <p:sldId id="268" r:id="rId13"/>
    <p:sldId id="271" r:id="rId14"/>
    <p:sldId id="272" r:id="rId15"/>
    <p:sldId id="274" r:id="rId16"/>
    <p:sldId id="276" r:id="rId17"/>
    <p:sldId id="279" r:id="rId18"/>
    <p:sldId id="26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2B4F-59F3-421E-AA72-9EC06778AF28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434168-66AB-4CE0-89B4-5953FC29D27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4F42B4F-59F3-421E-AA72-9EC06778AF28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A434168-66AB-4CE0-89B4-5953FC29D27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2B4F-59F3-421E-AA72-9EC06778AF28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34168-66AB-4CE0-89B4-5953FC29D27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2B4F-59F3-421E-AA72-9EC06778AF28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34168-66AB-4CE0-89B4-5953FC29D27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34168-66AB-4CE0-89B4-5953FC29D27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2B4F-59F3-421E-AA72-9EC06778AF28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2B4F-59F3-421E-AA72-9EC06778AF28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34168-66AB-4CE0-89B4-5953FC29D27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2B4F-59F3-421E-AA72-9EC06778AF28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34168-66AB-4CE0-89B4-5953FC29D2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4F42B4F-59F3-421E-AA72-9EC06778AF28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A434168-66AB-4CE0-89B4-5953FC29D27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2B4F-59F3-421E-AA72-9EC06778AF28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434168-66AB-4CE0-89B4-5953FC29D27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2B4F-59F3-421E-AA72-9EC06778AF28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34168-66AB-4CE0-89B4-5953FC29D2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2B4F-59F3-421E-AA72-9EC06778AF28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34168-66AB-4CE0-89B4-5953FC29D2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4F42B4F-59F3-421E-AA72-9EC06778AF28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A434168-66AB-4CE0-89B4-5953FC29D27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Дидактика как отрасль педагогики, ее задачи и основные категории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8991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</a:t>
            </a:r>
            <a:r>
              <a:rPr lang="ru-RU" dirty="0" smtClean="0"/>
              <a:t>ущность понятия </a:t>
            </a:r>
            <a:r>
              <a:rPr lang="ru-RU" dirty="0"/>
              <a:t>дидактика</a:t>
            </a:r>
          </a:p>
          <a:p>
            <a:r>
              <a:rPr lang="ru-RU" dirty="0"/>
              <a:t>З</a:t>
            </a:r>
            <a:r>
              <a:rPr lang="ru-RU" dirty="0" smtClean="0"/>
              <a:t>адачи</a:t>
            </a:r>
            <a:r>
              <a:rPr lang="ru-RU" dirty="0"/>
              <a:t>, функции дидактики и принципы дидактики</a:t>
            </a:r>
          </a:p>
          <a:p>
            <a:r>
              <a:rPr lang="ru-RU" dirty="0" smtClean="0"/>
              <a:t>Основные категории </a:t>
            </a:r>
            <a:r>
              <a:rPr lang="ru-RU" dirty="0"/>
              <a:t>дидактики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6942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Изучить </a:t>
            </a:r>
            <a:r>
              <a:rPr lang="ru-RU" dirty="0"/>
              <a:t>ключевые понятия дидактики</a:t>
            </a:r>
          </a:p>
          <a:p>
            <a:r>
              <a:rPr lang="ru-RU" dirty="0" smtClean="0"/>
              <a:t>Выявить </a:t>
            </a:r>
            <a:r>
              <a:rPr lang="ru-RU" dirty="0"/>
              <a:t>структуру задач дидактики</a:t>
            </a:r>
          </a:p>
          <a:p>
            <a:r>
              <a:rPr lang="ru-RU" dirty="0" smtClean="0"/>
              <a:t>Уточнить </a:t>
            </a:r>
            <a:r>
              <a:rPr lang="ru-RU" dirty="0"/>
              <a:t>функции и принципы дидактики</a:t>
            </a:r>
          </a:p>
          <a:p>
            <a:r>
              <a:rPr lang="ru-RU" dirty="0" smtClean="0"/>
              <a:t>Определить </a:t>
            </a:r>
            <a:r>
              <a:rPr lang="ru-RU" dirty="0"/>
              <a:t>основные категории дидактики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540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Дидактика</a:t>
            </a:r>
            <a:r>
              <a:rPr lang="ru-RU" dirty="0"/>
              <a:t> раскрывается в двух аспектах: как научная дисциплина, которая занимается исследованием теоретических и методических основ обучения; как педагогическая теория обучения, дающая научное обоснование его содержания, методов и организационных </a:t>
            </a:r>
            <a:r>
              <a:rPr lang="ru-RU" dirty="0" smtClean="0"/>
              <a:t>форм (</a:t>
            </a:r>
            <a:r>
              <a:rPr lang="ru-RU" dirty="0" err="1"/>
              <a:t>Пидкасистый</a:t>
            </a:r>
            <a:r>
              <a:rPr lang="ru-RU" dirty="0"/>
              <a:t>, П.И. </a:t>
            </a:r>
            <a:r>
              <a:rPr lang="ru-RU" dirty="0" smtClean="0"/>
              <a:t>Педагогика; </a:t>
            </a:r>
            <a:r>
              <a:rPr lang="ru-RU" dirty="0" err="1"/>
              <a:t>Подласый</a:t>
            </a:r>
            <a:r>
              <a:rPr lang="ru-RU" dirty="0"/>
              <a:t> И. П. Педагогика </a:t>
            </a:r>
            <a:r>
              <a:rPr lang="ru-RU" dirty="0" smtClean="0"/>
              <a:t>)</a:t>
            </a:r>
          </a:p>
          <a:p>
            <a:r>
              <a:rPr lang="ru-RU" b="1" dirty="0"/>
              <a:t>Знание</a:t>
            </a:r>
            <a:r>
              <a:rPr lang="ru-RU" dirty="0"/>
              <a:t> — совокупность идей человека, в которых выражается теоретическое овладение этим предметом </a:t>
            </a:r>
            <a:r>
              <a:rPr lang="ru-RU" dirty="0" smtClean="0"/>
              <a:t>(</a:t>
            </a:r>
            <a:r>
              <a:rPr lang="ru-RU" dirty="0" err="1"/>
              <a:t>Подласый</a:t>
            </a:r>
            <a:r>
              <a:rPr lang="ru-RU" dirty="0"/>
              <a:t> И. П. Педагогика </a:t>
            </a:r>
            <a:r>
              <a:rPr lang="ru-RU" dirty="0" smtClean="0"/>
              <a:t>)</a:t>
            </a:r>
          </a:p>
          <a:p>
            <a:r>
              <a:rPr lang="ru-RU" b="1" dirty="0"/>
              <a:t>Навыки</a:t>
            </a:r>
            <a:r>
              <a:rPr lang="ru-RU" dirty="0"/>
              <a:t> — умения, доведенные до автоматизма, высокой степени совершенства  (</a:t>
            </a:r>
            <a:r>
              <a:rPr lang="ru-RU" dirty="0" err="1"/>
              <a:t>Подласый</a:t>
            </a:r>
            <a:r>
              <a:rPr lang="ru-RU" dirty="0"/>
              <a:t> И. П. Педагогика )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Глоссарий основных понятий и терминов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55049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31296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/>
              <a:t>Образование</a:t>
            </a:r>
            <a:r>
              <a:rPr lang="ru-RU" dirty="0"/>
              <a:t> — система приобретенных в процессе обучения знаний, умений, навыков, способов мышления (</a:t>
            </a:r>
            <a:r>
              <a:rPr lang="ru-RU" dirty="0" err="1"/>
              <a:t>Подласый</a:t>
            </a:r>
            <a:r>
              <a:rPr lang="ru-RU" dirty="0"/>
              <a:t> И. П. Педагогика )</a:t>
            </a:r>
          </a:p>
          <a:p>
            <a:r>
              <a:rPr lang="ru-RU" b="1" dirty="0" smtClean="0"/>
              <a:t>Преподавание</a:t>
            </a:r>
            <a:r>
              <a:rPr lang="ru-RU" dirty="0" smtClean="0"/>
              <a:t> </a:t>
            </a:r>
            <a:r>
              <a:rPr lang="ru-RU" dirty="0"/>
              <a:t>— упорядоченная деятельность педагога по реализации цели обучения (образовательных задач), обеспечение информирования, воспитания, осознания и практического применения знаний (</a:t>
            </a:r>
            <a:r>
              <a:rPr lang="ru-RU" dirty="0" err="1"/>
              <a:t>Подласый</a:t>
            </a:r>
            <a:r>
              <a:rPr lang="ru-RU" dirty="0"/>
              <a:t> И. П. Педагогика )</a:t>
            </a:r>
            <a:endParaRPr lang="ru-RU" dirty="0" smtClean="0"/>
          </a:p>
          <a:p>
            <a:r>
              <a:rPr lang="ru-RU" b="1" dirty="0"/>
              <a:t>Принцип доступности</a:t>
            </a:r>
            <a:r>
              <a:rPr lang="ru-RU" dirty="0"/>
              <a:t> заключается в необходимости соответствия содержания материала, методов и форм обучения уровню развития </a:t>
            </a:r>
            <a:r>
              <a:rPr lang="ru-RU" dirty="0" smtClean="0"/>
              <a:t>обучающихся (Романцов М.Г. Монография)</a:t>
            </a:r>
          </a:p>
          <a:p>
            <a:r>
              <a:rPr lang="ru-RU" b="1" dirty="0"/>
              <a:t>Умения</a:t>
            </a:r>
            <a:r>
              <a:rPr lang="ru-RU" dirty="0"/>
              <a:t> — овладение способами (приемами, действиями) применения усвоенных знаний на практике (</a:t>
            </a:r>
            <a:r>
              <a:rPr lang="ru-RU" dirty="0" err="1"/>
              <a:t>Подласый</a:t>
            </a:r>
            <a:r>
              <a:rPr lang="ru-RU" dirty="0"/>
              <a:t> И. П. Педагогика 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45184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Сущность дидактики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8672891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3482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98155253"/>
              </p:ext>
            </p:extLst>
          </p:nvPr>
        </p:nvGraphicFramePr>
        <p:xfrm>
          <a:off x="467544" y="1496568"/>
          <a:ext cx="8280919" cy="51007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3169"/>
                <a:gridCol w="2589279"/>
                <a:gridCol w="4248471"/>
              </a:tblGrid>
              <a:tr h="4637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Год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Педагог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Вклад в дидактику, основной труд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</a:tr>
              <a:tr h="4637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1571-1635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Вольфганг </a:t>
                      </a:r>
                      <a:r>
                        <a:rPr lang="ru-RU" sz="1200" dirty="0" err="1" smtClean="0">
                          <a:effectLst/>
                        </a:rPr>
                        <a:t>Ратке</a:t>
                      </a:r>
                      <a:r>
                        <a:rPr lang="ru-RU" sz="1200" dirty="0" smtClean="0">
                          <a:effectLst/>
                        </a:rPr>
                        <a:t>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Первый ввел в научный оборот термин </a:t>
                      </a:r>
                      <a:r>
                        <a:rPr lang="ru-RU" sz="1200" dirty="0" smtClean="0">
                          <a:effectLst/>
                        </a:rPr>
                        <a:t>дидактика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</a:tr>
              <a:tr h="9274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1592-1670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Ян Амос Каменский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Разработал фундаментальную основу дидактики, предложил систему дидактических принципов, методов и форм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</a:tr>
              <a:tr h="9274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1762-1841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Иоганн Фридрих </a:t>
                      </a:r>
                      <a:r>
                        <a:rPr lang="ru-RU" sz="1200" dirty="0" err="1">
                          <a:effectLst/>
                        </a:rPr>
                        <a:t>Гербарт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Придал дидактике статус целостной и непротиворечивой теории воспитывающего обучения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</a:tr>
              <a:tr h="9274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1824-1870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Константин Дмитриевич Ушинский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Выдвинул проблему необходимости установление связей между теорией и практикой обучения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</a:tr>
              <a:tr h="13911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1859-1952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Джон Дьюи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Выделял роль ребенка в процессе обучения, принцип практической деятельности на основе личного опыта и формирования способности к интеллектуальной деятельности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86" marR="58086" marT="0" marB="0" anchor="ctr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Вклад в развитие дидактики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5736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Иерархия задач дидактики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7704856" cy="5073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9873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7704856" cy="5112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9864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Наглядность</a:t>
            </a:r>
          </a:p>
          <a:p>
            <a:r>
              <a:rPr lang="ru-RU" dirty="0" smtClean="0"/>
              <a:t>Сознательность и активность</a:t>
            </a:r>
          </a:p>
          <a:p>
            <a:r>
              <a:rPr lang="ru-RU" dirty="0" smtClean="0"/>
              <a:t>Доступность</a:t>
            </a:r>
          </a:p>
          <a:p>
            <a:r>
              <a:rPr lang="ru-RU" dirty="0" smtClean="0"/>
              <a:t>Научность</a:t>
            </a:r>
          </a:p>
          <a:p>
            <a:r>
              <a:rPr lang="ru-RU" dirty="0" smtClean="0"/>
              <a:t>Индивидуальный подход</a:t>
            </a:r>
          </a:p>
          <a:p>
            <a:r>
              <a:rPr lang="ru-RU" dirty="0" smtClean="0"/>
              <a:t>Систематичность и активность</a:t>
            </a:r>
          </a:p>
          <a:p>
            <a:r>
              <a:rPr lang="ru-RU" dirty="0" smtClean="0"/>
              <a:t>Связь теории и практики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Принципы дидактики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8267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8640959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3509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77715332"/>
              </p:ext>
            </p:extLst>
          </p:nvPr>
        </p:nvGraphicFramePr>
        <p:xfrm>
          <a:off x="467544" y="1295400"/>
          <a:ext cx="8352928" cy="52299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73614"/>
                <a:gridCol w="6279314"/>
              </a:tblGrid>
              <a:tr h="28561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Термин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Определение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</a:tr>
              <a:tr h="5466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 Образование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А. Система приобретенных в процессе обучения знаний, умений, навыков, способов мышления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</a:tr>
              <a:tr h="8199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2. Преподавание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Б. Научная дисциплина, которая занимается исследованием теоретических и методических основ обучения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</a:tr>
              <a:tr h="5466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3. Знание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В. Овладение способами (приемами, действиями) применения усвоенных знаний на практике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</a:tr>
              <a:tr h="57123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4. Организация обучения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Г. Совокупность идей человека, в которых выражается теоретическое овладение этим предметом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</a:tr>
              <a:tr h="5466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5. Дидактика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Д. Умения, доведенные до автоматизма, высокой степени совершенства.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</a:tr>
              <a:tr h="8199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6. Умения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Е. Упорядочение дидактического процесса по определенным критериям, придание ему необходимой формы для наилучшей реализации поставленной цели.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</a:tr>
              <a:tr h="109327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7. Навыки</a:t>
                      </a:r>
                      <a:endParaRPr lang="ru-RU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Ж. Упорядоченная деятельность педагога по реализации цели обучения (образовательных задач), обеспечение информирования, воспитания, осознания и практического применения знаний</a:t>
                      </a:r>
                      <a:endParaRPr lang="ru-RU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564" marR="51564" marT="0" marB="0" anchor="ctr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effectLst/>
              </a:rPr>
              <a:t>Соотнесите термины и их </a:t>
            </a:r>
            <a:r>
              <a:rPr lang="ru-RU" dirty="0" smtClean="0">
                <a:effectLst/>
              </a:rPr>
              <a:t>определения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571646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а. научная дисциплина, которая занимается исследованием теоретических и методических основ обучения</a:t>
            </a:r>
          </a:p>
          <a:p>
            <a:r>
              <a:rPr lang="ru-RU" dirty="0"/>
              <a:t>б. упорядоченная деятельность педагога по реализации цели обучения, обеспечение информирования, воспитания, осознания и практического применения знаний</a:t>
            </a:r>
          </a:p>
          <a:p>
            <a:r>
              <a:rPr lang="ru-RU" dirty="0"/>
              <a:t>в. это дисциплина. которая изучает общественные отношения возникающие входе распределения ограниченных ресурсов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effectLst/>
              </a:rPr>
              <a:t>Дидактика это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192711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а. </a:t>
            </a:r>
            <a:r>
              <a:rPr lang="ru-RU" dirty="0"/>
              <a:t>повышение рациональности использования имеющихся ресурсов и возможностей </a:t>
            </a:r>
          </a:p>
          <a:p>
            <a:r>
              <a:rPr lang="ru-RU" b="1" dirty="0"/>
              <a:t>б. </a:t>
            </a:r>
            <a:r>
              <a:rPr lang="ru-RU" dirty="0"/>
              <a:t>конструирование модели обучения в соответствии с ее структурными характеристиками</a:t>
            </a:r>
          </a:p>
          <a:p>
            <a:r>
              <a:rPr lang="ru-RU" dirty="0"/>
              <a:t>в. приобщение подрастающего поколения к общечеловеческим ценностям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effectLst/>
              </a:rPr>
              <a:t>К </a:t>
            </a:r>
            <a:r>
              <a:rPr lang="ru-RU" b="1" dirty="0">
                <a:effectLst/>
              </a:rPr>
              <a:t>задачам дидактики НЕ </a:t>
            </a:r>
            <a:r>
              <a:rPr lang="ru-RU" b="1" dirty="0" smtClean="0">
                <a:effectLst/>
              </a:rPr>
              <a:t>относится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94394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а. заключается в необходимости соответствия содержания материала, методов и форм обучения уровню развития обучающихся</a:t>
            </a:r>
          </a:p>
          <a:p>
            <a:r>
              <a:rPr lang="ru-RU" dirty="0"/>
              <a:t>б. выражает необходимость формирования представлений и понятий на основе чувственных восприятий предметов и явлений</a:t>
            </a:r>
          </a:p>
          <a:p>
            <a:r>
              <a:rPr lang="ru-RU" dirty="0"/>
              <a:t>в. заключается в том, что предлагаемый учебный материал должен отвечать современным достижениям науки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effectLst/>
              </a:rPr>
              <a:t>Принцип </a:t>
            </a:r>
            <a:r>
              <a:rPr lang="ru-RU" b="1" dirty="0">
                <a:effectLst/>
              </a:rPr>
              <a:t>доступности</a:t>
            </a:r>
            <a:r>
              <a:rPr lang="ru-RU" b="1" dirty="0" smtClean="0">
                <a:effectLst/>
              </a:rPr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056414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а. связь преподавания (деятельности учителя) и учения (познавательной деятельности ученика), их взаимодействие.</a:t>
            </a:r>
          </a:p>
          <a:p>
            <a:r>
              <a:rPr lang="ru-RU" dirty="0"/>
              <a:t>б. обучение - как особый вид деятельности, направленной на передачу подрастающим поколениям культуры</a:t>
            </a:r>
          </a:p>
          <a:p>
            <a:r>
              <a:rPr lang="ru-RU" dirty="0"/>
              <a:t>в. это то, к чему приходит обучение, конечные следствия учебного процесса, степень реализации намеченной цели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effectLst/>
              </a:rPr>
              <a:t>Предмет </a:t>
            </a:r>
            <a:r>
              <a:rPr lang="ru-RU" b="1" dirty="0">
                <a:effectLst/>
              </a:rPr>
              <a:t>дидактики </a:t>
            </a:r>
            <a:r>
              <a:rPr lang="ru-RU" b="1" dirty="0" smtClean="0">
                <a:effectLst/>
              </a:rPr>
              <a:t>это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179684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334000"/>
          </a:xfrm>
        </p:spPr>
        <p:txBody>
          <a:bodyPr>
            <a:normAutofit/>
          </a:bodyPr>
          <a:lstStyle/>
          <a:p>
            <a:r>
              <a:rPr lang="ru-RU" dirty="0" smtClean="0"/>
              <a:t>Задание 1.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Тест </a:t>
            </a:r>
          </a:p>
          <a:p>
            <a:pPr marL="514350" indent="-514350">
              <a:buAutoNum type="arabicPeriod"/>
            </a:pPr>
            <a:r>
              <a:rPr lang="ru-RU" dirty="0" smtClean="0"/>
              <a:t>А</a:t>
            </a:r>
          </a:p>
          <a:p>
            <a:pPr marL="514350" indent="-514350">
              <a:buAutoNum type="arabicPeriod"/>
            </a:pPr>
            <a:r>
              <a:rPr lang="ru-RU" dirty="0" smtClean="0"/>
              <a:t>А</a:t>
            </a:r>
          </a:p>
          <a:p>
            <a:pPr marL="514350" indent="-514350">
              <a:buAutoNum type="arabicPeriod"/>
            </a:pPr>
            <a:r>
              <a:rPr lang="ru-RU" dirty="0" smtClean="0"/>
              <a:t>А</a:t>
            </a:r>
          </a:p>
          <a:p>
            <a:pPr marL="514350" indent="-514350">
              <a:buAutoNum type="arabicPeriod"/>
            </a:pPr>
            <a:r>
              <a:rPr lang="ru-RU" dirty="0" smtClean="0"/>
              <a:t>А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Ключи к выполненным заданиям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72376360"/>
              </p:ext>
            </p:extLst>
          </p:nvPr>
        </p:nvGraphicFramePr>
        <p:xfrm>
          <a:off x="539552" y="2132856"/>
          <a:ext cx="7992891" cy="4907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41603"/>
                <a:gridCol w="1141603"/>
                <a:gridCol w="1141603"/>
                <a:gridCol w="1141603"/>
                <a:gridCol w="1141603"/>
                <a:gridCol w="1142438"/>
                <a:gridCol w="1142438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Ж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Г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435131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2192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4360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130</TotalTime>
  <Words>698</Words>
  <Application>Microsoft Office PowerPoint</Application>
  <PresentationFormat>Экран (4:3)</PresentationFormat>
  <Paragraphs>104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Бумажная</vt:lpstr>
      <vt:lpstr>Дидактика как отрасль педагогики, ее задачи и основные категории</vt:lpstr>
      <vt:lpstr>Содержание</vt:lpstr>
      <vt:lpstr>Цель</vt:lpstr>
      <vt:lpstr>Глоссарий основных понятий и терминов </vt:lpstr>
      <vt:lpstr>Слайд 5</vt:lpstr>
      <vt:lpstr>Сущность дидактики</vt:lpstr>
      <vt:lpstr>Вклад в развитие дидактики</vt:lpstr>
      <vt:lpstr>Иерархия задач дидактики</vt:lpstr>
      <vt:lpstr>Слайд 9</vt:lpstr>
      <vt:lpstr>Принципы дидактики</vt:lpstr>
      <vt:lpstr>Слайд 11</vt:lpstr>
      <vt:lpstr>Соотнесите термины и их определения</vt:lpstr>
      <vt:lpstr>Дидактика это</vt:lpstr>
      <vt:lpstr>К задачам дидактики НЕ относится</vt:lpstr>
      <vt:lpstr>Принцип доступности:</vt:lpstr>
      <vt:lpstr>Предмет дидактики это</vt:lpstr>
      <vt:lpstr>Ключи к выполненным заданиям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Дидактика как отрасль педагогики, ее задачи и основные категории</dc:title>
  <dc:creator>Админ</dc:creator>
  <cp:lastModifiedBy>user</cp:lastModifiedBy>
  <cp:revision>15</cp:revision>
  <dcterms:created xsi:type="dcterms:W3CDTF">2019-10-07T05:40:29Z</dcterms:created>
  <dcterms:modified xsi:type="dcterms:W3CDTF">2020-10-11T10:50:15Z</dcterms:modified>
</cp:coreProperties>
</file>