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22"/>
  </p:notesMasterIdLst>
  <p:sldIdLst>
    <p:sldId id="281" r:id="rId2"/>
    <p:sldId id="318" r:id="rId3"/>
    <p:sldId id="317" r:id="rId4"/>
    <p:sldId id="320" r:id="rId5"/>
    <p:sldId id="321" r:id="rId6"/>
    <p:sldId id="322" r:id="rId7"/>
    <p:sldId id="271" r:id="rId8"/>
    <p:sldId id="272" r:id="rId9"/>
    <p:sldId id="332" r:id="rId10"/>
    <p:sldId id="325" r:id="rId11"/>
    <p:sldId id="328" r:id="rId12"/>
    <p:sldId id="273" r:id="rId13"/>
    <p:sldId id="280" r:id="rId14"/>
    <p:sldId id="333" r:id="rId15"/>
    <p:sldId id="287" r:id="rId16"/>
    <p:sldId id="290" r:id="rId17"/>
    <p:sldId id="291" r:id="rId18"/>
    <p:sldId id="293" r:id="rId19"/>
    <p:sldId id="292" r:id="rId20"/>
    <p:sldId id="30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162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EC847B-6522-4236-A29F-857DEEE2725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</dgm:pt>
    <dgm:pt modelId="{FB539E62-13C3-4727-88D8-6ED3CBF117CF}">
      <dgm:prSet phldrT="[Текст]"/>
      <dgm:spPr/>
      <dgm:t>
        <a:bodyPr/>
        <a:lstStyle/>
        <a:p>
          <a:r>
            <a:rPr lang="ru-RU" dirty="0" err="1"/>
            <a:t>Наноэкономика</a:t>
          </a:r>
          <a:r>
            <a:rPr lang="ru-RU" dirty="0"/>
            <a:t> (</a:t>
          </a:r>
          <a:r>
            <a:rPr lang="ru-RU" dirty="0" err="1"/>
            <a:t>микромикро</a:t>
          </a:r>
          <a:r>
            <a:rPr lang="ru-RU" dirty="0"/>
            <a:t>)</a:t>
          </a:r>
        </a:p>
      </dgm:t>
    </dgm:pt>
    <dgm:pt modelId="{CC0B033D-A310-4561-8A9F-7B618D55652C}" type="parTrans" cxnId="{DCCADD80-FD5D-49C9-A314-61CAC62D5275}">
      <dgm:prSet/>
      <dgm:spPr/>
      <dgm:t>
        <a:bodyPr/>
        <a:lstStyle/>
        <a:p>
          <a:endParaRPr lang="ru-RU"/>
        </a:p>
      </dgm:t>
    </dgm:pt>
    <dgm:pt modelId="{C1E5606F-1D44-4835-BFB7-9C472170136C}" type="sibTrans" cxnId="{DCCADD80-FD5D-49C9-A314-61CAC62D5275}">
      <dgm:prSet/>
      <dgm:spPr/>
      <dgm:t>
        <a:bodyPr/>
        <a:lstStyle/>
        <a:p>
          <a:endParaRPr lang="ru-RU"/>
        </a:p>
      </dgm:t>
    </dgm:pt>
    <dgm:pt modelId="{66BE32B2-BB6C-4570-819A-F66508308FFE}">
      <dgm:prSet phldrT="[Текст]"/>
      <dgm:spPr/>
      <dgm:t>
        <a:bodyPr/>
        <a:lstStyle/>
        <a:p>
          <a:r>
            <a:rPr lang="ru-RU" b="1" dirty="0"/>
            <a:t>Микроэкономика</a:t>
          </a:r>
        </a:p>
      </dgm:t>
    </dgm:pt>
    <dgm:pt modelId="{7BD77413-3064-4A67-A08E-4FDA0B287D09}" type="parTrans" cxnId="{641046AD-6443-481F-BF98-4BCF523010D2}">
      <dgm:prSet/>
      <dgm:spPr/>
      <dgm:t>
        <a:bodyPr/>
        <a:lstStyle/>
        <a:p>
          <a:endParaRPr lang="ru-RU"/>
        </a:p>
      </dgm:t>
    </dgm:pt>
    <dgm:pt modelId="{5833DEDF-675A-4D69-9354-49D4B6A7D3C6}" type="sibTrans" cxnId="{641046AD-6443-481F-BF98-4BCF523010D2}">
      <dgm:prSet/>
      <dgm:spPr/>
      <dgm:t>
        <a:bodyPr/>
        <a:lstStyle/>
        <a:p>
          <a:endParaRPr lang="ru-RU"/>
        </a:p>
      </dgm:t>
    </dgm:pt>
    <dgm:pt modelId="{E6DD91F7-8507-49D1-8044-FC59CDCFA28B}">
      <dgm:prSet phldrT="[Текст]"/>
      <dgm:spPr/>
      <dgm:t>
        <a:bodyPr/>
        <a:lstStyle/>
        <a:p>
          <a:r>
            <a:rPr lang="ru-RU" dirty="0" err="1"/>
            <a:t>Мезоэкономика</a:t>
          </a:r>
          <a:endParaRPr lang="ru-RU" dirty="0"/>
        </a:p>
      </dgm:t>
    </dgm:pt>
    <dgm:pt modelId="{E54D8F5B-A52A-4091-8EEE-8D0B6EB1CC1D}" type="parTrans" cxnId="{F5B36BFB-234B-4F08-B2F7-C1B86BFD44AF}">
      <dgm:prSet/>
      <dgm:spPr/>
      <dgm:t>
        <a:bodyPr/>
        <a:lstStyle/>
        <a:p>
          <a:endParaRPr lang="ru-RU"/>
        </a:p>
      </dgm:t>
    </dgm:pt>
    <dgm:pt modelId="{793B4170-91E3-43CA-A19E-D70E29DD46AC}" type="sibTrans" cxnId="{F5B36BFB-234B-4F08-B2F7-C1B86BFD44AF}">
      <dgm:prSet/>
      <dgm:spPr/>
      <dgm:t>
        <a:bodyPr/>
        <a:lstStyle/>
        <a:p>
          <a:endParaRPr lang="ru-RU"/>
        </a:p>
      </dgm:t>
    </dgm:pt>
    <dgm:pt modelId="{C88DFA91-1A01-4FEC-AE72-C409B1F71CBD}">
      <dgm:prSet/>
      <dgm:spPr/>
      <dgm:t>
        <a:bodyPr/>
        <a:lstStyle/>
        <a:p>
          <a:r>
            <a:rPr lang="ru-RU" b="1" dirty="0"/>
            <a:t>Макроэкономика</a:t>
          </a:r>
        </a:p>
      </dgm:t>
    </dgm:pt>
    <dgm:pt modelId="{14562787-76AD-48D1-A98C-DE879DDBE1A0}" type="parTrans" cxnId="{74527278-B30E-48F0-9F5C-D596FA405849}">
      <dgm:prSet/>
      <dgm:spPr/>
      <dgm:t>
        <a:bodyPr/>
        <a:lstStyle/>
        <a:p>
          <a:endParaRPr lang="ru-RU"/>
        </a:p>
      </dgm:t>
    </dgm:pt>
    <dgm:pt modelId="{8E756EE4-A2C4-4A98-8766-646008A28993}" type="sibTrans" cxnId="{74527278-B30E-48F0-9F5C-D596FA405849}">
      <dgm:prSet/>
      <dgm:spPr/>
      <dgm:t>
        <a:bodyPr/>
        <a:lstStyle/>
        <a:p>
          <a:endParaRPr lang="ru-RU"/>
        </a:p>
      </dgm:t>
    </dgm:pt>
    <dgm:pt modelId="{253B3937-6783-4F18-B242-EB92592E4109}">
      <dgm:prSet/>
      <dgm:spPr/>
      <dgm:t>
        <a:bodyPr/>
        <a:lstStyle/>
        <a:p>
          <a:r>
            <a:rPr lang="ru-RU" dirty="0" err="1"/>
            <a:t>Мегаэкономика</a:t>
          </a:r>
          <a:endParaRPr lang="ru-RU" dirty="0"/>
        </a:p>
      </dgm:t>
    </dgm:pt>
    <dgm:pt modelId="{3AD3F6FD-18DF-4B78-B78A-010DF7B8C2B8}" type="parTrans" cxnId="{FBCCA9C2-B86E-4876-A098-E9E7FD8E212F}">
      <dgm:prSet/>
      <dgm:spPr/>
      <dgm:t>
        <a:bodyPr/>
        <a:lstStyle/>
        <a:p>
          <a:endParaRPr lang="ru-RU"/>
        </a:p>
      </dgm:t>
    </dgm:pt>
    <dgm:pt modelId="{3A769145-B818-4FB5-B2ED-7E01711C5E57}" type="sibTrans" cxnId="{FBCCA9C2-B86E-4876-A098-E9E7FD8E212F}">
      <dgm:prSet/>
      <dgm:spPr/>
      <dgm:t>
        <a:bodyPr/>
        <a:lstStyle/>
        <a:p>
          <a:endParaRPr lang="ru-RU"/>
        </a:p>
      </dgm:t>
    </dgm:pt>
    <dgm:pt modelId="{25FCFB28-7BB7-40AB-A7A0-6F37F6A43848}" type="pres">
      <dgm:prSet presAssocID="{9EEC847B-6522-4236-A29F-857DEEE27252}" presName="compositeShape" presStyleCnt="0">
        <dgm:presLayoutVars>
          <dgm:dir/>
          <dgm:resizeHandles/>
        </dgm:presLayoutVars>
      </dgm:prSet>
      <dgm:spPr/>
    </dgm:pt>
    <dgm:pt modelId="{74C990D7-A42E-47B4-A4E0-523D1B959B58}" type="pres">
      <dgm:prSet presAssocID="{9EEC847B-6522-4236-A29F-857DEEE27252}" presName="pyramid" presStyleLbl="node1" presStyleIdx="0" presStyleCnt="1"/>
      <dgm:spPr/>
    </dgm:pt>
    <dgm:pt modelId="{C2774BEF-050B-4197-824C-B7F6663F01A7}" type="pres">
      <dgm:prSet presAssocID="{9EEC847B-6522-4236-A29F-857DEEE27252}" presName="theList" presStyleCnt="0"/>
      <dgm:spPr/>
    </dgm:pt>
    <dgm:pt modelId="{4D4AA0AA-6992-4692-8260-1FEEE40191AF}" type="pres">
      <dgm:prSet presAssocID="{FB539E62-13C3-4727-88D8-6ED3CBF117CF}" presName="aNode" presStyleLbl="fgAcc1" presStyleIdx="0" presStyleCnt="5">
        <dgm:presLayoutVars>
          <dgm:bulletEnabled val="1"/>
        </dgm:presLayoutVars>
      </dgm:prSet>
      <dgm:spPr/>
    </dgm:pt>
    <dgm:pt modelId="{2A57D65E-1E23-4FB7-9AA8-B514B55BC1D1}" type="pres">
      <dgm:prSet presAssocID="{FB539E62-13C3-4727-88D8-6ED3CBF117CF}" presName="aSpace" presStyleCnt="0"/>
      <dgm:spPr/>
    </dgm:pt>
    <dgm:pt modelId="{F98F9BBF-4336-4043-8FBE-9FD891155B6C}" type="pres">
      <dgm:prSet presAssocID="{66BE32B2-BB6C-4570-819A-F66508308FFE}" presName="aNode" presStyleLbl="fgAcc1" presStyleIdx="1" presStyleCnt="5">
        <dgm:presLayoutVars>
          <dgm:bulletEnabled val="1"/>
        </dgm:presLayoutVars>
      </dgm:prSet>
      <dgm:spPr/>
    </dgm:pt>
    <dgm:pt modelId="{6B9A33B6-4294-4FF7-9009-F30F2F408F04}" type="pres">
      <dgm:prSet presAssocID="{66BE32B2-BB6C-4570-819A-F66508308FFE}" presName="aSpace" presStyleCnt="0"/>
      <dgm:spPr/>
    </dgm:pt>
    <dgm:pt modelId="{000A5CF4-BF25-42E7-821C-C351B7AA727E}" type="pres">
      <dgm:prSet presAssocID="{E6DD91F7-8507-49D1-8044-FC59CDCFA28B}" presName="aNode" presStyleLbl="fgAcc1" presStyleIdx="2" presStyleCnt="5">
        <dgm:presLayoutVars>
          <dgm:bulletEnabled val="1"/>
        </dgm:presLayoutVars>
      </dgm:prSet>
      <dgm:spPr/>
    </dgm:pt>
    <dgm:pt modelId="{F4997571-E882-4EC5-9B07-BC487478DEBD}" type="pres">
      <dgm:prSet presAssocID="{E6DD91F7-8507-49D1-8044-FC59CDCFA28B}" presName="aSpace" presStyleCnt="0"/>
      <dgm:spPr/>
    </dgm:pt>
    <dgm:pt modelId="{D15B23DF-5EC4-413F-938A-D15F1DD02ED6}" type="pres">
      <dgm:prSet presAssocID="{C88DFA91-1A01-4FEC-AE72-C409B1F71CBD}" presName="aNode" presStyleLbl="fgAcc1" presStyleIdx="3" presStyleCnt="5">
        <dgm:presLayoutVars>
          <dgm:bulletEnabled val="1"/>
        </dgm:presLayoutVars>
      </dgm:prSet>
      <dgm:spPr/>
    </dgm:pt>
    <dgm:pt modelId="{A500FA50-F427-44E3-8037-138DDD511B82}" type="pres">
      <dgm:prSet presAssocID="{C88DFA91-1A01-4FEC-AE72-C409B1F71CBD}" presName="aSpace" presStyleCnt="0"/>
      <dgm:spPr/>
    </dgm:pt>
    <dgm:pt modelId="{978A937A-2FF9-4523-9310-6ECEC3C672D1}" type="pres">
      <dgm:prSet presAssocID="{253B3937-6783-4F18-B242-EB92592E4109}" presName="aNode" presStyleLbl="fgAcc1" presStyleIdx="4" presStyleCnt="5">
        <dgm:presLayoutVars>
          <dgm:bulletEnabled val="1"/>
        </dgm:presLayoutVars>
      </dgm:prSet>
      <dgm:spPr/>
    </dgm:pt>
    <dgm:pt modelId="{9BFADD28-BBFA-490C-B5E8-73B2334B5316}" type="pres">
      <dgm:prSet presAssocID="{253B3937-6783-4F18-B242-EB92592E4109}" presName="aSpace" presStyleCnt="0"/>
      <dgm:spPr/>
    </dgm:pt>
  </dgm:ptLst>
  <dgm:cxnLst>
    <dgm:cxn modelId="{CFFE1204-AA3D-4051-831B-F18AD6F6A5D7}" type="presOf" srcId="{E6DD91F7-8507-49D1-8044-FC59CDCFA28B}" destId="{000A5CF4-BF25-42E7-821C-C351B7AA727E}" srcOrd="0" destOrd="0" presId="urn:microsoft.com/office/officeart/2005/8/layout/pyramid2"/>
    <dgm:cxn modelId="{74527278-B30E-48F0-9F5C-D596FA405849}" srcId="{9EEC847B-6522-4236-A29F-857DEEE27252}" destId="{C88DFA91-1A01-4FEC-AE72-C409B1F71CBD}" srcOrd="3" destOrd="0" parTransId="{14562787-76AD-48D1-A98C-DE879DDBE1A0}" sibTransId="{8E756EE4-A2C4-4A98-8766-646008A28993}"/>
    <dgm:cxn modelId="{DCCADD80-FD5D-49C9-A314-61CAC62D5275}" srcId="{9EEC847B-6522-4236-A29F-857DEEE27252}" destId="{FB539E62-13C3-4727-88D8-6ED3CBF117CF}" srcOrd="0" destOrd="0" parTransId="{CC0B033D-A310-4561-8A9F-7B618D55652C}" sibTransId="{C1E5606F-1D44-4835-BFB7-9C472170136C}"/>
    <dgm:cxn modelId="{2BA4409C-CAB5-45AE-99E7-53BED5B44D98}" type="presOf" srcId="{253B3937-6783-4F18-B242-EB92592E4109}" destId="{978A937A-2FF9-4523-9310-6ECEC3C672D1}" srcOrd="0" destOrd="0" presId="urn:microsoft.com/office/officeart/2005/8/layout/pyramid2"/>
    <dgm:cxn modelId="{B282A4AB-DE8D-48D4-88D2-39F39B54E2AA}" type="presOf" srcId="{C88DFA91-1A01-4FEC-AE72-C409B1F71CBD}" destId="{D15B23DF-5EC4-413F-938A-D15F1DD02ED6}" srcOrd="0" destOrd="0" presId="urn:microsoft.com/office/officeart/2005/8/layout/pyramid2"/>
    <dgm:cxn modelId="{641046AD-6443-481F-BF98-4BCF523010D2}" srcId="{9EEC847B-6522-4236-A29F-857DEEE27252}" destId="{66BE32B2-BB6C-4570-819A-F66508308FFE}" srcOrd="1" destOrd="0" parTransId="{7BD77413-3064-4A67-A08E-4FDA0B287D09}" sibTransId="{5833DEDF-675A-4D69-9354-49D4B6A7D3C6}"/>
    <dgm:cxn modelId="{FBCCA9C2-B86E-4876-A098-E9E7FD8E212F}" srcId="{9EEC847B-6522-4236-A29F-857DEEE27252}" destId="{253B3937-6783-4F18-B242-EB92592E4109}" srcOrd="4" destOrd="0" parTransId="{3AD3F6FD-18DF-4B78-B78A-010DF7B8C2B8}" sibTransId="{3A769145-B818-4FB5-B2ED-7E01711C5E57}"/>
    <dgm:cxn modelId="{288BB2DA-E6F1-4753-9E90-80E590966FE4}" type="presOf" srcId="{66BE32B2-BB6C-4570-819A-F66508308FFE}" destId="{F98F9BBF-4336-4043-8FBE-9FD891155B6C}" srcOrd="0" destOrd="0" presId="urn:microsoft.com/office/officeart/2005/8/layout/pyramid2"/>
    <dgm:cxn modelId="{CC0D40DB-AFB1-4E2E-B178-EA3A5EFBD9C0}" type="presOf" srcId="{9EEC847B-6522-4236-A29F-857DEEE27252}" destId="{25FCFB28-7BB7-40AB-A7A0-6F37F6A43848}" srcOrd="0" destOrd="0" presId="urn:microsoft.com/office/officeart/2005/8/layout/pyramid2"/>
    <dgm:cxn modelId="{D0FC43F8-072F-4044-A616-3EB955A5456B}" type="presOf" srcId="{FB539E62-13C3-4727-88D8-6ED3CBF117CF}" destId="{4D4AA0AA-6992-4692-8260-1FEEE40191AF}" srcOrd="0" destOrd="0" presId="urn:microsoft.com/office/officeart/2005/8/layout/pyramid2"/>
    <dgm:cxn modelId="{F5B36BFB-234B-4F08-B2F7-C1B86BFD44AF}" srcId="{9EEC847B-6522-4236-A29F-857DEEE27252}" destId="{E6DD91F7-8507-49D1-8044-FC59CDCFA28B}" srcOrd="2" destOrd="0" parTransId="{E54D8F5B-A52A-4091-8EEE-8D0B6EB1CC1D}" sibTransId="{793B4170-91E3-43CA-A19E-D70E29DD46AC}"/>
    <dgm:cxn modelId="{CEB8B7A8-E724-4E13-9E92-6530F559C2DC}" type="presParOf" srcId="{25FCFB28-7BB7-40AB-A7A0-6F37F6A43848}" destId="{74C990D7-A42E-47B4-A4E0-523D1B959B58}" srcOrd="0" destOrd="0" presId="urn:microsoft.com/office/officeart/2005/8/layout/pyramid2"/>
    <dgm:cxn modelId="{0BFD00E0-D65D-4501-A429-A9792CB98AA1}" type="presParOf" srcId="{25FCFB28-7BB7-40AB-A7A0-6F37F6A43848}" destId="{C2774BEF-050B-4197-824C-B7F6663F01A7}" srcOrd="1" destOrd="0" presId="urn:microsoft.com/office/officeart/2005/8/layout/pyramid2"/>
    <dgm:cxn modelId="{887CCF11-9871-4BB9-8491-01C25A90F44B}" type="presParOf" srcId="{C2774BEF-050B-4197-824C-B7F6663F01A7}" destId="{4D4AA0AA-6992-4692-8260-1FEEE40191AF}" srcOrd="0" destOrd="0" presId="urn:microsoft.com/office/officeart/2005/8/layout/pyramid2"/>
    <dgm:cxn modelId="{0D47146B-A726-40B9-B349-835D45AD0970}" type="presParOf" srcId="{C2774BEF-050B-4197-824C-B7F6663F01A7}" destId="{2A57D65E-1E23-4FB7-9AA8-B514B55BC1D1}" srcOrd="1" destOrd="0" presId="urn:microsoft.com/office/officeart/2005/8/layout/pyramid2"/>
    <dgm:cxn modelId="{C704DE19-ADB3-4ADD-8C43-5CE6B1281516}" type="presParOf" srcId="{C2774BEF-050B-4197-824C-B7F6663F01A7}" destId="{F98F9BBF-4336-4043-8FBE-9FD891155B6C}" srcOrd="2" destOrd="0" presId="urn:microsoft.com/office/officeart/2005/8/layout/pyramid2"/>
    <dgm:cxn modelId="{2CD850A3-9C31-4EC0-96DA-0218BD2288F9}" type="presParOf" srcId="{C2774BEF-050B-4197-824C-B7F6663F01A7}" destId="{6B9A33B6-4294-4FF7-9009-F30F2F408F04}" srcOrd="3" destOrd="0" presId="urn:microsoft.com/office/officeart/2005/8/layout/pyramid2"/>
    <dgm:cxn modelId="{06224CE0-C2AB-4CBE-AED3-1657BCBBA1C4}" type="presParOf" srcId="{C2774BEF-050B-4197-824C-B7F6663F01A7}" destId="{000A5CF4-BF25-42E7-821C-C351B7AA727E}" srcOrd="4" destOrd="0" presId="urn:microsoft.com/office/officeart/2005/8/layout/pyramid2"/>
    <dgm:cxn modelId="{633DB60E-ECF7-4F89-92BD-7779EE2E55ED}" type="presParOf" srcId="{C2774BEF-050B-4197-824C-B7F6663F01A7}" destId="{F4997571-E882-4EC5-9B07-BC487478DEBD}" srcOrd="5" destOrd="0" presId="urn:microsoft.com/office/officeart/2005/8/layout/pyramid2"/>
    <dgm:cxn modelId="{CBB67506-E2C4-4651-8D9C-16FC7F0CE82D}" type="presParOf" srcId="{C2774BEF-050B-4197-824C-B7F6663F01A7}" destId="{D15B23DF-5EC4-413F-938A-D15F1DD02ED6}" srcOrd="6" destOrd="0" presId="urn:microsoft.com/office/officeart/2005/8/layout/pyramid2"/>
    <dgm:cxn modelId="{9AB60F73-E310-4E1F-8F27-2634AC95925A}" type="presParOf" srcId="{C2774BEF-050B-4197-824C-B7F6663F01A7}" destId="{A500FA50-F427-44E3-8037-138DDD511B82}" srcOrd="7" destOrd="0" presId="urn:microsoft.com/office/officeart/2005/8/layout/pyramid2"/>
    <dgm:cxn modelId="{0BA40CC5-F98B-42F5-9043-6BB3A69D62DC}" type="presParOf" srcId="{C2774BEF-050B-4197-824C-B7F6663F01A7}" destId="{978A937A-2FF9-4523-9310-6ECEC3C672D1}" srcOrd="8" destOrd="0" presId="urn:microsoft.com/office/officeart/2005/8/layout/pyramid2"/>
    <dgm:cxn modelId="{B6F4AF6C-13AB-4D30-A832-4C1E590DF7C9}" type="presParOf" srcId="{C2774BEF-050B-4197-824C-B7F6663F01A7}" destId="{9BFADD28-BBFA-490C-B5E8-73B2334B5316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6D94BE-161B-4C0D-A71E-D7E3DCAF14E5}" type="doc">
      <dgm:prSet loTypeId="urn:microsoft.com/office/officeart/2005/8/layout/arrow1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B7B85B-CE58-4EDB-B809-DBC078F7CA37}">
      <dgm:prSet phldrT="[Текст]"/>
      <dgm:spPr/>
      <dgm:t>
        <a:bodyPr/>
        <a:lstStyle/>
        <a:p>
          <a:r>
            <a:rPr lang="ru-RU" dirty="0"/>
            <a:t>Благо</a:t>
          </a:r>
          <a:endParaRPr lang="en-US" dirty="0"/>
        </a:p>
        <a:p>
          <a:r>
            <a:rPr lang="ru-RU" dirty="0"/>
            <a:t>(</a:t>
          </a:r>
          <a:r>
            <a:rPr lang="en-US" dirty="0"/>
            <a:t>a good)</a:t>
          </a:r>
          <a:endParaRPr lang="ru-RU" dirty="0"/>
        </a:p>
      </dgm:t>
    </dgm:pt>
    <dgm:pt modelId="{6D279049-7239-48C0-A104-37C593C9A31E}" type="parTrans" cxnId="{641F93F0-4CCD-4DA3-B1F3-6581C1EC8454}">
      <dgm:prSet/>
      <dgm:spPr/>
      <dgm:t>
        <a:bodyPr/>
        <a:lstStyle/>
        <a:p>
          <a:endParaRPr lang="ru-RU"/>
        </a:p>
      </dgm:t>
    </dgm:pt>
    <dgm:pt modelId="{4ACF5209-CC9B-4110-A15D-0C2F1E4E4AD8}" type="sibTrans" cxnId="{641F93F0-4CCD-4DA3-B1F3-6581C1EC8454}">
      <dgm:prSet/>
      <dgm:spPr/>
      <dgm:t>
        <a:bodyPr/>
        <a:lstStyle/>
        <a:p>
          <a:endParaRPr lang="ru-RU"/>
        </a:p>
      </dgm:t>
    </dgm:pt>
    <dgm:pt modelId="{E202560D-002C-4B52-9BDB-015667505ACE}">
      <dgm:prSet phldrT="[Текст]"/>
      <dgm:spPr/>
      <dgm:t>
        <a:bodyPr/>
        <a:lstStyle/>
        <a:p>
          <a:r>
            <a:rPr lang="ru-RU" dirty="0" err="1"/>
            <a:t>Антиблаго</a:t>
          </a:r>
          <a:endParaRPr lang="en-US" dirty="0"/>
        </a:p>
        <a:p>
          <a:r>
            <a:rPr lang="ru-RU" dirty="0"/>
            <a:t>(</a:t>
          </a:r>
          <a:r>
            <a:rPr lang="en-US" dirty="0"/>
            <a:t>a bad)</a:t>
          </a:r>
          <a:endParaRPr lang="ru-RU" dirty="0"/>
        </a:p>
      </dgm:t>
    </dgm:pt>
    <dgm:pt modelId="{3A81828F-939F-4DF1-8F1F-A91513C5A8B7}" type="parTrans" cxnId="{AB11FD30-15A5-4DD6-AE8A-FF0C93783EBE}">
      <dgm:prSet/>
      <dgm:spPr/>
      <dgm:t>
        <a:bodyPr/>
        <a:lstStyle/>
        <a:p>
          <a:endParaRPr lang="ru-RU"/>
        </a:p>
      </dgm:t>
    </dgm:pt>
    <dgm:pt modelId="{90D36EDB-1147-4191-ABD8-C700C35FA2EB}" type="sibTrans" cxnId="{AB11FD30-15A5-4DD6-AE8A-FF0C93783EBE}">
      <dgm:prSet/>
      <dgm:spPr/>
      <dgm:t>
        <a:bodyPr/>
        <a:lstStyle/>
        <a:p>
          <a:endParaRPr lang="ru-RU"/>
        </a:p>
      </dgm:t>
    </dgm:pt>
    <dgm:pt modelId="{24695620-EB4E-4298-852D-1EAD84426CCA}" type="pres">
      <dgm:prSet presAssocID="{A96D94BE-161B-4C0D-A71E-D7E3DCAF14E5}" presName="cycle" presStyleCnt="0">
        <dgm:presLayoutVars>
          <dgm:dir/>
          <dgm:resizeHandles val="exact"/>
        </dgm:presLayoutVars>
      </dgm:prSet>
      <dgm:spPr/>
    </dgm:pt>
    <dgm:pt modelId="{DE35AF7C-92B9-451F-8399-CC8862E5BF77}" type="pres">
      <dgm:prSet presAssocID="{41B7B85B-CE58-4EDB-B809-DBC078F7CA37}" presName="arrow" presStyleLbl="node1" presStyleIdx="0" presStyleCnt="2">
        <dgm:presLayoutVars>
          <dgm:bulletEnabled val="1"/>
        </dgm:presLayoutVars>
      </dgm:prSet>
      <dgm:spPr/>
    </dgm:pt>
    <dgm:pt modelId="{E1993CD0-B14B-4197-A592-05032B4B4C25}" type="pres">
      <dgm:prSet presAssocID="{E202560D-002C-4B52-9BDB-015667505ACE}" presName="arrow" presStyleLbl="node1" presStyleIdx="1" presStyleCnt="2">
        <dgm:presLayoutVars>
          <dgm:bulletEnabled val="1"/>
        </dgm:presLayoutVars>
      </dgm:prSet>
      <dgm:spPr/>
    </dgm:pt>
  </dgm:ptLst>
  <dgm:cxnLst>
    <dgm:cxn modelId="{F571061E-9E1C-40F2-80E2-A664AFA6104D}" type="presOf" srcId="{41B7B85B-CE58-4EDB-B809-DBC078F7CA37}" destId="{DE35AF7C-92B9-451F-8399-CC8862E5BF77}" srcOrd="0" destOrd="0" presId="urn:microsoft.com/office/officeart/2005/8/layout/arrow1"/>
    <dgm:cxn modelId="{AB11FD30-15A5-4DD6-AE8A-FF0C93783EBE}" srcId="{A96D94BE-161B-4C0D-A71E-D7E3DCAF14E5}" destId="{E202560D-002C-4B52-9BDB-015667505ACE}" srcOrd="1" destOrd="0" parTransId="{3A81828F-939F-4DF1-8F1F-A91513C5A8B7}" sibTransId="{90D36EDB-1147-4191-ABD8-C700C35FA2EB}"/>
    <dgm:cxn modelId="{9ADFCB7C-02B5-45D8-814B-055AA8B21FAC}" type="presOf" srcId="{A96D94BE-161B-4C0D-A71E-D7E3DCAF14E5}" destId="{24695620-EB4E-4298-852D-1EAD84426CCA}" srcOrd="0" destOrd="0" presId="urn:microsoft.com/office/officeart/2005/8/layout/arrow1"/>
    <dgm:cxn modelId="{641F93F0-4CCD-4DA3-B1F3-6581C1EC8454}" srcId="{A96D94BE-161B-4C0D-A71E-D7E3DCAF14E5}" destId="{41B7B85B-CE58-4EDB-B809-DBC078F7CA37}" srcOrd="0" destOrd="0" parTransId="{6D279049-7239-48C0-A104-37C593C9A31E}" sibTransId="{4ACF5209-CC9B-4110-A15D-0C2F1E4E4AD8}"/>
    <dgm:cxn modelId="{26058CFD-4F98-4EA7-8F83-33B55541BB07}" type="presOf" srcId="{E202560D-002C-4B52-9BDB-015667505ACE}" destId="{E1993CD0-B14B-4197-A592-05032B4B4C25}" srcOrd="0" destOrd="0" presId="urn:microsoft.com/office/officeart/2005/8/layout/arrow1"/>
    <dgm:cxn modelId="{F3169CB3-9394-42CB-AE9E-8C6CD7773F56}" type="presParOf" srcId="{24695620-EB4E-4298-852D-1EAD84426CCA}" destId="{DE35AF7C-92B9-451F-8399-CC8862E5BF77}" srcOrd="0" destOrd="0" presId="urn:microsoft.com/office/officeart/2005/8/layout/arrow1"/>
    <dgm:cxn modelId="{49307014-AF04-41DD-AC45-2954814D01C4}" type="presParOf" srcId="{24695620-EB4E-4298-852D-1EAD84426CCA}" destId="{E1993CD0-B14B-4197-A592-05032B4B4C25}" srcOrd="1" destOrd="0" presId="urn:microsoft.com/office/officeart/2005/8/layout/arrow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62D973D-E113-4756-9251-9FBF9FD5D72C}" type="doc">
      <dgm:prSet loTypeId="urn:microsoft.com/office/officeart/2005/8/layout/matrix1" loCatId="matrix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01072B54-03D6-4B17-9E0E-91595F06AF2B}">
      <dgm:prSet phldrT="[Текст]"/>
      <dgm:spPr/>
      <dgm:t>
        <a:bodyPr/>
        <a:lstStyle/>
        <a:p>
          <a:r>
            <a:rPr lang="ru-RU" dirty="0"/>
            <a:t>Блага</a:t>
          </a:r>
        </a:p>
      </dgm:t>
    </dgm:pt>
    <dgm:pt modelId="{5AE3328D-DADC-4148-8BA7-52C9F7F337E3}" type="parTrans" cxnId="{D19908E2-625B-4CB0-A204-9C2BD3F165F6}">
      <dgm:prSet/>
      <dgm:spPr/>
      <dgm:t>
        <a:bodyPr/>
        <a:lstStyle/>
        <a:p>
          <a:endParaRPr lang="ru-RU"/>
        </a:p>
      </dgm:t>
    </dgm:pt>
    <dgm:pt modelId="{BACB37BC-A4B3-438D-BA3E-1F7A6E119FE6}" type="sibTrans" cxnId="{D19908E2-625B-4CB0-A204-9C2BD3F165F6}">
      <dgm:prSet/>
      <dgm:spPr/>
      <dgm:t>
        <a:bodyPr/>
        <a:lstStyle/>
        <a:p>
          <a:endParaRPr lang="ru-RU"/>
        </a:p>
      </dgm:t>
    </dgm:pt>
    <dgm:pt modelId="{FC462239-9A44-4B8A-9D99-3F18A42701C1}">
      <dgm:prSet phldrT="[Текст]"/>
      <dgm:spPr/>
      <dgm:t>
        <a:bodyPr/>
        <a:lstStyle/>
        <a:p>
          <a:r>
            <a:rPr lang="ru-RU" dirty="0"/>
            <a:t>Экономические</a:t>
          </a:r>
        </a:p>
      </dgm:t>
    </dgm:pt>
    <dgm:pt modelId="{823C6D94-DAB0-4918-949E-242AA9FD9E7F}" type="parTrans" cxnId="{214FDEE5-1BA9-4898-B31D-55CB877DA0AC}">
      <dgm:prSet/>
      <dgm:spPr/>
      <dgm:t>
        <a:bodyPr/>
        <a:lstStyle/>
        <a:p>
          <a:endParaRPr lang="ru-RU"/>
        </a:p>
      </dgm:t>
    </dgm:pt>
    <dgm:pt modelId="{8F503414-3AC0-4BAF-89A9-5941560EE458}" type="sibTrans" cxnId="{214FDEE5-1BA9-4898-B31D-55CB877DA0AC}">
      <dgm:prSet/>
      <dgm:spPr/>
      <dgm:t>
        <a:bodyPr/>
        <a:lstStyle/>
        <a:p>
          <a:endParaRPr lang="ru-RU"/>
        </a:p>
      </dgm:t>
    </dgm:pt>
    <dgm:pt modelId="{460F8280-437D-4884-880E-D42A0A1B5DDA}">
      <dgm:prSet phldrT="[Текст]"/>
      <dgm:spPr/>
      <dgm:t>
        <a:bodyPr/>
        <a:lstStyle/>
        <a:p>
          <a:r>
            <a:rPr lang="ru-RU" dirty="0"/>
            <a:t>Свободные</a:t>
          </a:r>
        </a:p>
      </dgm:t>
    </dgm:pt>
    <dgm:pt modelId="{4BB9B332-E2E9-4211-8529-8A726C636B55}" type="parTrans" cxnId="{0FAD6156-2801-40C8-8F4C-841000B98EAE}">
      <dgm:prSet/>
      <dgm:spPr/>
      <dgm:t>
        <a:bodyPr/>
        <a:lstStyle/>
        <a:p>
          <a:endParaRPr lang="ru-RU"/>
        </a:p>
      </dgm:t>
    </dgm:pt>
    <dgm:pt modelId="{F0FE3297-0D25-4D8D-AFB8-538AD55C0080}" type="sibTrans" cxnId="{0FAD6156-2801-40C8-8F4C-841000B98EAE}">
      <dgm:prSet/>
      <dgm:spPr/>
      <dgm:t>
        <a:bodyPr/>
        <a:lstStyle/>
        <a:p>
          <a:endParaRPr lang="ru-RU"/>
        </a:p>
      </dgm:t>
    </dgm:pt>
    <dgm:pt modelId="{6335EA8D-56C8-4CD6-B2BD-15E01CD78D0A}">
      <dgm:prSet phldrT="[Текст]"/>
      <dgm:spPr/>
      <dgm:t>
        <a:bodyPr/>
        <a:lstStyle/>
        <a:p>
          <a:r>
            <a:rPr lang="ru-RU" dirty="0"/>
            <a:t>Потребительские (прямые)</a:t>
          </a:r>
        </a:p>
      </dgm:t>
    </dgm:pt>
    <dgm:pt modelId="{638DAD16-07FD-4572-825E-975300C98AC5}" type="parTrans" cxnId="{F7BF5C35-2E6E-42D0-8E3F-FD863DB73A91}">
      <dgm:prSet/>
      <dgm:spPr/>
      <dgm:t>
        <a:bodyPr/>
        <a:lstStyle/>
        <a:p>
          <a:endParaRPr lang="ru-RU"/>
        </a:p>
      </dgm:t>
    </dgm:pt>
    <dgm:pt modelId="{0EC5A1CE-8513-4895-B103-4DA8A3100F57}" type="sibTrans" cxnId="{F7BF5C35-2E6E-42D0-8E3F-FD863DB73A91}">
      <dgm:prSet/>
      <dgm:spPr/>
      <dgm:t>
        <a:bodyPr/>
        <a:lstStyle/>
        <a:p>
          <a:endParaRPr lang="ru-RU"/>
        </a:p>
      </dgm:t>
    </dgm:pt>
    <dgm:pt modelId="{7A2A1195-1F1E-4ADA-8E35-0D72E8CCBE34}">
      <dgm:prSet phldrT="[Текст]"/>
      <dgm:spPr/>
      <dgm:t>
        <a:bodyPr/>
        <a:lstStyle/>
        <a:p>
          <a:r>
            <a:rPr lang="ru-RU" dirty="0"/>
            <a:t>Производственные (косвенные)</a:t>
          </a:r>
        </a:p>
      </dgm:t>
    </dgm:pt>
    <dgm:pt modelId="{E942CDD9-A5CE-46CB-B21A-69E872F1636E}" type="parTrans" cxnId="{55246615-CBC6-4CAB-B334-2D1D5CBD6FC6}">
      <dgm:prSet/>
      <dgm:spPr/>
      <dgm:t>
        <a:bodyPr/>
        <a:lstStyle/>
        <a:p>
          <a:endParaRPr lang="ru-RU"/>
        </a:p>
      </dgm:t>
    </dgm:pt>
    <dgm:pt modelId="{8985ECA5-6DD1-48CD-9FE5-903AF1EE0B31}" type="sibTrans" cxnId="{55246615-CBC6-4CAB-B334-2D1D5CBD6FC6}">
      <dgm:prSet/>
      <dgm:spPr/>
      <dgm:t>
        <a:bodyPr/>
        <a:lstStyle/>
        <a:p>
          <a:endParaRPr lang="ru-RU"/>
        </a:p>
      </dgm:t>
    </dgm:pt>
    <dgm:pt modelId="{31AE8383-9FA6-4A6B-8C83-C9748148D62E}" type="pres">
      <dgm:prSet presAssocID="{262D973D-E113-4756-9251-9FBF9FD5D72C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ABCFDA0-ACBF-4500-AA6B-8B46016A333D}" type="pres">
      <dgm:prSet presAssocID="{262D973D-E113-4756-9251-9FBF9FD5D72C}" presName="matrix" presStyleCnt="0"/>
      <dgm:spPr/>
    </dgm:pt>
    <dgm:pt modelId="{A271F78F-F168-4871-88CD-05D3DE8215AE}" type="pres">
      <dgm:prSet presAssocID="{262D973D-E113-4756-9251-9FBF9FD5D72C}" presName="tile1" presStyleLbl="node1" presStyleIdx="0" presStyleCnt="4"/>
      <dgm:spPr/>
    </dgm:pt>
    <dgm:pt modelId="{1F65A8C7-BEF0-42A4-9B3B-13A73ECC7F34}" type="pres">
      <dgm:prSet presAssocID="{262D973D-E113-4756-9251-9FBF9FD5D72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7365731-ED8F-46B2-9A90-4ECE23F70DAA}" type="pres">
      <dgm:prSet presAssocID="{262D973D-E113-4756-9251-9FBF9FD5D72C}" presName="tile2" presStyleLbl="node1" presStyleIdx="1" presStyleCnt="4"/>
      <dgm:spPr/>
    </dgm:pt>
    <dgm:pt modelId="{6C274827-CFA3-4766-84B7-9BE61B6DF419}" type="pres">
      <dgm:prSet presAssocID="{262D973D-E113-4756-9251-9FBF9FD5D72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15904827-8E25-4583-9CB4-5F622AB1FD83}" type="pres">
      <dgm:prSet presAssocID="{262D973D-E113-4756-9251-9FBF9FD5D72C}" presName="tile3" presStyleLbl="node1" presStyleIdx="2" presStyleCnt="4"/>
      <dgm:spPr/>
    </dgm:pt>
    <dgm:pt modelId="{4315DB5F-144F-4EF7-862B-C843D330983B}" type="pres">
      <dgm:prSet presAssocID="{262D973D-E113-4756-9251-9FBF9FD5D72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8C6C2E9-D6EC-479F-9656-230732E782D1}" type="pres">
      <dgm:prSet presAssocID="{262D973D-E113-4756-9251-9FBF9FD5D72C}" presName="tile4" presStyleLbl="node1" presStyleIdx="3" presStyleCnt="4"/>
      <dgm:spPr/>
    </dgm:pt>
    <dgm:pt modelId="{171FB216-2437-4F0A-8672-B9267669A951}" type="pres">
      <dgm:prSet presAssocID="{262D973D-E113-4756-9251-9FBF9FD5D72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2BCE036F-D3C4-498C-8D50-5BC67B54CB8A}" type="pres">
      <dgm:prSet presAssocID="{262D973D-E113-4756-9251-9FBF9FD5D72C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55246615-CBC6-4CAB-B334-2D1D5CBD6FC6}" srcId="{01072B54-03D6-4B17-9E0E-91595F06AF2B}" destId="{7A2A1195-1F1E-4ADA-8E35-0D72E8CCBE34}" srcOrd="3" destOrd="0" parTransId="{E942CDD9-A5CE-46CB-B21A-69E872F1636E}" sibTransId="{8985ECA5-6DD1-48CD-9FE5-903AF1EE0B31}"/>
    <dgm:cxn modelId="{924B7A32-5AB5-476A-BDB5-838543455EF8}" type="presOf" srcId="{7A2A1195-1F1E-4ADA-8E35-0D72E8CCBE34}" destId="{68C6C2E9-D6EC-479F-9656-230732E782D1}" srcOrd="0" destOrd="0" presId="urn:microsoft.com/office/officeart/2005/8/layout/matrix1"/>
    <dgm:cxn modelId="{F7BF5C35-2E6E-42D0-8E3F-FD863DB73A91}" srcId="{01072B54-03D6-4B17-9E0E-91595F06AF2B}" destId="{6335EA8D-56C8-4CD6-B2BD-15E01CD78D0A}" srcOrd="2" destOrd="0" parTransId="{638DAD16-07FD-4572-825E-975300C98AC5}" sibTransId="{0EC5A1CE-8513-4895-B103-4DA8A3100F57}"/>
    <dgm:cxn modelId="{71982C36-5AF3-4D70-8DDA-1D6C4FC9BE6E}" type="presOf" srcId="{FC462239-9A44-4B8A-9D99-3F18A42701C1}" destId="{A271F78F-F168-4871-88CD-05D3DE8215AE}" srcOrd="0" destOrd="0" presId="urn:microsoft.com/office/officeart/2005/8/layout/matrix1"/>
    <dgm:cxn modelId="{028EC45D-8357-49E4-A469-1B8E742269D6}" type="presOf" srcId="{7A2A1195-1F1E-4ADA-8E35-0D72E8CCBE34}" destId="{171FB216-2437-4F0A-8672-B9267669A951}" srcOrd="1" destOrd="0" presId="urn:microsoft.com/office/officeart/2005/8/layout/matrix1"/>
    <dgm:cxn modelId="{58DDEE4D-19F0-412A-BDE3-2D2259AAA356}" type="presOf" srcId="{01072B54-03D6-4B17-9E0E-91595F06AF2B}" destId="{2BCE036F-D3C4-498C-8D50-5BC67B54CB8A}" srcOrd="0" destOrd="0" presId="urn:microsoft.com/office/officeart/2005/8/layout/matrix1"/>
    <dgm:cxn modelId="{0FAD6156-2801-40C8-8F4C-841000B98EAE}" srcId="{01072B54-03D6-4B17-9E0E-91595F06AF2B}" destId="{460F8280-437D-4884-880E-D42A0A1B5DDA}" srcOrd="1" destOrd="0" parTransId="{4BB9B332-E2E9-4211-8529-8A726C636B55}" sibTransId="{F0FE3297-0D25-4D8D-AFB8-538AD55C0080}"/>
    <dgm:cxn modelId="{7989D09F-72A6-48D3-B8AD-EEE2875F299C}" type="presOf" srcId="{FC462239-9A44-4B8A-9D99-3F18A42701C1}" destId="{1F65A8C7-BEF0-42A4-9B3B-13A73ECC7F34}" srcOrd="1" destOrd="0" presId="urn:microsoft.com/office/officeart/2005/8/layout/matrix1"/>
    <dgm:cxn modelId="{23E9E4A2-B0C0-463B-BCF5-2FBEBDFBC282}" type="presOf" srcId="{460F8280-437D-4884-880E-D42A0A1B5DDA}" destId="{6C274827-CFA3-4766-84B7-9BE61B6DF419}" srcOrd="1" destOrd="0" presId="urn:microsoft.com/office/officeart/2005/8/layout/matrix1"/>
    <dgm:cxn modelId="{CC2986A8-6D97-4D86-B376-4888D66D101F}" type="presOf" srcId="{262D973D-E113-4756-9251-9FBF9FD5D72C}" destId="{31AE8383-9FA6-4A6B-8C83-C9748148D62E}" srcOrd="0" destOrd="0" presId="urn:microsoft.com/office/officeart/2005/8/layout/matrix1"/>
    <dgm:cxn modelId="{9B5503DC-CB0D-479B-A626-BA0F1CF6B405}" type="presOf" srcId="{6335EA8D-56C8-4CD6-B2BD-15E01CD78D0A}" destId="{4315DB5F-144F-4EF7-862B-C843D330983B}" srcOrd="1" destOrd="0" presId="urn:microsoft.com/office/officeart/2005/8/layout/matrix1"/>
    <dgm:cxn modelId="{D19908E2-625B-4CB0-A204-9C2BD3F165F6}" srcId="{262D973D-E113-4756-9251-9FBF9FD5D72C}" destId="{01072B54-03D6-4B17-9E0E-91595F06AF2B}" srcOrd="0" destOrd="0" parTransId="{5AE3328D-DADC-4148-8BA7-52C9F7F337E3}" sibTransId="{BACB37BC-A4B3-438D-BA3E-1F7A6E119FE6}"/>
    <dgm:cxn modelId="{214FDEE5-1BA9-4898-B31D-55CB877DA0AC}" srcId="{01072B54-03D6-4B17-9E0E-91595F06AF2B}" destId="{FC462239-9A44-4B8A-9D99-3F18A42701C1}" srcOrd="0" destOrd="0" parTransId="{823C6D94-DAB0-4918-949E-242AA9FD9E7F}" sibTransId="{8F503414-3AC0-4BAF-89A9-5941560EE458}"/>
    <dgm:cxn modelId="{19D019EC-4932-448D-9036-23E4A8082675}" type="presOf" srcId="{460F8280-437D-4884-880E-D42A0A1B5DDA}" destId="{37365731-ED8F-46B2-9A90-4ECE23F70DAA}" srcOrd="0" destOrd="0" presId="urn:microsoft.com/office/officeart/2005/8/layout/matrix1"/>
    <dgm:cxn modelId="{FD3C83FE-B7DE-4A31-A08F-3759E0C2992A}" type="presOf" srcId="{6335EA8D-56C8-4CD6-B2BD-15E01CD78D0A}" destId="{15904827-8E25-4583-9CB4-5F622AB1FD83}" srcOrd="0" destOrd="0" presId="urn:microsoft.com/office/officeart/2005/8/layout/matrix1"/>
    <dgm:cxn modelId="{1E686443-12AA-4E46-BD8E-523B11D96827}" type="presParOf" srcId="{31AE8383-9FA6-4A6B-8C83-C9748148D62E}" destId="{DABCFDA0-ACBF-4500-AA6B-8B46016A333D}" srcOrd="0" destOrd="0" presId="urn:microsoft.com/office/officeart/2005/8/layout/matrix1"/>
    <dgm:cxn modelId="{B47768D8-010F-4CF8-8ECE-F847811E7D70}" type="presParOf" srcId="{DABCFDA0-ACBF-4500-AA6B-8B46016A333D}" destId="{A271F78F-F168-4871-88CD-05D3DE8215AE}" srcOrd="0" destOrd="0" presId="urn:microsoft.com/office/officeart/2005/8/layout/matrix1"/>
    <dgm:cxn modelId="{FADDE0C0-9C6C-42CA-B64D-2355E73EC8AD}" type="presParOf" srcId="{DABCFDA0-ACBF-4500-AA6B-8B46016A333D}" destId="{1F65A8C7-BEF0-42A4-9B3B-13A73ECC7F34}" srcOrd="1" destOrd="0" presId="urn:microsoft.com/office/officeart/2005/8/layout/matrix1"/>
    <dgm:cxn modelId="{E585255C-726F-4FC2-AC7D-72ECADED24DC}" type="presParOf" srcId="{DABCFDA0-ACBF-4500-AA6B-8B46016A333D}" destId="{37365731-ED8F-46B2-9A90-4ECE23F70DAA}" srcOrd="2" destOrd="0" presId="urn:microsoft.com/office/officeart/2005/8/layout/matrix1"/>
    <dgm:cxn modelId="{0542F74B-11BD-4BBA-ACAD-C49ADC644DAE}" type="presParOf" srcId="{DABCFDA0-ACBF-4500-AA6B-8B46016A333D}" destId="{6C274827-CFA3-4766-84B7-9BE61B6DF419}" srcOrd="3" destOrd="0" presId="urn:microsoft.com/office/officeart/2005/8/layout/matrix1"/>
    <dgm:cxn modelId="{258C25DB-B423-4D82-AB28-00DCB0755F16}" type="presParOf" srcId="{DABCFDA0-ACBF-4500-AA6B-8B46016A333D}" destId="{15904827-8E25-4583-9CB4-5F622AB1FD83}" srcOrd="4" destOrd="0" presId="urn:microsoft.com/office/officeart/2005/8/layout/matrix1"/>
    <dgm:cxn modelId="{2A71E7B7-0E7C-4A15-83C9-10D6B0E4B230}" type="presParOf" srcId="{DABCFDA0-ACBF-4500-AA6B-8B46016A333D}" destId="{4315DB5F-144F-4EF7-862B-C843D330983B}" srcOrd="5" destOrd="0" presId="urn:microsoft.com/office/officeart/2005/8/layout/matrix1"/>
    <dgm:cxn modelId="{9ECEFD0D-9E1F-4F85-A485-555B944AB6AD}" type="presParOf" srcId="{DABCFDA0-ACBF-4500-AA6B-8B46016A333D}" destId="{68C6C2E9-D6EC-479F-9656-230732E782D1}" srcOrd="6" destOrd="0" presId="urn:microsoft.com/office/officeart/2005/8/layout/matrix1"/>
    <dgm:cxn modelId="{DC054F1F-35DD-45BA-9837-7541457D8F17}" type="presParOf" srcId="{DABCFDA0-ACBF-4500-AA6B-8B46016A333D}" destId="{171FB216-2437-4F0A-8672-B9267669A951}" srcOrd="7" destOrd="0" presId="urn:microsoft.com/office/officeart/2005/8/layout/matrix1"/>
    <dgm:cxn modelId="{8FC5DDFA-8017-4FCC-8CB9-F12311463DA9}" type="presParOf" srcId="{31AE8383-9FA6-4A6B-8C83-C9748148D62E}" destId="{2BCE036F-D3C4-498C-8D50-5BC67B54CB8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EDC74F6-3075-4C54-9B55-DBE9F51241F7}" type="doc">
      <dgm:prSet loTypeId="urn:microsoft.com/office/officeart/2005/8/layout/hierarchy2" loCatId="hierarchy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CCA1E94-13E3-4BBD-B1F0-A2D6F20BF933}">
      <dgm:prSet phldrT="[Текст]"/>
      <dgm:spPr/>
      <dgm:t>
        <a:bodyPr/>
        <a:lstStyle/>
        <a:p>
          <a:r>
            <a:rPr lang="ru-RU" dirty="0"/>
            <a:t>Производство</a:t>
          </a:r>
        </a:p>
      </dgm:t>
    </dgm:pt>
    <dgm:pt modelId="{DAD0B0FB-C117-4823-86E5-79F0D96ADB83}" type="parTrans" cxnId="{24DDF7AD-1C9E-4F34-A3C1-67331F58529C}">
      <dgm:prSet/>
      <dgm:spPr/>
      <dgm:t>
        <a:bodyPr/>
        <a:lstStyle/>
        <a:p>
          <a:endParaRPr lang="ru-RU"/>
        </a:p>
      </dgm:t>
    </dgm:pt>
    <dgm:pt modelId="{6B7B8D80-9A4F-4DB6-AD63-58B6658B5FB7}" type="sibTrans" cxnId="{24DDF7AD-1C9E-4F34-A3C1-67331F58529C}">
      <dgm:prSet/>
      <dgm:spPr/>
      <dgm:t>
        <a:bodyPr/>
        <a:lstStyle/>
        <a:p>
          <a:endParaRPr lang="ru-RU"/>
        </a:p>
      </dgm:t>
    </dgm:pt>
    <dgm:pt modelId="{AD67A139-1223-4A56-A494-489E5EDBFF7C}">
      <dgm:prSet phldrT="[Текст]"/>
      <dgm:spPr/>
      <dgm:t>
        <a:bodyPr/>
        <a:lstStyle/>
        <a:p>
          <a:r>
            <a:rPr lang="ru-RU" dirty="0"/>
            <a:t>Материальное</a:t>
          </a:r>
        </a:p>
        <a:p>
          <a:r>
            <a:rPr lang="ru-RU" dirty="0"/>
            <a:t>(в т. ч. промышленное)</a:t>
          </a:r>
        </a:p>
      </dgm:t>
    </dgm:pt>
    <dgm:pt modelId="{E727E0A3-4FAD-42D4-A565-9593B5152881}" type="parTrans" cxnId="{0F0C894D-8134-4B76-9966-25F5A32275B1}">
      <dgm:prSet/>
      <dgm:spPr/>
      <dgm:t>
        <a:bodyPr/>
        <a:lstStyle/>
        <a:p>
          <a:endParaRPr lang="ru-RU"/>
        </a:p>
      </dgm:t>
    </dgm:pt>
    <dgm:pt modelId="{6969F727-D9D7-4AB3-A88F-E472F9C83CB0}" type="sibTrans" cxnId="{0F0C894D-8134-4B76-9966-25F5A32275B1}">
      <dgm:prSet/>
      <dgm:spPr/>
      <dgm:t>
        <a:bodyPr/>
        <a:lstStyle/>
        <a:p>
          <a:endParaRPr lang="ru-RU"/>
        </a:p>
      </dgm:t>
    </dgm:pt>
    <dgm:pt modelId="{416835A5-F17A-441B-ADF5-943E858D2926}">
      <dgm:prSet phldrT="[Текст]"/>
      <dgm:spPr/>
      <dgm:t>
        <a:bodyPr/>
        <a:lstStyle/>
        <a:p>
          <a:r>
            <a:rPr lang="ru-RU" dirty="0"/>
            <a:t>Нематериальное</a:t>
          </a:r>
        </a:p>
      </dgm:t>
    </dgm:pt>
    <dgm:pt modelId="{F472E953-F65C-4830-9BC4-EC93BBFDC21C}" type="parTrans" cxnId="{7B2BAE30-9442-4181-8C4A-6FA3900C6AEC}">
      <dgm:prSet/>
      <dgm:spPr/>
      <dgm:t>
        <a:bodyPr/>
        <a:lstStyle/>
        <a:p>
          <a:endParaRPr lang="ru-RU"/>
        </a:p>
      </dgm:t>
    </dgm:pt>
    <dgm:pt modelId="{132E2C54-2652-4A5B-B03F-7E3CDC3B0BE2}" type="sibTrans" cxnId="{7B2BAE30-9442-4181-8C4A-6FA3900C6AEC}">
      <dgm:prSet/>
      <dgm:spPr/>
      <dgm:t>
        <a:bodyPr/>
        <a:lstStyle/>
        <a:p>
          <a:endParaRPr lang="ru-RU"/>
        </a:p>
      </dgm:t>
    </dgm:pt>
    <dgm:pt modelId="{78381E79-CB6F-4D78-A952-0D067B9E9F68}" type="pres">
      <dgm:prSet presAssocID="{0EDC74F6-3075-4C54-9B55-DBE9F51241F7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54DD7A1-B3E3-49F6-9206-51F37285442E}" type="pres">
      <dgm:prSet presAssocID="{2CCA1E94-13E3-4BBD-B1F0-A2D6F20BF933}" presName="root1" presStyleCnt="0"/>
      <dgm:spPr/>
    </dgm:pt>
    <dgm:pt modelId="{6360C99C-F34E-4C73-BAD1-4D8C9980B432}" type="pres">
      <dgm:prSet presAssocID="{2CCA1E94-13E3-4BBD-B1F0-A2D6F20BF933}" presName="LevelOneTextNode" presStyleLbl="node0" presStyleIdx="0" presStyleCnt="1">
        <dgm:presLayoutVars>
          <dgm:chPref val="3"/>
        </dgm:presLayoutVars>
      </dgm:prSet>
      <dgm:spPr/>
    </dgm:pt>
    <dgm:pt modelId="{71A5A9DC-8B68-46A9-80BA-A26A8ADB04ED}" type="pres">
      <dgm:prSet presAssocID="{2CCA1E94-13E3-4BBD-B1F0-A2D6F20BF933}" presName="level2hierChild" presStyleCnt="0"/>
      <dgm:spPr/>
    </dgm:pt>
    <dgm:pt modelId="{E731AE79-034D-4919-B8AF-A8F87496DE2F}" type="pres">
      <dgm:prSet presAssocID="{E727E0A3-4FAD-42D4-A565-9593B5152881}" presName="conn2-1" presStyleLbl="parChTrans1D2" presStyleIdx="0" presStyleCnt="2"/>
      <dgm:spPr/>
    </dgm:pt>
    <dgm:pt modelId="{A4F3A90D-2A22-43D7-AB16-A1F922296E8F}" type="pres">
      <dgm:prSet presAssocID="{E727E0A3-4FAD-42D4-A565-9593B5152881}" presName="connTx" presStyleLbl="parChTrans1D2" presStyleIdx="0" presStyleCnt="2"/>
      <dgm:spPr/>
    </dgm:pt>
    <dgm:pt modelId="{F01167F8-2CD7-4F81-9D2E-438478722711}" type="pres">
      <dgm:prSet presAssocID="{AD67A139-1223-4A56-A494-489E5EDBFF7C}" presName="root2" presStyleCnt="0"/>
      <dgm:spPr/>
    </dgm:pt>
    <dgm:pt modelId="{758EABFE-C9FC-413A-809B-12059B1AA61C}" type="pres">
      <dgm:prSet presAssocID="{AD67A139-1223-4A56-A494-489E5EDBFF7C}" presName="LevelTwoTextNode" presStyleLbl="node2" presStyleIdx="0" presStyleCnt="2">
        <dgm:presLayoutVars>
          <dgm:chPref val="3"/>
        </dgm:presLayoutVars>
      </dgm:prSet>
      <dgm:spPr/>
    </dgm:pt>
    <dgm:pt modelId="{ABD02A97-5E5F-49DC-A923-48487B99BDF2}" type="pres">
      <dgm:prSet presAssocID="{AD67A139-1223-4A56-A494-489E5EDBFF7C}" presName="level3hierChild" presStyleCnt="0"/>
      <dgm:spPr/>
    </dgm:pt>
    <dgm:pt modelId="{EE256919-714D-494D-8DEE-947A6A236F7C}" type="pres">
      <dgm:prSet presAssocID="{F472E953-F65C-4830-9BC4-EC93BBFDC21C}" presName="conn2-1" presStyleLbl="parChTrans1D2" presStyleIdx="1" presStyleCnt="2"/>
      <dgm:spPr/>
    </dgm:pt>
    <dgm:pt modelId="{868FD8CC-E6DE-4EF6-9044-B28BBE5924A1}" type="pres">
      <dgm:prSet presAssocID="{F472E953-F65C-4830-9BC4-EC93BBFDC21C}" presName="connTx" presStyleLbl="parChTrans1D2" presStyleIdx="1" presStyleCnt="2"/>
      <dgm:spPr/>
    </dgm:pt>
    <dgm:pt modelId="{A446F1E6-0B1B-48FC-BCA0-3407A840B848}" type="pres">
      <dgm:prSet presAssocID="{416835A5-F17A-441B-ADF5-943E858D2926}" presName="root2" presStyleCnt="0"/>
      <dgm:spPr/>
    </dgm:pt>
    <dgm:pt modelId="{2834AAF6-FD27-4E12-87CB-DB6612B20BC0}" type="pres">
      <dgm:prSet presAssocID="{416835A5-F17A-441B-ADF5-943E858D2926}" presName="LevelTwoTextNode" presStyleLbl="node2" presStyleIdx="1" presStyleCnt="2">
        <dgm:presLayoutVars>
          <dgm:chPref val="3"/>
        </dgm:presLayoutVars>
      </dgm:prSet>
      <dgm:spPr/>
    </dgm:pt>
    <dgm:pt modelId="{45C5F6BA-5516-445F-A042-497BE04EE4FC}" type="pres">
      <dgm:prSet presAssocID="{416835A5-F17A-441B-ADF5-943E858D2926}" presName="level3hierChild" presStyleCnt="0"/>
      <dgm:spPr/>
    </dgm:pt>
  </dgm:ptLst>
  <dgm:cxnLst>
    <dgm:cxn modelId="{C5E91B16-DD19-4044-BBEB-2C68A9FA3D7D}" type="presOf" srcId="{416835A5-F17A-441B-ADF5-943E858D2926}" destId="{2834AAF6-FD27-4E12-87CB-DB6612B20BC0}" srcOrd="0" destOrd="0" presId="urn:microsoft.com/office/officeart/2005/8/layout/hierarchy2"/>
    <dgm:cxn modelId="{46C23B26-D77E-4660-945E-5C97C6D196FD}" type="presOf" srcId="{0EDC74F6-3075-4C54-9B55-DBE9F51241F7}" destId="{78381E79-CB6F-4D78-A952-0D067B9E9F68}" srcOrd="0" destOrd="0" presId="urn:microsoft.com/office/officeart/2005/8/layout/hierarchy2"/>
    <dgm:cxn modelId="{551F3130-2041-48C2-8575-35650120CEF0}" type="presOf" srcId="{F472E953-F65C-4830-9BC4-EC93BBFDC21C}" destId="{EE256919-714D-494D-8DEE-947A6A236F7C}" srcOrd="0" destOrd="0" presId="urn:microsoft.com/office/officeart/2005/8/layout/hierarchy2"/>
    <dgm:cxn modelId="{7B2BAE30-9442-4181-8C4A-6FA3900C6AEC}" srcId="{2CCA1E94-13E3-4BBD-B1F0-A2D6F20BF933}" destId="{416835A5-F17A-441B-ADF5-943E858D2926}" srcOrd="1" destOrd="0" parTransId="{F472E953-F65C-4830-9BC4-EC93BBFDC21C}" sibTransId="{132E2C54-2652-4A5B-B03F-7E3CDC3B0BE2}"/>
    <dgm:cxn modelId="{E728F941-B3EF-4B21-8BE6-9666FC28CD44}" type="presOf" srcId="{AD67A139-1223-4A56-A494-489E5EDBFF7C}" destId="{758EABFE-C9FC-413A-809B-12059B1AA61C}" srcOrd="0" destOrd="0" presId="urn:microsoft.com/office/officeart/2005/8/layout/hierarchy2"/>
    <dgm:cxn modelId="{0F0C894D-8134-4B76-9966-25F5A32275B1}" srcId="{2CCA1E94-13E3-4BBD-B1F0-A2D6F20BF933}" destId="{AD67A139-1223-4A56-A494-489E5EDBFF7C}" srcOrd="0" destOrd="0" parTransId="{E727E0A3-4FAD-42D4-A565-9593B5152881}" sibTransId="{6969F727-D9D7-4AB3-A88F-E472F9C83CB0}"/>
    <dgm:cxn modelId="{EA3A334F-A822-435E-8E9F-967416E6252B}" type="presOf" srcId="{2CCA1E94-13E3-4BBD-B1F0-A2D6F20BF933}" destId="{6360C99C-F34E-4C73-BAD1-4D8C9980B432}" srcOrd="0" destOrd="0" presId="urn:microsoft.com/office/officeart/2005/8/layout/hierarchy2"/>
    <dgm:cxn modelId="{24DDF7AD-1C9E-4F34-A3C1-67331F58529C}" srcId="{0EDC74F6-3075-4C54-9B55-DBE9F51241F7}" destId="{2CCA1E94-13E3-4BBD-B1F0-A2D6F20BF933}" srcOrd="0" destOrd="0" parTransId="{DAD0B0FB-C117-4823-86E5-79F0D96ADB83}" sibTransId="{6B7B8D80-9A4F-4DB6-AD63-58B6658B5FB7}"/>
    <dgm:cxn modelId="{8FAAF1C8-50F2-4D96-B9E5-05D833033DDC}" type="presOf" srcId="{E727E0A3-4FAD-42D4-A565-9593B5152881}" destId="{E731AE79-034D-4919-B8AF-A8F87496DE2F}" srcOrd="0" destOrd="0" presId="urn:microsoft.com/office/officeart/2005/8/layout/hierarchy2"/>
    <dgm:cxn modelId="{8B7D55E1-BA12-47BC-8CA7-98F8A304F2EE}" type="presOf" srcId="{E727E0A3-4FAD-42D4-A565-9593B5152881}" destId="{A4F3A90D-2A22-43D7-AB16-A1F922296E8F}" srcOrd="1" destOrd="0" presId="urn:microsoft.com/office/officeart/2005/8/layout/hierarchy2"/>
    <dgm:cxn modelId="{35930DF0-0701-49F6-8BA7-E3CB699220CD}" type="presOf" srcId="{F472E953-F65C-4830-9BC4-EC93BBFDC21C}" destId="{868FD8CC-E6DE-4EF6-9044-B28BBE5924A1}" srcOrd="1" destOrd="0" presId="urn:microsoft.com/office/officeart/2005/8/layout/hierarchy2"/>
    <dgm:cxn modelId="{5EEA6FE5-3624-4B70-9A15-52030B577888}" type="presParOf" srcId="{78381E79-CB6F-4D78-A952-0D067B9E9F68}" destId="{054DD7A1-B3E3-49F6-9206-51F37285442E}" srcOrd="0" destOrd="0" presId="urn:microsoft.com/office/officeart/2005/8/layout/hierarchy2"/>
    <dgm:cxn modelId="{44F9FDAB-6D09-4FAD-8BB6-6B8DBE4F23E0}" type="presParOf" srcId="{054DD7A1-B3E3-49F6-9206-51F37285442E}" destId="{6360C99C-F34E-4C73-BAD1-4D8C9980B432}" srcOrd="0" destOrd="0" presId="urn:microsoft.com/office/officeart/2005/8/layout/hierarchy2"/>
    <dgm:cxn modelId="{3F6B5176-C8CE-439D-9839-8262ADAD1CCF}" type="presParOf" srcId="{054DD7A1-B3E3-49F6-9206-51F37285442E}" destId="{71A5A9DC-8B68-46A9-80BA-A26A8ADB04ED}" srcOrd="1" destOrd="0" presId="urn:microsoft.com/office/officeart/2005/8/layout/hierarchy2"/>
    <dgm:cxn modelId="{3D85E9C2-F031-4713-9405-DFF25CDE5A96}" type="presParOf" srcId="{71A5A9DC-8B68-46A9-80BA-A26A8ADB04ED}" destId="{E731AE79-034D-4919-B8AF-A8F87496DE2F}" srcOrd="0" destOrd="0" presId="urn:microsoft.com/office/officeart/2005/8/layout/hierarchy2"/>
    <dgm:cxn modelId="{9F58DA66-8C97-41AF-8941-B7E73EEE510A}" type="presParOf" srcId="{E731AE79-034D-4919-B8AF-A8F87496DE2F}" destId="{A4F3A90D-2A22-43D7-AB16-A1F922296E8F}" srcOrd="0" destOrd="0" presId="urn:microsoft.com/office/officeart/2005/8/layout/hierarchy2"/>
    <dgm:cxn modelId="{470B2299-E4D9-434A-A870-B7FB01A57915}" type="presParOf" srcId="{71A5A9DC-8B68-46A9-80BA-A26A8ADB04ED}" destId="{F01167F8-2CD7-4F81-9D2E-438478722711}" srcOrd="1" destOrd="0" presId="urn:microsoft.com/office/officeart/2005/8/layout/hierarchy2"/>
    <dgm:cxn modelId="{4752929F-80F3-467C-9C84-A9BD9E38FA35}" type="presParOf" srcId="{F01167F8-2CD7-4F81-9D2E-438478722711}" destId="{758EABFE-C9FC-413A-809B-12059B1AA61C}" srcOrd="0" destOrd="0" presId="urn:microsoft.com/office/officeart/2005/8/layout/hierarchy2"/>
    <dgm:cxn modelId="{D30620AD-4C08-4D47-9C69-38C68125533B}" type="presParOf" srcId="{F01167F8-2CD7-4F81-9D2E-438478722711}" destId="{ABD02A97-5E5F-49DC-A923-48487B99BDF2}" srcOrd="1" destOrd="0" presId="urn:microsoft.com/office/officeart/2005/8/layout/hierarchy2"/>
    <dgm:cxn modelId="{3C0D6D71-6238-48FB-B77A-58F2F15656A8}" type="presParOf" srcId="{71A5A9DC-8B68-46A9-80BA-A26A8ADB04ED}" destId="{EE256919-714D-494D-8DEE-947A6A236F7C}" srcOrd="2" destOrd="0" presId="urn:microsoft.com/office/officeart/2005/8/layout/hierarchy2"/>
    <dgm:cxn modelId="{05A0087D-E709-4B39-9408-0C8785C51A6F}" type="presParOf" srcId="{EE256919-714D-494D-8DEE-947A6A236F7C}" destId="{868FD8CC-E6DE-4EF6-9044-B28BBE5924A1}" srcOrd="0" destOrd="0" presId="urn:microsoft.com/office/officeart/2005/8/layout/hierarchy2"/>
    <dgm:cxn modelId="{C18D530B-38A2-41F1-827C-BF45973DA16F}" type="presParOf" srcId="{71A5A9DC-8B68-46A9-80BA-A26A8ADB04ED}" destId="{A446F1E6-0B1B-48FC-BCA0-3407A840B848}" srcOrd="3" destOrd="0" presId="urn:microsoft.com/office/officeart/2005/8/layout/hierarchy2"/>
    <dgm:cxn modelId="{DD238FD7-AA5B-4000-A357-911414DB418A}" type="presParOf" srcId="{A446F1E6-0B1B-48FC-BCA0-3407A840B848}" destId="{2834AAF6-FD27-4E12-87CB-DB6612B20BC0}" srcOrd="0" destOrd="0" presId="urn:microsoft.com/office/officeart/2005/8/layout/hierarchy2"/>
    <dgm:cxn modelId="{C1CB7E9C-712A-4681-BEC9-9826ED4814F9}" type="presParOf" srcId="{A446F1E6-0B1B-48FC-BCA0-3407A840B848}" destId="{45C5F6BA-5516-445F-A042-497BE04EE4F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09DA3BD-F58A-420B-AD48-453B3A17861C}" type="doc">
      <dgm:prSet loTypeId="urn:microsoft.com/office/officeart/2008/layout/SquareAccent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906380B0-6D33-4419-AEAA-84FE3C2F80EF}">
      <dgm:prSet phldrT="[Текст]"/>
      <dgm:spPr/>
      <dgm:t>
        <a:bodyPr/>
        <a:lstStyle/>
        <a:p>
          <a:r>
            <a:rPr lang="ru-RU" dirty="0"/>
            <a:t>Фактор производства</a:t>
          </a:r>
        </a:p>
      </dgm:t>
    </dgm:pt>
    <dgm:pt modelId="{ED8F3B55-2667-4F36-8141-85091C5928B8}" type="parTrans" cxnId="{C3082BBB-F07B-4FCB-891F-AF22BA3C8C61}">
      <dgm:prSet/>
      <dgm:spPr/>
      <dgm:t>
        <a:bodyPr/>
        <a:lstStyle/>
        <a:p>
          <a:endParaRPr lang="ru-RU"/>
        </a:p>
      </dgm:t>
    </dgm:pt>
    <dgm:pt modelId="{C604BFE6-B6CB-4D23-830E-32D3DE7A0523}" type="sibTrans" cxnId="{C3082BBB-F07B-4FCB-891F-AF22BA3C8C61}">
      <dgm:prSet/>
      <dgm:spPr/>
      <dgm:t>
        <a:bodyPr/>
        <a:lstStyle/>
        <a:p>
          <a:endParaRPr lang="ru-RU"/>
        </a:p>
      </dgm:t>
    </dgm:pt>
    <dgm:pt modelId="{44A691C9-C456-4073-A804-D0FA1CFBF52A}">
      <dgm:prSet phldrT="[Текст]"/>
      <dgm:spPr/>
      <dgm:t>
        <a:bodyPr/>
        <a:lstStyle/>
        <a:p>
          <a:r>
            <a:rPr lang="ru-RU" dirty="0"/>
            <a:t>Земля</a:t>
          </a:r>
        </a:p>
      </dgm:t>
    </dgm:pt>
    <dgm:pt modelId="{452DD990-B20A-455C-B2F9-92A0A9635719}" type="parTrans" cxnId="{DF000984-C313-4A9C-A056-45145CC5F434}">
      <dgm:prSet/>
      <dgm:spPr/>
      <dgm:t>
        <a:bodyPr/>
        <a:lstStyle/>
        <a:p>
          <a:endParaRPr lang="ru-RU"/>
        </a:p>
      </dgm:t>
    </dgm:pt>
    <dgm:pt modelId="{4C65922B-DE03-4672-BB5F-3FA9A82CE391}" type="sibTrans" cxnId="{DF000984-C313-4A9C-A056-45145CC5F434}">
      <dgm:prSet/>
      <dgm:spPr/>
      <dgm:t>
        <a:bodyPr/>
        <a:lstStyle/>
        <a:p>
          <a:endParaRPr lang="ru-RU"/>
        </a:p>
      </dgm:t>
    </dgm:pt>
    <dgm:pt modelId="{7EC1FB42-D01F-4635-8B87-FDF1962F8C59}">
      <dgm:prSet phldrT="[Текст]"/>
      <dgm:spPr/>
      <dgm:t>
        <a:bodyPr/>
        <a:lstStyle/>
        <a:p>
          <a:r>
            <a:rPr lang="ru-RU" dirty="0"/>
            <a:t>Труд</a:t>
          </a:r>
        </a:p>
      </dgm:t>
    </dgm:pt>
    <dgm:pt modelId="{61433563-0A53-475A-B58D-D967A6B7F55E}" type="parTrans" cxnId="{304F1D06-EA8D-4466-8DD9-0E1ECB1213A7}">
      <dgm:prSet/>
      <dgm:spPr/>
      <dgm:t>
        <a:bodyPr/>
        <a:lstStyle/>
        <a:p>
          <a:endParaRPr lang="ru-RU"/>
        </a:p>
      </dgm:t>
    </dgm:pt>
    <dgm:pt modelId="{C248601B-E7C6-46EC-8254-23ACA200C5E8}" type="sibTrans" cxnId="{304F1D06-EA8D-4466-8DD9-0E1ECB1213A7}">
      <dgm:prSet/>
      <dgm:spPr/>
      <dgm:t>
        <a:bodyPr/>
        <a:lstStyle/>
        <a:p>
          <a:endParaRPr lang="ru-RU"/>
        </a:p>
      </dgm:t>
    </dgm:pt>
    <dgm:pt modelId="{C029F524-0EFE-4262-A42C-6EC8345CA2EE}">
      <dgm:prSet phldrT="[Текст]"/>
      <dgm:spPr/>
      <dgm:t>
        <a:bodyPr/>
        <a:lstStyle/>
        <a:p>
          <a:r>
            <a:rPr lang="ru-RU" dirty="0"/>
            <a:t>Капитал</a:t>
          </a:r>
        </a:p>
      </dgm:t>
    </dgm:pt>
    <dgm:pt modelId="{781310CC-A162-4462-AB82-BB5EE139E128}" type="parTrans" cxnId="{DAE12D3E-C649-461C-A344-0E15782368E4}">
      <dgm:prSet/>
      <dgm:spPr/>
      <dgm:t>
        <a:bodyPr/>
        <a:lstStyle/>
        <a:p>
          <a:endParaRPr lang="ru-RU"/>
        </a:p>
      </dgm:t>
    </dgm:pt>
    <dgm:pt modelId="{21084F48-89B6-461D-8008-085D9C657B11}" type="sibTrans" cxnId="{DAE12D3E-C649-461C-A344-0E15782368E4}">
      <dgm:prSet/>
      <dgm:spPr/>
      <dgm:t>
        <a:bodyPr/>
        <a:lstStyle/>
        <a:p>
          <a:endParaRPr lang="ru-RU"/>
        </a:p>
      </dgm:t>
    </dgm:pt>
    <dgm:pt modelId="{DD4C132C-F602-4FA2-AE19-446F34EF626E}">
      <dgm:prSet phldrT="[Текст]"/>
      <dgm:spPr/>
      <dgm:t>
        <a:bodyPr/>
        <a:lstStyle/>
        <a:p>
          <a:r>
            <a:rPr lang="ru-RU" dirty="0"/>
            <a:t>Доход собственника</a:t>
          </a:r>
        </a:p>
      </dgm:t>
    </dgm:pt>
    <dgm:pt modelId="{0891D5C6-5A78-4DAF-A005-E44BA4992DBB}" type="parTrans" cxnId="{7D57F44B-AF5C-483F-A4C0-E8243A8033FC}">
      <dgm:prSet/>
      <dgm:spPr/>
      <dgm:t>
        <a:bodyPr/>
        <a:lstStyle/>
        <a:p>
          <a:endParaRPr lang="ru-RU"/>
        </a:p>
      </dgm:t>
    </dgm:pt>
    <dgm:pt modelId="{217A7677-2944-434C-83A5-9299EEB78F63}" type="sibTrans" cxnId="{7D57F44B-AF5C-483F-A4C0-E8243A8033FC}">
      <dgm:prSet/>
      <dgm:spPr/>
      <dgm:t>
        <a:bodyPr/>
        <a:lstStyle/>
        <a:p>
          <a:endParaRPr lang="ru-RU"/>
        </a:p>
      </dgm:t>
    </dgm:pt>
    <dgm:pt modelId="{B00EFC31-8592-4F2F-B230-FBED084AEF3C}">
      <dgm:prSet phldrT="[Текст]"/>
      <dgm:spPr/>
      <dgm:t>
        <a:bodyPr/>
        <a:lstStyle/>
        <a:p>
          <a:r>
            <a:rPr lang="ru-RU" dirty="0"/>
            <a:t>Рента</a:t>
          </a:r>
        </a:p>
      </dgm:t>
    </dgm:pt>
    <dgm:pt modelId="{4A54DFBA-C4DC-4623-85E3-96E28D8E6FA3}" type="parTrans" cxnId="{20B0ACC5-5C88-40F8-8237-732EB266F280}">
      <dgm:prSet/>
      <dgm:spPr/>
      <dgm:t>
        <a:bodyPr/>
        <a:lstStyle/>
        <a:p>
          <a:endParaRPr lang="ru-RU"/>
        </a:p>
      </dgm:t>
    </dgm:pt>
    <dgm:pt modelId="{2293AFE1-9F82-40BA-9020-4C7DB769EBA1}" type="sibTrans" cxnId="{20B0ACC5-5C88-40F8-8237-732EB266F280}">
      <dgm:prSet/>
      <dgm:spPr/>
      <dgm:t>
        <a:bodyPr/>
        <a:lstStyle/>
        <a:p>
          <a:endParaRPr lang="ru-RU"/>
        </a:p>
      </dgm:t>
    </dgm:pt>
    <dgm:pt modelId="{BE7BA0E6-A4E9-437E-9891-E680EEACA1DB}">
      <dgm:prSet phldrT="[Текст]"/>
      <dgm:spPr/>
      <dgm:t>
        <a:bodyPr/>
        <a:lstStyle/>
        <a:p>
          <a:r>
            <a:rPr lang="ru-RU" dirty="0"/>
            <a:t>Зарплата</a:t>
          </a:r>
        </a:p>
      </dgm:t>
    </dgm:pt>
    <dgm:pt modelId="{5E2A1F2D-7C8E-4899-B31B-96AB6CBA968B}" type="parTrans" cxnId="{CFEC5CF9-582F-4D1F-92A8-E66147307FCC}">
      <dgm:prSet/>
      <dgm:spPr/>
      <dgm:t>
        <a:bodyPr/>
        <a:lstStyle/>
        <a:p>
          <a:endParaRPr lang="ru-RU"/>
        </a:p>
      </dgm:t>
    </dgm:pt>
    <dgm:pt modelId="{F96A877C-B5C8-4D24-A74F-86A28B8081AF}" type="sibTrans" cxnId="{CFEC5CF9-582F-4D1F-92A8-E66147307FCC}">
      <dgm:prSet/>
      <dgm:spPr/>
      <dgm:t>
        <a:bodyPr/>
        <a:lstStyle/>
        <a:p>
          <a:endParaRPr lang="ru-RU"/>
        </a:p>
      </dgm:t>
    </dgm:pt>
    <dgm:pt modelId="{12B50AE3-B4AA-43CB-A7E3-FE96BF048056}">
      <dgm:prSet phldrT="[Текст]"/>
      <dgm:spPr/>
      <dgm:t>
        <a:bodyPr/>
        <a:lstStyle/>
        <a:p>
          <a:r>
            <a:rPr lang="ru-RU" dirty="0"/>
            <a:t>Процент</a:t>
          </a:r>
        </a:p>
      </dgm:t>
    </dgm:pt>
    <dgm:pt modelId="{1ABE64D4-1B10-4A63-B781-0898526B6A55}" type="parTrans" cxnId="{B2A0E8C2-9A7A-4D62-9F86-4879154D3815}">
      <dgm:prSet/>
      <dgm:spPr/>
      <dgm:t>
        <a:bodyPr/>
        <a:lstStyle/>
        <a:p>
          <a:endParaRPr lang="ru-RU"/>
        </a:p>
      </dgm:t>
    </dgm:pt>
    <dgm:pt modelId="{428FE33E-46CD-47DD-88C7-B4A547008DDE}" type="sibTrans" cxnId="{B2A0E8C2-9A7A-4D62-9F86-4879154D3815}">
      <dgm:prSet/>
      <dgm:spPr/>
      <dgm:t>
        <a:bodyPr/>
        <a:lstStyle/>
        <a:p>
          <a:endParaRPr lang="ru-RU"/>
        </a:p>
      </dgm:t>
    </dgm:pt>
    <dgm:pt modelId="{F754CA33-D4C1-45A3-AD8E-A5B9EDEF29F5}">
      <dgm:prSet/>
      <dgm:spPr/>
      <dgm:t>
        <a:bodyPr/>
        <a:lstStyle/>
        <a:p>
          <a:r>
            <a:rPr lang="ru-RU" dirty="0"/>
            <a:t>Предпринимательство</a:t>
          </a:r>
        </a:p>
      </dgm:t>
    </dgm:pt>
    <dgm:pt modelId="{B587DF9B-DCE1-4361-BB7F-5A651D783711}" type="parTrans" cxnId="{948DE904-EF37-4734-8E77-12FC2CEBAC46}">
      <dgm:prSet/>
      <dgm:spPr/>
      <dgm:t>
        <a:bodyPr/>
        <a:lstStyle/>
        <a:p>
          <a:endParaRPr lang="ru-RU"/>
        </a:p>
      </dgm:t>
    </dgm:pt>
    <dgm:pt modelId="{96195A12-DC34-4605-AF9E-5EBB472B5857}" type="sibTrans" cxnId="{948DE904-EF37-4734-8E77-12FC2CEBAC46}">
      <dgm:prSet/>
      <dgm:spPr/>
      <dgm:t>
        <a:bodyPr/>
        <a:lstStyle/>
        <a:p>
          <a:endParaRPr lang="ru-RU"/>
        </a:p>
      </dgm:t>
    </dgm:pt>
    <dgm:pt modelId="{8F463D26-E7A0-40C0-9A75-C5A668457660}">
      <dgm:prSet phldrT="[Текст]"/>
      <dgm:spPr/>
      <dgm:t>
        <a:bodyPr/>
        <a:lstStyle/>
        <a:p>
          <a:r>
            <a:rPr lang="ru-RU" dirty="0"/>
            <a:t>Нормальная прибыль</a:t>
          </a:r>
        </a:p>
      </dgm:t>
    </dgm:pt>
    <dgm:pt modelId="{DF54B161-65DE-4347-89A9-1ACE6DCA35BF}" type="parTrans" cxnId="{EE7ECBE2-D54F-4EF7-A1E1-19837C5754A9}">
      <dgm:prSet/>
      <dgm:spPr/>
      <dgm:t>
        <a:bodyPr/>
        <a:lstStyle/>
        <a:p>
          <a:endParaRPr lang="ru-RU"/>
        </a:p>
      </dgm:t>
    </dgm:pt>
    <dgm:pt modelId="{189AEEB0-8785-4E12-A486-23AA1FBC2A8E}" type="sibTrans" cxnId="{EE7ECBE2-D54F-4EF7-A1E1-19837C5754A9}">
      <dgm:prSet/>
      <dgm:spPr/>
      <dgm:t>
        <a:bodyPr/>
        <a:lstStyle/>
        <a:p>
          <a:endParaRPr lang="ru-RU"/>
        </a:p>
      </dgm:t>
    </dgm:pt>
    <dgm:pt modelId="{F05BDA19-1A5B-416D-9272-AB22D30488C3}" type="pres">
      <dgm:prSet presAssocID="{009DA3BD-F58A-420B-AD48-453B3A17861C}" presName="layout" presStyleCnt="0">
        <dgm:presLayoutVars>
          <dgm:chMax/>
          <dgm:chPref/>
          <dgm:dir/>
          <dgm:resizeHandles/>
        </dgm:presLayoutVars>
      </dgm:prSet>
      <dgm:spPr/>
    </dgm:pt>
    <dgm:pt modelId="{9CCB268B-E638-435A-821E-C3BE521B8C9A}" type="pres">
      <dgm:prSet presAssocID="{906380B0-6D33-4419-AEAA-84FE3C2F80EF}" presName="root" presStyleCnt="0">
        <dgm:presLayoutVars>
          <dgm:chMax/>
          <dgm:chPref/>
        </dgm:presLayoutVars>
      </dgm:prSet>
      <dgm:spPr/>
    </dgm:pt>
    <dgm:pt modelId="{98339DF9-71DC-4860-BD1E-ED3CB86A03F4}" type="pres">
      <dgm:prSet presAssocID="{906380B0-6D33-4419-AEAA-84FE3C2F80EF}" presName="rootComposite" presStyleCnt="0">
        <dgm:presLayoutVars/>
      </dgm:prSet>
      <dgm:spPr/>
    </dgm:pt>
    <dgm:pt modelId="{A2579904-7E70-4C6C-88E3-B03051361D6D}" type="pres">
      <dgm:prSet presAssocID="{906380B0-6D33-4419-AEAA-84FE3C2F80EF}" presName="ParentAccent" presStyleLbl="alignNode1" presStyleIdx="0" presStyleCnt="2"/>
      <dgm:spPr/>
    </dgm:pt>
    <dgm:pt modelId="{D4C04319-D94D-4581-8185-A75DC0871753}" type="pres">
      <dgm:prSet presAssocID="{906380B0-6D33-4419-AEAA-84FE3C2F80EF}" presName="ParentSmallAccent" presStyleLbl="fgAcc1" presStyleIdx="0" presStyleCnt="2"/>
      <dgm:spPr/>
    </dgm:pt>
    <dgm:pt modelId="{3FB48AED-D273-4388-8F98-4DF3E41CA6EC}" type="pres">
      <dgm:prSet presAssocID="{906380B0-6D33-4419-AEAA-84FE3C2F80EF}" presName="Parent" presStyleLbl="revTx" presStyleIdx="0" presStyleCnt="10">
        <dgm:presLayoutVars>
          <dgm:chMax/>
          <dgm:chPref val="4"/>
          <dgm:bulletEnabled val="1"/>
        </dgm:presLayoutVars>
      </dgm:prSet>
      <dgm:spPr/>
    </dgm:pt>
    <dgm:pt modelId="{E3535E80-AC4B-44AD-B1D2-1CE402B03190}" type="pres">
      <dgm:prSet presAssocID="{906380B0-6D33-4419-AEAA-84FE3C2F80EF}" presName="childShape" presStyleCnt="0">
        <dgm:presLayoutVars>
          <dgm:chMax val="0"/>
          <dgm:chPref val="0"/>
        </dgm:presLayoutVars>
      </dgm:prSet>
      <dgm:spPr/>
    </dgm:pt>
    <dgm:pt modelId="{8E314D1B-9180-4149-9905-496BB8981BDB}" type="pres">
      <dgm:prSet presAssocID="{44A691C9-C456-4073-A804-D0FA1CFBF52A}" presName="childComposite" presStyleCnt="0">
        <dgm:presLayoutVars>
          <dgm:chMax val="0"/>
          <dgm:chPref val="0"/>
        </dgm:presLayoutVars>
      </dgm:prSet>
      <dgm:spPr/>
    </dgm:pt>
    <dgm:pt modelId="{32D1E8AB-6C64-413A-8744-9B5E46EE4877}" type="pres">
      <dgm:prSet presAssocID="{44A691C9-C456-4073-A804-D0FA1CFBF52A}" presName="ChildAccent" presStyleLbl="solidFgAcc1" presStyleIdx="0" presStyleCnt="8"/>
      <dgm:spPr/>
    </dgm:pt>
    <dgm:pt modelId="{952B90F4-2229-46BF-9C42-0C305246838E}" type="pres">
      <dgm:prSet presAssocID="{44A691C9-C456-4073-A804-D0FA1CFBF52A}" presName="Child" presStyleLbl="revTx" presStyleIdx="1" presStyleCnt="10">
        <dgm:presLayoutVars>
          <dgm:chMax val="0"/>
          <dgm:chPref val="0"/>
          <dgm:bulletEnabled val="1"/>
        </dgm:presLayoutVars>
      </dgm:prSet>
      <dgm:spPr/>
    </dgm:pt>
    <dgm:pt modelId="{6090E779-681D-4A42-B66E-4CD5A96885E2}" type="pres">
      <dgm:prSet presAssocID="{7EC1FB42-D01F-4635-8B87-FDF1962F8C59}" presName="childComposite" presStyleCnt="0">
        <dgm:presLayoutVars>
          <dgm:chMax val="0"/>
          <dgm:chPref val="0"/>
        </dgm:presLayoutVars>
      </dgm:prSet>
      <dgm:spPr/>
    </dgm:pt>
    <dgm:pt modelId="{D05CCE5A-F194-4639-9C6A-4A2E22014410}" type="pres">
      <dgm:prSet presAssocID="{7EC1FB42-D01F-4635-8B87-FDF1962F8C59}" presName="ChildAccent" presStyleLbl="solidFgAcc1" presStyleIdx="1" presStyleCnt="8"/>
      <dgm:spPr/>
    </dgm:pt>
    <dgm:pt modelId="{CCC08337-7A17-44AB-94FE-F632CF34F905}" type="pres">
      <dgm:prSet presAssocID="{7EC1FB42-D01F-4635-8B87-FDF1962F8C59}" presName="Child" presStyleLbl="revTx" presStyleIdx="2" presStyleCnt="10">
        <dgm:presLayoutVars>
          <dgm:chMax val="0"/>
          <dgm:chPref val="0"/>
          <dgm:bulletEnabled val="1"/>
        </dgm:presLayoutVars>
      </dgm:prSet>
      <dgm:spPr/>
    </dgm:pt>
    <dgm:pt modelId="{A8B00037-5885-4AB5-8CE6-5A17BC6216B1}" type="pres">
      <dgm:prSet presAssocID="{C029F524-0EFE-4262-A42C-6EC8345CA2EE}" presName="childComposite" presStyleCnt="0">
        <dgm:presLayoutVars>
          <dgm:chMax val="0"/>
          <dgm:chPref val="0"/>
        </dgm:presLayoutVars>
      </dgm:prSet>
      <dgm:spPr/>
    </dgm:pt>
    <dgm:pt modelId="{5353B623-4F73-42C5-9D79-A9823C7192A7}" type="pres">
      <dgm:prSet presAssocID="{C029F524-0EFE-4262-A42C-6EC8345CA2EE}" presName="ChildAccent" presStyleLbl="solidFgAcc1" presStyleIdx="2" presStyleCnt="8"/>
      <dgm:spPr/>
    </dgm:pt>
    <dgm:pt modelId="{9D273A5C-5BBA-44D0-98A1-2F6A31C68E24}" type="pres">
      <dgm:prSet presAssocID="{C029F524-0EFE-4262-A42C-6EC8345CA2EE}" presName="Child" presStyleLbl="revTx" presStyleIdx="3" presStyleCnt="10">
        <dgm:presLayoutVars>
          <dgm:chMax val="0"/>
          <dgm:chPref val="0"/>
          <dgm:bulletEnabled val="1"/>
        </dgm:presLayoutVars>
      </dgm:prSet>
      <dgm:spPr/>
    </dgm:pt>
    <dgm:pt modelId="{5B92C694-F918-4F04-9F3C-1589F2B5A273}" type="pres">
      <dgm:prSet presAssocID="{F754CA33-D4C1-45A3-AD8E-A5B9EDEF29F5}" presName="childComposite" presStyleCnt="0">
        <dgm:presLayoutVars>
          <dgm:chMax val="0"/>
          <dgm:chPref val="0"/>
        </dgm:presLayoutVars>
      </dgm:prSet>
      <dgm:spPr/>
    </dgm:pt>
    <dgm:pt modelId="{099D9126-6492-47E7-8ED2-25F6E86B2878}" type="pres">
      <dgm:prSet presAssocID="{F754CA33-D4C1-45A3-AD8E-A5B9EDEF29F5}" presName="ChildAccent" presStyleLbl="solidFgAcc1" presStyleIdx="3" presStyleCnt="8"/>
      <dgm:spPr/>
    </dgm:pt>
    <dgm:pt modelId="{627F00F8-A67F-4C5C-81FB-650D40E521DF}" type="pres">
      <dgm:prSet presAssocID="{F754CA33-D4C1-45A3-AD8E-A5B9EDEF29F5}" presName="Child" presStyleLbl="revTx" presStyleIdx="4" presStyleCnt="10">
        <dgm:presLayoutVars>
          <dgm:chMax val="0"/>
          <dgm:chPref val="0"/>
          <dgm:bulletEnabled val="1"/>
        </dgm:presLayoutVars>
      </dgm:prSet>
      <dgm:spPr/>
    </dgm:pt>
    <dgm:pt modelId="{B005B222-8887-439C-BCAD-02FA0A5BC14B}" type="pres">
      <dgm:prSet presAssocID="{DD4C132C-F602-4FA2-AE19-446F34EF626E}" presName="root" presStyleCnt="0">
        <dgm:presLayoutVars>
          <dgm:chMax/>
          <dgm:chPref/>
        </dgm:presLayoutVars>
      </dgm:prSet>
      <dgm:spPr/>
    </dgm:pt>
    <dgm:pt modelId="{27B581F7-993E-4BF2-A155-5D0BBA965F78}" type="pres">
      <dgm:prSet presAssocID="{DD4C132C-F602-4FA2-AE19-446F34EF626E}" presName="rootComposite" presStyleCnt="0">
        <dgm:presLayoutVars/>
      </dgm:prSet>
      <dgm:spPr/>
    </dgm:pt>
    <dgm:pt modelId="{72C733C1-CE01-4CE0-9C44-58452033B779}" type="pres">
      <dgm:prSet presAssocID="{DD4C132C-F602-4FA2-AE19-446F34EF626E}" presName="ParentAccent" presStyleLbl="alignNode1" presStyleIdx="1" presStyleCnt="2"/>
      <dgm:spPr/>
    </dgm:pt>
    <dgm:pt modelId="{A0E67433-CF1B-43F8-A87F-F1D66D98F71D}" type="pres">
      <dgm:prSet presAssocID="{DD4C132C-F602-4FA2-AE19-446F34EF626E}" presName="ParentSmallAccent" presStyleLbl="fgAcc1" presStyleIdx="1" presStyleCnt="2"/>
      <dgm:spPr/>
    </dgm:pt>
    <dgm:pt modelId="{790F791E-DE5D-449B-A4BE-9960B40D989B}" type="pres">
      <dgm:prSet presAssocID="{DD4C132C-F602-4FA2-AE19-446F34EF626E}" presName="Parent" presStyleLbl="revTx" presStyleIdx="5" presStyleCnt="10">
        <dgm:presLayoutVars>
          <dgm:chMax/>
          <dgm:chPref val="4"/>
          <dgm:bulletEnabled val="1"/>
        </dgm:presLayoutVars>
      </dgm:prSet>
      <dgm:spPr/>
    </dgm:pt>
    <dgm:pt modelId="{B397982F-5643-475C-9390-802325C0B8F9}" type="pres">
      <dgm:prSet presAssocID="{DD4C132C-F602-4FA2-AE19-446F34EF626E}" presName="childShape" presStyleCnt="0">
        <dgm:presLayoutVars>
          <dgm:chMax val="0"/>
          <dgm:chPref val="0"/>
        </dgm:presLayoutVars>
      </dgm:prSet>
      <dgm:spPr/>
    </dgm:pt>
    <dgm:pt modelId="{6654FEDF-CF54-4386-A531-DB94E26C75E2}" type="pres">
      <dgm:prSet presAssocID="{B00EFC31-8592-4F2F-B230-FBED084AEF3C}" presName="childComposite" presStyleCnt="0">
        <dgm:presLayoutVars>
          <dgm:chMax val="0"/>
          <dgm:chPref val="0"/>
        </dgm:presLayoutVars>
      </dgm:prSet>
      <dgm:spPr/>
    </dgm:pt>
    <dgm:pt modelId="{2A11A162-68ED-4A47-AD60-CF0D2529D9BC}" type="pres">
      <dgm:prSet presAssocID="{B00EFC31-8592-4F2F-B230-FBED084AEF3C}" presName="ChildAccent" presStyleLbl="solidFgAcc1" presStyleIdx="4" presStyleCnt="8"/>
      <dgm:spPr/>
    </dgm:pt>
    <dgm:pt modelId="{4B0612C3-1DEF-4AD9-B275-BEA286A34D71}" type="pres">
      <dgm:prSet presAssocID="{B00EFC31-8592-4F2F-B230-FBED084AEF3C}" presName="Child" presStyleLbl="revTx" presStyleIdx="6" presStyleCnt="10">
        <dgm:presLayoutVars>
          <dgm:chMax val="0"/>
          <dgm:chPref val="0"/>
          <dgm:bulletEnabled val="1"/>
        </dgm:presLayoutVars>
      </dgm:prSet>
      <dgm:spPr/>
    </dgm:pt>
    <dgm:pt modelId="{81FCACF9-A08D-45F6-BFD3-6EBFE3C32440}" type="pres">
      <dgm:prSet presAssocID="{BE7BA0E6-A4E9-437E-9891-E680EEACA1DB}" presName="childComposite" presStyleCnt="0">
        <dgm:presLayoutVars>
          <dgm:chMax val="0"/>
          <dgm:chPref val="0"/>
        </dgm:presLayoutVars>
      </dgm:prSet>
      <dgm:spPr/>
    </dgm:pt>
    <dgm:pt modelId="{3A209771-8177-4C3C-9667-CDC9BEC95549}" type="pres">
      <dgm:prSet presAssocID="{BE7BA0E6-A4E9-437E-9891-E680EEACA1DB}" presName="ChildAccent" presStyleLbl="solidFgAcc1" presStyleIdx="5" presStyleCnt="8"/>
      <dgm:spPr/>
    </dgm:pt>
    <dgm:pt modelId="{80152E22-52B0-422C-A3E3-DABED3068BCE}" type="pres">
      <dgm:prSet presAssocID="{BE7BA0E6-A4E9-437E-9891-E680EEACA1DB}" presName="Child" presStyleLbl="revTx" presStyleIdx="7" presStyleCnt="10">
        <dgm:presLayoutVars>
          <dgm:chMax val="0"/>
          <dgm:chPref val="0"/>
          <dgm:bulletEnabled val="1"/>
        </dgm:presLayoutVars>
      </dgm:prSet>
      <dgm:spPr/>
    </dgm:pt>
    <dgm:pt modelId="{29046EB8-32E5-44FA-8C24-434325676AD9}" type="pres">
      <dgm:prSet presAssocID="{12B50AE3-B4AA-43CB-A7E3-FE96BF048056}" presName="childComposite" presStyleCnt="0">
        <dgm:presLayoutVars>
          <dgm:chMax val="0"/>
          <dgm:chPref val="0"/>
        </dgm:presLayoutVars>
      </dgm:prSet>
      <dgm:spPr/>
    </dgm:pt>
    <dgm:pt modelId="{5FA7A7EF-C1C4-45A1-9965-E53B87CEE5A2}" type="pres">
      <dgm:prSet presAssocID="{12B50AE3-B4AA-43CB-A7E3-FE96BF048056}" presName="ChildAccent" presStyleLbl="solidFgAcc1" presStyleIdx="6" presStyleCnt="8"/>
      <dgm:spPr/>
    </dgm:pt>
    <dgm:pt modelId="{F2FF94B3-CA27-4A0B-A639-62FDA9C943A7}" type="pres">
      <dgm:prSet presAssocID="{12B50AE3-B4AA-43CB-A7E3-FE96BF048056}" presName="Child" presStyleLbl="revTx" presStyleIdx="8" presStyleCnt="10">
        <dgm:presLayoutVars>
          <dgm:chMax val="0"/>
          <dgm:chPref val="0"/>
          <dgm:bulletEnabled val="1"/>
        </dgm:presLayoutVars>
      </dgm:prSet>
      <dgm:spPr/>
    </dgm:pt>
    <dgm:pt modelId="{E66130A6-986F-4852-B804-F0473E99D49C}" type="pres">
      <dgm:prSet presAssocID="{8F463D26-E7A0-40C0-9A75-C5A668457660}" presName="childComposite" presStyleCnt="0">
        <dgm:presLayoutVars>
          <dgm:chMax val="0"/>
          <dgm:chPref val="0"/>
        </dgm:presLayoutVars>
      </dgm:prSet>
      <dgm:spPr/>
    </dgm:pt>
    <dgm:pt modelId="{E98331A2-7C74-451B-BB9E-5E44483E7224}" type="pres">
      <dgm:prSet presAssocID="{8F463D26-E7A0-40C0-9A75-C5A668457660}" presName="ChildAccent" presStyleLbl="solidFgAcc1" presStyleIdx="7" presStyleCnt="8"/>
      <dgm:spPr/>
    </dgm:pt>
    <dgm:pt modelId="{64049B4E-19C9-44DB-A561-71CAA8F2B469}" type="pres">
      <dgm:prSet presAssocID="{8F463D26-E7A0-40C0-9A75-C5A668457660}" presName="Child" presStyleLbl="revTx" presStyleIdx="9" presStyleCnt="10">
        <dgm:presLayoutVars>
          <dgm:chMax val="0"/>
          <dgm:chPref val="0"/>
          <dgm:bulletEnabled val="1"/>
        </dgm:presLayoutVars>
      </dgm:prSet>
      <dgm:spPr/>
    </dgm:pt>
  </dgm:ptLst>
  <dgm:cxnLst>
    <dgm:cxn modelId="{14E4CF00-4DFD-4D6B-B6C0-D48971472F1F}" type="presOf" srcId="{906380B0-6D33-4419-AEAA-84FE3C2F80EF}" destId="{3FB48AED-D273-4388-8F98-4DF3E41CA6EC}" srcOrd="0" destOrd="0" presId="urn:microsoft.com/office/officeart/2008/layout/SquareAccentList"/>
    <dgm:cxn modelId="{948DE904-EF37-4734-8E77-12FC2CEBAC46}" srcId="{906380B0-6D33-4419-AEAA-84FE3C2F80EF}" destId="{F754CA33-D4C1-45A3-AD8E-A5B9EDEF29F5}" srcOrd="3" destOrd="0" parTransId="{B587DF9B-DCE1-4361-BB7F-5A651D783711}" sibTransId="{96195A12-DC34-4605-AF9E-5EBB472B5857}"/>
    <dgm:cxn modelId="{304F1D06-EA8D-4466-8DD9-0E1ECB1213A7}" srcId="{906380B0-6D33-4419-AEAA-84FE3C2F80EF}" destId="{7EC1FB42-D01F-4635-8B87-FDF1962F8C59}" srcOrd="1" destOrd="0" parTransId="{61433563-0A53-475A-B58D-D967A6B7F55E}" sibTransId="{C248601B-E7C6-46EC-8254-23ACA200C5E8}"/>
    <dgm:cxn modelId="{6998D115-20CA-4178-9B76-B4F4329393C8}" type="presOf" srcId="{009DA3BD-F58A-420B-AD48-453B3A17861C}" destId="{F05BDA19-1A5B-416D-9272-AB22D30488C3}" srcOrd="0" destOrd="0" presId="urn:microsoft.com/office/officeart/2008/layout/SquareAccentList"/>
    <dgm:cxn modelId="{D8EF1B2D-8190-4AAB-AFFE-19BB4A77AB65}" type="presOf" srcId="{7EC1FB42-D01F-4635-8B87-FDF1962F8C59}" destId="{CCC08337-7A17-44AB-94FE-F632CF34F905}" srcOrd="0" destOrd="0" presId="urn:microsoft.com/office/officeart/2008/layout/SquareAccentList"/>
    <dgm:cxn modelId="{09A65F2E-AF35-4A8C-8529-0159D4D6B554}" type="presOf" srcId="{8F463D26-E7A0-40C0-9A75-C5A668457660}" destId="{64049B4E-19C9-44DB-A561-71CAA8F2B469}" srcOrd="0" destOrd="0" presId="urn:microsoft.com/office/officeart/2008/layout/SquareAccentList"/>
    <dgm:cxn modelId="{DAE12D3E-C649-461C-A344-0E15782368E4}" srcId="{906380B0-6D33-4419-AEAA-84FE3C2F80EF}" destId="{C029F524-0EFE-4262-A42C-6EC8345CA2EE}" srcOrd="2" destOrd="0" parTransId="{781310CC-A162-4462-AB82-BB5EE139E128}" sibTransId="{21084F48-89B6-461D-8008-085D9C657B11}"/>
    <dgm:cxn modelId="{70025A6B-C553-4315-B154-C22CAC967A91}" type="presOf" srcId="{C029F524-0EFE-4262-A42C-6EC8345CA2EE}" destId="{9D273A5C-5BBA-44D0-98A1-2F6A31C68E24}" srcOrd="0" destOrd="0" presId="urn:microsoft.com/office/officeart/2008/layout/SquareAccentList"/>
    <dgm:cxn modelId="{7D57F44B-AF5C-483F-A4C0-E8243A8033FC}" srcId="{009DA3BD-F58A-420B-AD48-453B3A17861C}" destId="{DD4C132C-F602-4FA2-AE19-446F34EF626E}" srcOrd="1" destOrd="0" parTransId="{0891D5C6-5A78-4DAF-A005-E44BA4992DBB}" sibTransId="{217A7677-2944-434C-83A5-9299EEB78F63}"/>
    <dgm:cxn modelId="{A14DEC71-F69D-4997-BFCE-0BFA2B2DBBC6}" type="presOf" srcId="{12B50AE3-B4AA-43CB-A7E3-FE96BF048056}" destId="{F2FF94B3-CA27-4A0B-A639-62FDA9C943A7}" srcOrd="0" destOrd="0" presId="urn:microsoft.com/office/officeart/2008/layout/SquareAccentList"/>
    <dgm:cxn modelId="{D7F85B58-E31F-438B-A3D3-8C4E81A97E75}" type="presOf" srcId="{BE7BA0E6-A4E9-437E-9891-E680EEACA1DB}" destId="{80152E22-52B0-422C-A3E3-DABED3068BCE}" srcOrd="0" destOrd="0" presId="urn:microsoft.com/office/officeart/2008/layout/SquareAccentList"/>
    <dgm:cxn modelId="{DF000984-C313-4A9C-A056-45145CC5F434}" srcId="{906380B0-6D33-4419-AEAA-84FE3C2F80EF}" destId="{44A691C9-C456-4073-A804-D0FA1CFBF52A}" srcOrd="0" destOrd="0" parTransId="{452DD990-B20A-455C-B2F9-92A0A9635719}" sibTransId="{4C65922B-DE03-4672-BB5F-3FA9A82CE391}"/>
    <dgm:cxn modelId="{A6AF74B1-73AC-4F3B-81AD-136BBF21D751}" type="presOf" srcId="{F754CA33-D4C1-45A3-AD8E-A5B9EDEF29F5}" destId="{627F00F8-A67F-4C5C-81FB-650D40E521DF}" srcOrd="0" destOrd="0" presId="urn:microsoft.com/office/officeart/2008/layout/SquareAccentList"/>
    <dgm:cxn modelId="{C3082BBB-F07B-4FCB-891F-AF22BA3C8C61}" srcId="{009DA3BD-F58A-420B-AD48-453B3A17861C}" destId="{906380B0-6D33-4419-AEAA-84FE3C2F80EF}" srcOrd="0" destOrd="0" parTransId="{ED8F3B55-2667-4F36-8141-85091C5928B8}" sibTransId="{C604BFE6-B6CB-4D23-830E-32D3DE7A0523}"/>
    <dgm:cxn modelId="{B2A0E8C2-9A7A-4D62-9F86-4879154D3815}" srcId="{DD4C132C-F602-4FA2-AE19-446F34EF626E}" destId="{12B50AE3-B4AA-43CB-A7E3-FE96BF048056}" srcOrd="2" destOrd="0" parTransId="{1ABE64D4-1B10-4A63-B781-0898526B6A55}" sibTransId="{428FE33E-46CD-47DD-88C7-B4A547008DDE}"/>
    <dgm:cxn modelId="{6F65A7C3-EA6C-47DB-99BE-C53CD1F858B5}" type="presOf" srcId="{44A691C9-C456-4073-A804-D0FA1CFBF52A}" destId="{952B90F4-2229-46BF-9C42-0C305246838E}" srcOrd="0" destOrd="0" presId="urn:microsoft.com/office/officeart/2008/layout/SquareAccentList"/>
    <dgm:cxn modelId="{20B0ACC5-5C88-40F8-8237-732EB266F280}" srcId="{DD4C132C-F602-4FA2-AE19-446F34EF626E}" destId="{B00EFC31-8592-4F2F-B230-FBED084AEF3C}" srcOrd="0" destOrd="0" parTransId="{4A54DFBA-C4DC-4623-85E3-96E28D8E6FA3}" sibTransId="{2293AFE1-9F82-40BA-9020-4C7DB769EBA1}"/>
    <dgm:cxn modelId="{AD00C9D8-314C-4353-A8F7-060CCB08E402}" type="presOf" srcId="{DD4C132C-F602-4FA2-AE19-446F34EF626E}" destId="{790F791E-DE5D-449B-A4BE-9960B40D989B}" srcOrd="0" destOrd="0" presId="urn:microsoft.com/office/officeart/2008/layout/SquareAccentList"/>
    <dgm:cxn modelId="{EE7ECBE2-D54F-4EF7-A1E1-19837C5754A9}" srcId="{DD4C132C-F602-4FA2-AE19-446F34EF626E}" destId="{8F463D26-E7A0-40C0-9A75-C5A668457660}" srcOrd="3" destOrd="0" parTransId="{DF54B161-65DE-4347-89A9-1ACE6DCA35BF}" sibTransId="{189AEEB0-8785-4E12-A486-23AA1FBC2A8E}"/>
    <dgm:cxn modelId="{8BBD83EB-D18C-4A1D-9665-8F5EEED56691}" type="presOf" srcId="{B00EFC31-8592-4F2F-B230-FBED084AEF3C}" destId="{4B0612C3-1DEF-4AD9-B275-BEA286A34D71}" srcOrd="0" destOrd="0" presId="urn:microsoft.com/office/officeart/2008/layout/SquareAccentList"/>
    <dgm:cxn modelId="{CFEC5CF9-582F-4D1F-92A8-E66147307FCC}" srcId="{DD4C132C-F602-4FA2-AE19-446F34EF626E}" destId="{BE7BA0E6-A4E9-437E-9891-E680EEACA1DB}" srcOrd="1" destOrd="0" parTransId="{5E2A1F2D-7C8E-4899-B31B-96AB6CBA968B}" sibTransId="{F96A877C-B5C8-4D24-A74F-86A28B8081AF}"/>
    <dgm:cxn modelId="{FD0CBA17-D8FD-45C6-9104-3225D4248A9A}" type="presParOf" srcId="{F05BDA19-1A5B-416D-9272-AB22D30488C3}" destId="{9CCB268B-E638-435A-821E-C3BE521B8C9A}" srcOrd="0" destOrd="0" presId="urn:microsoft.com/office/officeart/2008/layout/SquareAccentList"/>
    <dgm:cxn modelId="{61BB57BA-ADB7-49E6-B88E-C74FFA539A3E}" type="presParOf" srcId="{9CCB268B-E638-435A-821E-C3BE521B8C9A}" destId="{98339DF9-71DC-4860-BD1E-ED3CB86A03F4}" srcOrd="0" destOrd="0" presId="urn:microsoft.com/office/officeart/2008/layout/SquareAccentList"/>
    <dgm:cxn modelId="{D7321EB1-3FA9-4A4C-96D5-0A7ACEC8A128}" type="presParOf" srcId="{98339DF9-71DC-4860-BD1E-ED3CB86A03F4}" destId="{A2579904-7E70-4C6C-88E3-B03051361D6D}" srcOrd="0" destOrd="0" presId="urn:microsoft.com/office/officeart/2008/layout/SquareAccentList"/>
    <dgm:cxn modelId="{E1020FFD-C581-4AB5-A2D1-04C72B0F9335}" type="presParOf" srcId="{98339DF9-71DC-4860-BD1E-ED3CB86A03F4}" destId="{D4C04319-D94D-4581-8185-A75DC0871753}" srcOrd="1" destOrd="0" presId="urn:microsoft.com/office/officeart/2008/layout/SquareAccentList"/>
    <dgm:cxn modelId="{9BB7826D-B026-49E9-82A7-28968DEEACDE}" type="presParOf" srcId="{98339DF9-71DC-4860-BD1E-ED3CB86A03F4}" destId="{3FB48AED-D273-4388-8F98-4DF3E41CA6EC}" srcOrd="2" destOrd="0" presId="urn:microsoft.com/office/officeart/2008/layout/SquareAccentList"/>
    <dgm:cxn modelId="{B3412900-E6EA-4496-BB69-B48560A3F439}" type="presParOf" srcId="{9CCB268B-E638-435A-821E-C3BE521B8C9A}" destId="{E3535E80-AC4B-44AD-B1D2-1CE402B03190}" srcOrd="1" destOrd="0" presId="urn:microsoft.com/office/officeart/2008/layout/SquareAccentList"/>
    <dgm:cxn modelId="{96A5C4B4-D5A0-4547-8C74-428F76E4F544}" type="presParOf" srcId="{E3535E80-AC4B-44AD-B1D2-1CE402B03190}" destId="{8E314D1B-9180-4149-9905-496BB8981BDB}" srcOrd="0" destOrd="0" presId="urn:microsoft.com/office/officeart/2008/layout/SquareAccentList"/>
    <dgm:cxn modelId="{BB20BE20-E42F-4DF3-A0C2-B5D8B8972CBB}" type="presParOf" srcId="{8E314D1B-9180-4149-9905-496BB8981BDB}" destId="{32D1E8AB-6C64-413A-8744-9B5E46EE4877}" srcOrd="0" destOrd="0" presId="urn:microsoft.com/office/officeart/2008/layout/SquareAccentList"/>
    <dgm:cxn modelId="{4EAC01B5-2FF4-4AB4-8211-1034BA1E15F5}" type="presParOf" srcId="{8E314D1B-9180-4149-9905-496BB8981BDB}" destId="{952B90F4-2229-46BF-9C42-0C305246838E}" srcOrd="1" destOrd="0" presId="urn:microsoft.com/office/officeart/2008/layout/SquareAccentList"/>
    <dgm:cxn modelId="{899FDBE7-D1E3-42B8-B248-DA83FD6C356F}" type="presParOf" srcId="{E3535E80-AC4B-44AD-B1D2-1CE402B03190}" destId="{6090E779-681D-4A42-B66E-4CD5A96885E2}" srcOrd="1" destOrd="0" presId="urn:microsoft.com/office/officeart/2008/layout/SquareAccentList"/>
    <dgm:cxn modelId="{907642D6-F354-4783-92CB-17F23C721769}" type="presParOf" srcId="{6090E779-681D-4A42-B66E-4CD5A96885E2}" destId="{D05CCE5A-F194-4639-9C6A-4A2E22014410}" srcOrd="0" destOrd="0" presId="urn:microsoft.com/office/officeart/2008/layout/SquareAccentList"/>
    <dgm:cxn modelId="{32E81F47-596B-4041-969C-A5C0672569A4}" type="presParOf" srcId="{6090E779-681D-4A42-B66E-4CD5A96885E2}" destId="{CCC08337-7A17-44AB-94FE-F632CF34F905}" srcOrd="1" destOrd="0" presId="urn:microsoft.com/office/officeart/2008/layout/SquareAccentList"/>
    <dgm:cxn modelId="{82C5730E-58A2-4191-907F-0E1B126C9E30}" type="presParOf" srcId="{E3535E80-AC4B-44AD-B1D2-1CE402B03190}" destId="{A8B00037-5885-4AB5-8CE6-5A17BC6216B1}" srcOrd="2" destOrd="0" presId="urn:microsoft.com/office/officeart/2008/layout/SquareAccentList"/>
    <dgm:cxn modelId="{9425044D-7EE0-466E-BDC1-14EDEFCC5727}" type="presParOf" srcId="{A8B00037-5885-4AB5-8CE6-5A17BC6216B1}" destId="{5353B623-4F73-42C5-9D79-A9823C7192A7}" srcOrd="0" destOrd="0" presId="urn:microsoft.com/office/officeart/2008/layout/SquareAccentList"/>
    <dgm:cxn modelId="{7418D480-C318-4451-BC8E-03F0CFED5CC0}" type="presParOf" srcId="{A8B00037-5885-4AB5-8CE6-5A17BC6216B1}" destId="{9D273A5C-5BBA-44D0-98A1-2F6A31C68E24}" srcOrd="1" destOrd="0" presId="urn:microsoft.com/office/officeart/2008/layout/SquareAccentList"/>
    <dgm:cxn modelId="{D9C21ADB-5243-4C68-9C86-D6460A0C61BD}" type="presParOf" srcId="{E3535E80-AC4B-44AD-B1D2-1CE402B03190}" destId="{5B92C694-F918-4F04-9F3C-1589F2B5A273}" srcOrd="3" destOrd="0" presId="urn:microsoft.com/office/officeart/2008/layout/SquareAccentList"/>
    <dgm:cxn modelId="{F0D7314F-8EEF-4047-85C7-FE2A12EE648A}" type="presParOf" srcId="{5B92C694-F918-4F04-9F3C-1589F2B5A273}" destId="{099D9126-6492-47E7-8ED2-25F6E86B2878}" srcOrd="0" destOrd="0" presId="urn:microsoft.com/office/officeart/2008/layout/SquareAccentList"/>
    <dgm:cxn modelId="{32D9E257-A8DB-4EF5-A337-5AD973ED03F5}" type="presParOf" srcId="{5B92C694-F918-4F04-9F3C-1589F2B5A273}" destId="{627F00F8-A67F-4C5C-81FB-650D40E521DF}" srcOrd="1" destOrd="0" presId="urn:microsoft.com/office/officeart/2008/layout/SquareAccentList"/>
    <dgm:cxn modelId="{0ACB4367-96A8-488C-9C51-764C2D674419}" type="presParOf" srcId="{F05BDA19-1A5B-416D-9272-AB22D30488C3}" destId="{B005B222-8887-439C-BCAD-02FA0A5BC14B}" srcOrd="1" destOrd="0" presId="urn:microsoft.com/office/officeart/2008/layout/SquareAccentList"/>
    <dgm:cxn modelId="{112DE573-19CA-4C52-B354-0181F3618303}" type="presParOf" srcId="{B005B222-8887-439C-BCAD-02FA0A5BC14B}" destId="{27B581F7-993E-4BF2-A155-5D0BBA965F78}" srcOrd="0" destOrd="0" presId="urn:microsoft.com/office/officeart/2008/layout/SquareAccentList"/>
    <dgm:cxn modelId="{D5874A89-5D5F-4F42-A290-4EABE6B148E3}" type="presParOf" srcId="{27B581F7-993E-4BF2-A155-5D0BBA965F78}" destId="{72C733C1-CE01-4CE0-9C44-58452033B779}" srcOrd="0" destOrd="0" presId="urn:microsoft.com/office/officeart/2008/layout/SquareAccentList"/>
    <dgm:cxn modelId="{EFDD2EDD-57B4-45AA-B4D3-04CC9D811BE2}" type="presParOf" srcId="{27B581F7-993E-4BF2-A155-5D0BBA965F78}" destId="{A0E67433-CF1B-43F8-A87F-F1D66D98F71D}" srcOrd="1" destOrd="0" presId="urn:microsoft.com/office/officeart/2008/layout/SquareAccentList"/>
    <dgm:cxn modelId="{A65D8170-8B32-4CBB-A854-07715FD63848}" type="presParOf" srcId="{27B581F7-993E-4BF2-A155-5D0BBA965F78}" destId="{790F791E-DE5D-449B-A4BE-9960B40D989B}" srcOrd="2" destOrd="0" presId="urn:microsoft.com/office/officeart/2008/layout/SquareAccentList"/>
    <dgm:cxn modelId="{D1DF1BDB-19CA-4D56-BE4E-EB43B8EBA118}" type="presParOf" srcId="{B005B222-8887-439C-BCAD-02FA0A5BC14B}" destId="{B397982F-5643-475C-9390-802325C0B8F9}" srcOrd="1" destOrd="0" presId="urn:microsoft.com/office/officeart/2008/layout/SquareAccentList"/>
    <dgm:cxn modelId="{A193F6B6-2C69-4D1D-A8AE-89340DF7E897}" type="presParOf" srcId="{B397982F-5643-475C-9390-802325C0B8F9}" destId="{6654FEDF-CF54-4386-A531-DB94E26C75E2}" srcOrd="0" destOrd="0" presId="urn:microsoft.com/office/officeart/2008/layout/SquareAccentList"/>
    <dgm:cxn modelId="{3EA1327F-67FC-4581-AA8A-A085CE126DAB}" type="presParOf" srcId="{6654FEDF-CF54-4386-A531-DB94E26C75E2}" destId="{2A11A162-68ED-4A47-AD60-CF0D2529D9BC}" srcOrd="0" destOrd="0" presId="urn:microsoft.com/office/officeart/2008/layout/SquareAccentList"/>
    <dgm:cxn modelId="{741B9B73-941E-4AA2-A186-19F7F24C1EDD}" type="presParOf" srcId="{6654FEDF-CF54-4386-A531-DB94E26C75E2}" destId="{4B0612C3-1DEF-4AD9-B275-BEA286A34D71}" srcOrd="1" destOrd="0" presId="urn:microsoft.com/office/officeart/2008/layout/SquareAccentList"/>
    <dgm:cxn modelId="{83C48145-BAEC-4A79-9A4E-9A6A40E16A62}" type="presParOf" srcId="{B397982F-5643-475C-9390-802325C0B8F9}" destId="{81FCACF9-A08D-45F6-BFD3-6EBFE3C32440}" srcOrd="1" destOrd="0" presId="urn:microsoft.com/office/officeart/2008/layout/SquareAccentList"/>
    <dgm:cxn modelId="{3B333B85-5B3A-45FE-9CC6-2D1030399A33}" type="presParOf" srcId="{81FCACF9-A08D-45F6-BFD3-6EBFE3C32440}" destId="{3A209771-8177-4C3C-9667-CDC9BEC95549}" srcOrd="0" destOrd="0" presId="urn:microsoft.com/office/officeart/2008/layout/SquareAccentList"/>
    <dgm:cxn modelId="{FA3D39F3-CF18-4649-96D3-6CDE16A6BA9C}" type="presParOf" srcId="{81FCACF9-A08D-45F6-BFD3-6EBFE3C32440}" destId="{80152E22-52B0-422C-A3E3-DABED3068BCE}" srcOrd="1" destOrd="0" presId="urn:microsoft.com/office/officeart/2008/layout/SquareAccentList"/>
    <dgm:cxn modelId="{0E1421EB-1B82-490E-B7C8-1EF3F6F76D01}" type="presParOf" srcId="{B397982F-5643-475C-9390-802325C0B8F9}" destId="{29046EB8-32E5-44FA-8C24-434325676AD9}" srcOrd="2" destOrd="0" presId="urn:microsoft.com/office/officeart/2008/layout/SquareAccentList"/>
    <dgm:cxn modelId="{87E22507-FF22-4AB3-87F0-3475C3A56B1A}" type="presParOf" srcId="{29046EB8-32E5-44FA-8C24-434325676AD9}" destId="{5FA7A7EF-C1C4-45A1-9965-E53B87CEE5A2}" srcOrd="0" destOrd="0" presId="urn:microsoft.com/office/officeart/2008/layout/SquareAccentList"/>
    <dgm:cxn modelId="{B38E16D4-2D37-468A-8FE7-A6B5F795DF6D}" type="presParOf" srcId="{29046EB8-32E5-44FA-8C24-434325676AD9}" destId="{F2FF94B3-CA27-4A0B-A639-62FDA9C943A7}" srcOrd="1" destOrd="0" presId="urn:microsoft.com/office/officeart/2008/layout/SquareAccentList"/>
    <dgm:cxn modelId="{01F8D745-1C07-4A12-BB69-C30AC9594A2E}" type="presParOf" srcId="{B397982F-5643-475C-9390-802325C0B8F9}" destId="{E66130A6-986F-4852-B804-F0473E99D49C}" srcOrd="3" destOrd="0" presId="urn:microsoft.com/office/officeart/2008/layout/SquareAccentList"/>
    <dgm:cxn modelId="{19A55FD0-1633-4AC0-A17C-1764C71FC32D}" type="presParOf" srcId="{E66130A6-986F-4852-B804-F0473E99D49C}" destId="{E98331A2-7C74-451B-BB9E-5E44483E7224}" srcOrd="0" destOrd="0" presId="urn:microsoft.com/office/officeart/2008/layout/SquareAccentList"/>
    <dgm:cxn modelId="{3F12607F-3142-44E8-B4DE-EB06943F213A}" type="presParOf" srcId="{E66130A6-986F-4852-B804-F0473E99D49C}" destId="{64049B4E-19C9-44DB-A561-71CAA8F2B469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538E4BE-BB4D-4FEA-8FA4-F47259553388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3EE1D5E-6874-41B0-A49F-8EB9871511A2}">
      <dgm:prSet phldrT="[Текст]"/>
      <dgm:spPr/>
      <dgm:t>
        <a:bodyPr/>
        <a:lstStyle/>
        <a:p>
          <a:r>
            <a:rPr lang="ru-RU" dirty="0"/>
            <a:t>Функциональные</a:t>
          </a:r>
        </a:p>
      </dgm:t>
    </dgm:pt>
    <dgm:pt modelId="{BBE7F09C-A0A1-4BFF-BCF9-EAA24826CBDB}" type="parTrans" cxnId="{67EE5B84-093F-4710-818D-A4D15D16032F}">
      <dgm:prSet/>
      <dgm:spPr/>
      <dgm:t>
        <a:bodyPr/>
        <a:lstStyle/>
        <a:p>
          <a:endParaRPr lang="ru-RU"/>
        </a:p>
      </dgm:t>
    </dgm:pt>
    <dgm:pt modelId="{C4B63928-FA5D-4B7C-B477-33BBF0CB88B7}" type="sibTrans" cxnId="{67EE5B84-093F-4710-818D-A4D15D16032F}">
      <dgm:prSet/>
      <dgm:spPr/>
      <dgm:t>
        <a:bodyPr/>
        <a:lstStyle/>
        <a:p>
          <a:endParaRPr lang="ru-RU"/>
        </a:p>
      </dgm:t>
    </dgm:pt>
    <dgm:pt modelId="{E98821D6-F919-4A6C-B70A-A139E6895CB5}">
      <dgm:prSet phldrT="[Текст]"/>
      <dgm:spPr/>
      <dgm:t>
        <a:bodyPr/>
        <a:lstStyle/>
        <a:p>
          <a:r>
            <a:rPr lang="ru-RU" dirty="0"/>
            <a:t>Предприниматель (производитель)</a:t>
          </a:r>
        </a:p>
      </dgm:t>
    </dgm:pt>
    <dgm:pt modelId="{90ABD9A0-3DB5-4B4B-A1F4-6FB73246A081}" type="parTrans" cxnId="{D7688087-2757-43AD-9E8F-1A8B05319146}">
      <dgm:prSet/>
      <dgm:spPr/>
      <dgm:t>
        <a:bodyPr/>
        <a:lstStyle/>
        <a:p>
          <a:endParaRPr lang="ru-RU"/>
        </a:p>
      </dgm:t>
    </dgm:pt>
    <dgm:pt modelId="{1035B407-6A02-4CA4-BE7C-BFD9F848D12C}" type="sibTrans" cxnId="{D7688087-2757-43AD-9E8F-1A8B05319146}">
      <dgm:prSet/>
      <dgm:spPr/>
      <dgm:t>
        <a:bodyPr/>
        <a:lstStyle/>
        <a:p>
          <a:endParaRPr lang="ru-RU"/>
        </a:p>
      </dgm:t>
    </dgm:pt>
    <dgm:pt modelId="{528CFEFD-01AC-4E68-964D-89E3F076C107}">
      <dgm:prSet phldrT="[Текст]"/>
      <dgm:spPr/>
      <dgm:t>
        <a:bodyPr/>
        <a:lstStyle/>
        <a:p>
          <a:r>
            <a:rPr lang="ru-RU" dirty="0"/>
            <a:t>Домохозяйство (потребитель)</a:t>
          </a:r>
        </a:p>
      </dgm:t>
    </dgm:pt>
    <dgm:pt modelId="{FAB4BB3C-7676-45E4-8CA6-EBF75BF72F4E}" type="parTrans" cxnId="{56D7F27F-80B0-47CD-944D-320D36CFDB31}">
      <dgm:prSet/>
      <dgm:spPr/>
      <dgm:t>
        <a:bodyPr/>
        <a:lstStyle/>
        <a:p>
          <a:endParaRPr lang="ru-RU"/>
        </a:p>
      </dgm:t>
    </dgm:pt>
    <dgm:pt modelId="{25335B75-644F-4F40-8769-7903D87273A8}" type="sibTrans" cxnId="{56D7F27F-80B0-47CD-944D-320D36CFDB31}">
      <dgm:prSet/>
      <dgm:spPr/>
      <dgm:t>
        <a:bodyPr/>
        <a:lstStyle/>
        <a:p>
          <a:endParaRPr lang="ru-RU"/>
        </a:p>
      </dgm:t>
    </dgm:pt>
    <dgm:pt modelId="{62490FD9-F4EC-4DE9-A082-C03DA87B3CA7}">
      <dgm:prSet phldrT="[Текст]"/>
      <dgm:spPr/>
      <dgm:t>
        <a:bodyPr/>
        <a:lstStyle/>
        <a:p>
          <a:r>
            <a:rPr lang="ru-RU" dirty="0"/>
            <a:t>Регулирующие</a:t>
          </a:r>
        </a:p>
      </dgm:t>
    </dgm:pt>
    <dgm:pt modelId="{18993793-BF59-483F-81E1-9D97900BF38C}" type="parTrans" cxnId="{FB3B1199-5B9D-4A6F-9429-5FA657C0D220}">
      <dgm:prSet/>
      <dgm:spPr/>
      <dgm:t>
        <a:bodyPr/>
        <a:lstStyle/>
        <a:p>
          <a:endParaRPr lang="ru-RU"/>
        </a:p>
      </dgm:t>
    </dgm:pt>
    <dgm:pt modelId="{4FA3C098-3CAB-4657-8582-69780BC3DE1A}" type="sibTrans" cxnId="{FB3B1199-5B9D-4A6F-9429-5FA657C0D220}">
      <dgm:prSet/>
      <dgm:spPr/>
      <dgm:t>
        <a:bodyPr/>
        <a:lstStyle/>
        <a:p>
          <a:endParaRPr lang="ru-RU"/>
        </a:p>
      </dgm:t>
    </dgm:pt>
    <dgm:pt modelId="{89344C77-2B56-4966-8FB5-56403306CC17}">
      <dgm:prSet phldrT="[Текст]"/>
      <dgm:spPr/>
      <dgm:t>
        <a:bodyPr/>
        <a:lstStyle/>
        <a:p>
          <a:r>
            <a:rPr lang="ru-RU" dirty="0"/>
            <a:t>Государство</a:t>
          </a:r>
        </a:p>
      </dgm:t>
    </dgm:pt>
    <dgm:pt modelId="{00C14194-B848-4B05-80C6-F84F3B7D2715}" type="parTrans" cxnId="{6ECB978F-AE3C-4B22-A8FE-F6417170F47C}">
      <dgm:prSet/>
      <dgm:spPr/>
      <dgm:t>
        <a:bodyPr/>
        <a:lstStyle/>
        <a:p>
          <a:endParaRPr lang="ru-RU"/>
        </a:p>
      </dgm:t>
    </dgm:pt>
    <dgm:pt modelId="{E7E05E33-8DC9-450E-8E81-803C3F898873}" type="sibTrans" cxnId="{6ECB978F-AE3C-4B22-A8FE-F6417170F47C}">
      <dgm:prSet/>
      <dgm:spPr/>
      <dgm:t>
        <a:bodyPr/>
        <a:lstStyle/>
        <a:p>
          <a:endParaRPr lang="ru-RU"/>
        </a:p>
      </dgm:t>
    </dgm:pt>
    <dgm:pt modelId="{55C497E1-CBE2-4470-B73B-76AB09A1D38A}">
      <dgm:prSet phldrT="[Текст]"/>
      <dgm:spPr/>
      <dgm:t>
        <a:bodyPr/>
        <a:lstStyle/>
        <a:p>
          <a:r>
            <a:rPr lang="en-US" dirty="0"/>
            <a:t>[</a:t>
          </a:r>
          <a:r>
            <a:rPr lang="ru-RU" dirty="0"/>
            <a:t>ЦБ</a:t>
          </a:r>
          <a:r>
            <a:rPr lang="en-US" dirty="0"/>
            <a:t>]</a:t>
          </a:r>
          <a:endParaRPr lang="ru-RU" dirty="0"/>
        </a:p>
      </dgm:t>
    </dgm:pt>
    <dgm:pt modelId="{0B59241D-2DC7-4940-B3AF-D8963AD1D049}" type="parTrans" cxnId="{E0A69907-48E7-4A1C-9515-5C687A0CBBFA}">
      <dgm:prSet/>
      <dgm:spPr/>
      <dgm:t>
        <a:bodyPr/>
        <a:lstStyle/>
        <a:p>
          <a:endParaRPr lang="ru-RU"/>
        </a:p>
      </dgm:t>
    </dgm:pt>
    <dgm:pt modelId="{49FDB136-17E6-452A-9863-8102C6BD3F32}" type="sibTrans" cxnId="{E0A69907-48E7-4A1C-9515-5C687A0CBBFA}">
      <dgm:prSet/>
      <dgm:spPr/>
      <dgm:t>
        <a:bodyPr/>
        <a:lstStyle/>
        <a:p>
          <a:endParaRPr lang="ru-RU"/>
        </a:p>
      </dgm:t>
    </dgm:pt>
    <dgm:pt modelId="{6E1338C2-2583-4C9D-9DDB-D273FF6D7A54}" type="pres">
      <dgm:prSet presAssocID="{4538E4BE-BB4D-4FEA-8FA4-F4725955338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01AC942B-5034-4A12-8531-8AB671148B41}" type="pres">
      <dgm:prSet presAssocID="{93EE1D5E-6874-41B0-A49F-8EB9871511A2}" presName="root" presStyleCnt="0"/>
      <dgm:spPr/>
    </dgm:pt>
    <dgm:pt modelId="{495632EB-7DF2-42C2-8ACC-60370A172465}" type="pres">
      <dgm:prSet presAssocID="{93EE1D5E-6874-41B0-A49F-8EB9871511A2}" presName="rootComposite" presStyleCnt="0"/>
      <dgm:spPr/>
    </dgm:pt>
    <dgm:pt modelId="{2AACE91A-B920-4681-B89E-54732D2B80F6}" type="pres">
      <dgm:prSet presAssocID="{93EE1D5E-6874-41B0-A49F-8EB9871511A2}" presName="rootText" presStyleLbl="node1" presStyleIdx="0" presStyleCnt="2"/>
      <dgm:spPr/>
    </dgm:pt>
    <dgm:pt modelId="{2EF50BC2-C810-4088-849F-2BBBFEAF2DB1}" type="pres">
      <dgm:prSet presAssocID="{93EE1D5E-6874-41B0-A49F-8EB9871511A2}" presName="rootConnector" presStyleLbl="node1" presStyleIdx="0" presStyleCnt="2"/>
      <dgm:spPr/>
    </dgm:pt>
    <dgm:pt modelId="{312DC03A-79CE-4B39-8147-10E35C746069}" type="pres">
      <dgm:prSet presAssocID="{93EE1D5E-6874-41B0-A49F-8EB9871511A2}" presName="childShape" presStyleCnt="0"/>
      <dgm:spPr/>
    </dgm:pt>
    <dgm:pt modelId="{D4BAE81C-8697-4C37-806F-C58CE4989D4B}" type="pres">
      <dgm:prSet presAssocID="{90ABD9A0-3DB5-4B4B-A1F4-6FB73246A081}" presName="Name13" presStyleLbl="parChTrans1D2" presStyleIdx="0" presStyleCnt="4"/>
      <dgm:spPr/>
    </dgm:pt>
    <dgm:pt modelId="{329AD8F9-AFDE-418C-AD21-E0029CC298F4}" type="pres">
      <dgm:prSet presAssocID="{E98821D6-F919-4A6C-B70A-A139E6895CB5}" presName="childText" presStyleLbl="bgAcc1" presStyleIdx="0" presStyleCnt="4">
        <dgm:presLayoutVars>
          <dgm:bulletEnabled val="1"/>
        </dgm:presLayoutVars>
      </dgm:prSet>
      <dgm:spPr/>
    </dgm:pt>
    <dgm:pt modelId="{7EAD8B3E-2D7C-4D70-A37F-28825BF32559}" type="pres">
      <dgm:prSet presAssocID="{FAB4BB3C-7676-45E4-8CA6-EBF75BF72F4E}" presName="Name13" presStyleLbl="parChTrans1D2" presStyleIdx="1" presStyleCnt="4"/>
      <dgm:spPr/>
    </dgm:pt>
    <dgm:pt modelId="{EA874096-F12D-455E-B499-C6FB5E9DC4A5}" type="pres">
      <dgm:prSet presAssocID="{528CFEFD-01AC-4E68-964D-89E3F076C107}" presName="childText" presStyleLbl="bgAcc1" presStyleIdx="1" presStyleCnt="4">
        <dgm:presLayoutVars>
          <dgm:bulletEnabled val="1"/>
        </dgm:presLayoutVars>
      </dgm:prSet>
      <dgm:spPr/>
    </dgm:pt>
    <dgm:pt modelId="{8113B2B2-8D0B-45A2-B282-0D8ADBE8DD3A}" type="pres">
      <dgm:prSet presAssocID="{62490FD9-F4EC-4DE9-A082-C03DA87B3CA7}" presName="root" presStyleCnt="0"/>
      <dgm:spPr/>
    </dgm:pt>
    <dgm:pt modelId="{33EFEDB8-445B-4717-8C4E-5AC766B71E96}" type="pres">
      <dgm:prSet presAssocID="{62490FD9-F4EC-4DE9-A082-C03DA87B3CA7}" presName="rootComposite" presStyleCnt="0"/>
      <dgm:spPr/>
    </dgm:pt>
    <dgm:pt modelId="{3669D176-1A20-41A8-8BC0-B8FE11F886BF}" type="pres">
      <dgm:prSet presAssocID="{62490FD9-F4EC-4DE9-A082-C03DA87B3CA7}" presName="rootText" presStyleLbl="node1" presStyleIdx="1" presStyleCnt="2"/>
      <dgm:spPr/>
    </dgm:pt>
    <dgm:pt modelId="{C759893C-DC84-48AE-90AE-A62CB5D2203D}" type="pres">
      <dgm:prSet presAssocID="{62490FD9-F4EC-4DE9-A082-C03DA87B3CA7}" presName="rootConnector" presStyleLbl="node1" presStyleIdx="1" presStyleCnt="2"/>
      <dgm:spPr/>
    </dgm:pt>
    <dgm:pt modelId="{686BA50C-410D-4206-8147-B99B74022C8A}" type="pres">
      <dgm:prSet presAssocID="{62490FD9-F4EC-4DE9-A082-C03DA87B3CA7}" presName="childShape" presStyleCnt="0"/>
      <dgm:spPr/>
    </dgm:pt>
    <dgm:pt modelId="{D8514CD2-FD81-49A0-8825-06D2DFDF5FA2}" type="pres">
      <dgm:prSet presAssocID="{00C14194-B848-4B05-80C6-F84F3B7D2715}" presName="Name13" presStyleLbl="parChTrans1D2" presStyleIdx="2" presStyleCnt="4"/>
      <dgm:spPr/>
    </dgm:pt>
    <dgm:pt modelId="{4C31F0D4-357D-4478-8BAF-2991127E1C8E}" type="pres">
      <dgm:prSet presAssocID="{89344C77-2B56-4966-8FB5-56403306CC17}" presName="childText" presStyleLbl="bgAcc1" presStyleIdx="2" presStyleCnt="4">
        <dgm:presLayoutVars>
          <dgm:bulletEnabled val="1"/>
        </dgm:presLayoutVars>
      </dgm:prSet>
      <dgm:spPr/>
    </dgm:pt>
    <dgm:pt modelId="{9B20C4B2-2C38-4AB3-AAD0-94942806B026}" type="pres">
      <dgm:prSet presAssocID="{0B59241D-2DC7-4940-B3AF-D8963AD1D049}" presName="Name13" presStyleLbl="parChTrans1D2" presStyleIdx="3" presStyleCnt="4"/>
      <dgm:spPr/>
    </dgm:pt>
    <dgm:pt modelId="{11AAB00F-D590-4275-B70F-491176441008}" type="pres">
      <dgm:prSet presAssocID="{55C497E1-CBE2-4470-B73B-76AB09A1D38A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E0A69907-48E7-4A1C-9515-5C687A0CBBFA}" srcId="{62490FD9-F4EC-4DE9-A082-C03DA87B3CA7}" destId="{55C497E1-CBE2-4470-B73B-76AB09A1D38A}" srcOrd="1" destOrd="0" parTransId="{0B59241D-2DC7-4940-B3AF-D8963AD1D049}" sibTransId="{49FDB136-17E6-452A-9863-8102C6BD3F32}"/>
    <dgm:cxn modelId="{2A61970A-2A6B-4CD4-89B3-0E8A90F41014}" type="presOf" srcId="{00C14194-B848-4B05-80C6-F84F3B7D2715}" destId="{D8514CD2-FD81-49A0-8825-06D2DFDF5FA2}" srcOrd="0" destOrd="0" presId="urn:microsoft.com/office/officeart/2005/8/layout/hierarchy3"/>
    <dgm:cxn modelId="{D2621435-4530-4582-B7DA-FFA8844C10E3}" type="presOf" srcId="{62490FD9-F4EC-4DE9-A082-C03DA87B3CA7}" destId="{3669D176-1A20-41A8-8BC0-B8FE11F886BF}" srcOrd="0" destOrd="0" presId="urn:microsoft.com/office/officeart/2005/8/layout/hierarchy3"/>
    <dgm:cxn modelId="{AAA41E37-5FC9-497F-9430-B906FB2EA0A0}" type="presOf" srcId="{90ABD9A0-3DB5-4B4B-A1F4-6FB73246A081}" destId="{D4BAE81C-8697-4C37-806F-C58CE4989D4B}" srcOrd="0" destOrd="0" presId="urn:microsoft.com/office/officeart/2005/8/layout/hierarchy3"/>
    <dgm:cxn modelId="{DADBEA38-F3DB-464E-81FC-C1B247E8E30D}" type="presOf" srcId="{55C497E1-CBE2-4470-B73B-76AB09A1D38A}" destId="{11AAB00F-D590-4275-B70F-491176441008}" srcOrd="0" destOrd="0" presId="urn:microsoft.com/office/officeart/2005/8/layout/hierarchy3"/>
    <dgm:cxn modelId="{33F3E06A-3771-497C-9B63-2C04392514BD}" type="presOf" srcId="{528CFEFD-01AC-4E68-964D-89E3F076C107}" destId="{EA874096-F12D-455E-B499-C6FB5E9DC4A5}" srcOrd="0" destOrd="0" presId="urn:microsoft.com/office/officeart/2005/8/layout/hierarchy3"/>
    <dgm:cxn modelId="{50A05451-1269-4803-8A40-71136BCE7E47}" type="presOf" srcId="{93EE1D5E-6874-41B0-A49F-8EB9871511A2}" destId="{2AACE91A-B920-4681-B89E-54732D2B80F6}" srcOrd="0" destOrd="0" presId="urn:microsoft.com/office/officeart/2005/8/layout/hierarchy3"/>
    <dgm:cxn modelId="{D4A09053-D2C6-4917-8A77-A34AAB695843}" type="presOf" srcId="{62490FD9-F4EC-4DE9-A082-C03DA87B3CA7}" destId="{C759893C-DC84-48AE-90AE-A62CB5D2203D}" srcOrd="1" destOrd="0" presId="urn:microsoft.com/office/officeart/2005/8/layout/hierarchy3"/>
    <dgm:cxn modelId="{56D7F27F-80B0-47CD-944D-320D36CFDB31}" srcId="{93EE1D5E-6874-41B0-A49F-8EB9871511A2}" destId="{528CFEFD-01AC-4E68-964D-89E3F076C107}" srcOrd="1" destOrd="0" parTransId="{FAB4BB3C-7676-45E4-8CA6-EBF75BF72F4E}" sibTransId="{25335B75-644F-4F40-8769-7903D87273A8}"/>
    <dgm:cxn modelId="{67EE5B84-093F-4710-818D-A4D15D16032F}" srcId="{4538E4BE-BB4D-4FEA-8FA4-F47259553388}" destId="{93EE1D5E-6874-41B0-A49F-8EB9871511A2}" srcOrd="0" destOrd="0" parTransId="{BBE7F09C-A0A1-4BFF-BCF9-EAA24826CBDB}" sibTransId="{C4B63928-FA5D-4B7C-B477-33BBF0CB88B7}"/>
    <dgm:cxn modelId="{D7688087-2757-43AD-9E8F-1A8B05319146}" srcId="{93EE1D5E-6874-41B0-A49F-8EB9871511A2}" destId="{E98821D6-F919-4A6C-B70A-A139E6895CB5}" srcOrd="0" destOrd="0" parTransId="{90ABD9A0-3DB5-4B4B-A1F4-6FB73246A081}" sibTransId="{1035B407-6A02-4CA4-BE7C-BFD9F848D12C}"/>
    <dgm:cxn modelId="{F22C188B-568F-43BC-98D2-EC35424C4682}" type="presOf" srcId="{FAB4BB3C-7676-45E4-8CA6-EBF75BF72F4E}" destId="{7EAD8B3E-2D7C-4D70-A37F-28825BF32559}" srcOrd="0" destOrd="0" presId="urn:microsoft.com/office/officeart/2005/8/layout/hierarchy3"/>
    <dgm:cxn modelId="{6ECB978F-AE3C-4B22-A8FE-F6417170F47C}" srcId="{62490FD9-F4EC-4DE9-A082-C03DA87B3CA7}" destId="{89344C77-2B56-4966-8FB5-56403306CC17}" srcOrd="0" destOrd="0" parTransId="{00C14194-B848-4B05-80C6-F84F3B7D2715}" sibTransId="{E7E05E33-8DC9-450E-8E81-803C3F898873}"/>
    <dgm:cxn modelId="{10F33193-664F-44BA-BF29-2EE650DFCA82}" type="presOf" srcId="{93EE1D5E-6874-41B0-A49F-8EB9871511A2}" destId="{2EF50BC2-C810-4088-849F-2BBBFEAF2DB1}" srcOrd="1" destOrd="0" presId="urn:microsoft.com/office/officeart/2005/8/layout/hierarchy3"/>
    <dgm:cxn modelId="{FB3B1199-5B9D-4A6F-9429-5FA657C0D220}" srcId="{4538E4BE-BB4D-4FEA-8FA4-F47259553388}" destId="{62490FD9-F4EC-4DE9-A082-C03DA87B3CA7}" srcOrd="1" destOrd="0" parTransId="{18993793-BF59-483F-81E1-9D97900BF38C}" sibTransId="{4FA3C098-3CAB-4657-8582-69780BC3DE1A}"/>
    <dgm:cxn modelId="{AD4B2A9C-647A-4C3C-A955-CC0004EE3DAF}" type="presOf" srcId="{0B59241D-2DC7-4940-B3AF-D8963AD1D049}" destId="{9B20C4B2-2C38-4AB3-AAD0-94942806B026}" srcOrd="0" destOrd="0" presId="urn:microsoft.com/office/officeart/2005/8/layout/hierarchy3"/>
    <dgm:cxn modelId="{EE98BFAA-158C-4483-B00D-608AB6452CB0}" type="presOf" srcId="{4538E4BE-BB4D-4FEA-8FA4-F47259553388}" destId="{6E1338C2-2583-4C9D-9DDB-D273FF6D7A54}" srcOrd="0" destOrd="0" presId="urn:microsoft.com/office/officeart/2005/8/layout/hierarchy3"/>
    <dgm:cxn modelId="{B5D816D2-9A99-49B1-8378-2D568B4A5DA5}" type="presOf" srcId="{89344C77-2B56-4966-8FB5-56403306CC17}" destId="{4C31F0D4-357D-4478-8BAF-2991127E1C8E}" srcOrd="0" destOrd="0" presId="urn:microsoft.com/office/officeart/2005/8/layout/hierarchy3"/>
    <dgm:cxn modelId="{DDEB77DF-393C-4943-B778-9F12A3DD21A2}" type="presOf" srcId="{E98821D6-F919-4A6C-B70A-A139E6895CB5}" destId="{329AD8F9-AFDE-418C-AD21-E0029CC298F4}" srcOrd="0" destOrd="0" presId="urn:microsoft.com/office/officeart/2005/8/layout/hierarchy3"/>
    <dgm:cxn modelId="{02ED21E4-23C7-4F0D-AF70-09DAC849A2A4}" type="presParOf" srcId="{6E1338C2-2583-4C9D-9DDB-D273FF6D7A54}" destId="{01AC942B-5034-4A12-8531-8AB671148B41}" srcOrd="0" destOrd="0" presId="urn:microsoft.com/office/officeart/2005/8/layout/hierarchy3"/>
    <dgm:cxn modelId="{B4CB873E-D287-4BBB-99E7-E2B0E3E03C41}" type="presParOf" srcId="{01AC942B-5034-4A12-8531-8AB671148B41}" destId="{495632EB-7DF2-42C2-8ACC-60370A172465}" srcOrd="0" destOrd="0" presId="urn:microsoft.com/office/officeart/2005/8/layout/hierarchy3"/>
    <dgm:cxn modelId="{1900D035-716F-44A1-9899-0925B12724C6}" type="presParOf" srcId="{495632EB-7DF2-42C2-8ACC-60370A172465}" destId="{2AACE91A-B920-4681-B89E-54732D2B80F6}" srcOrd="0" destOrd="0" presId="urn:microsoft.com/office/officeart/2005/8/layout/hierarchy3"/>
    <dgm:cxn modelId="{A26393A9-E198-45DD-8932-DB9D4D822857}" type="presParOf" srcId="{495632EB-7DF2-42C2-8ACC-60370A172465}" destId="{2EF50BC2-C810-4088-849F-2BBBFEAF2DB1}" srcOrd="1" destOrd="0" presId="urn:microsoft.com/office/officeart/2005/8/layout/hierarchy3"/>
    <dgm:cxn modelId="{06CAA0AF-D1C5-4F6D-A172-0690CDC87235}" type="presParOf" srcId="{01AC942B-5034-4A12-8531-8AB671148B41}" destId="{312DC03A-79CE-4B39-8147-10E35C746069}" srcOrd="1" destOrd="0" presId="urn:microsoft.com/office/officeart/2005/8/layout/hierarchy3"/>
    <dgm:cxn modelId="{8800CCE3-31D4-449F-B117-0FBE177260D2}" type="presParOf" srcId="{312DC03A-79CE-4B39-8147-10E35C746069}" destId="{D4BAE81C-8697-4C37-806F-C58CE4989D4B}" srcOrd="0" destOrd="0" presId="urn:microsoft.com/office/officeart/2005/8/layout/hierarchy3"/>
    <dgm:cxn modelId="{9F9C1DF0-47D4-4FCB-B049-A413DBF3F1E1}" type="presParOf" srcId="{312DC03A-79CE-4B39-8147-10E35C746069}" destId="{329AD8F9-AFDE-418C-AD21-E0029CC298F4}" srcOrd="1" destOrd="0" presId="urn:microsoft.com/office/officeart/2005/8/layout/hierarchy3"/>
    <dgm:cxn modelId="{15B0795D-EDFE-4654-918E-EF1822A9149D}" type="presParOf" srcId="{312DC03A-79CE-4B39-8147-10E35C746069}" destId="{7EAD8B3E-2D7C-4D70-A37F-28825BF32559}" srcOrd="2" destOrd="0" presId="urn:microsoft.com/office/officeart/2005/8/layout/hierarchy3"/>
    <dgm:cxn modelId="{977AE2ED-4B25-498C-97FE-069DC1F4F60C}" type="presParOf" srcId="{312DC03A-79CE-4B39-8147-10E35C746069}" destId="{EA874096-F12D-455E-B499-C6FB5E9DC4A5}" srcOrd="3" destOrd="0" presId="urn:microsoft.com/office/officeart/2005/8/layout/hierarchy3"/>
    <dgm:cxn modelId="{1B0D7304-72A8-4716-94D9-0A5C34926DB7}" type="presParOf" srcId="{6E1338C2-2583-4C9D-9DDB-D273FF6D7A54}" destId="{8113B2B2-8D0B-45A2-B282-0D8ADBE8DD3A}" srcOrd="1" destOrd="0" presId="urn:microsoft.com/office/officeart/2005/8/layout/hierarchy3"/>
    <dgm:cxn modelId="{8C090E73-470E-40EA-8210-A7AE3B94290D}" type="presParOf" srcId="{8113B2B2-8D0B-45A2-B282-0D8ADBE8DD3A}" destId="{33EFEDB8-445B-4717-8C4E-5AC766B71E96}" srcOrd="0" destOrd="0" presId="urn:microsoft.com/office/officeart/2005/8/layout/hierarchy3"/>
    <dgm:cxn modelId="{9F91241C-F4EE-4EAE-8DD1-FD1FC4FB622E}" type="presParOf" srcId="{33EFEDB8-445B-4717-8C4E-5AC766B71E96}" destId="{3669D176-1A20-41A8-8BC0-B8FE11F886BF}" srcOrd="0" destOrd="0" presId="urn:microsoft.com/office/officeart/2005/8/layout/hierarchy3"/>
    <dgm:cxn modelId="{C0279921-CADA-44D9-9FA9-2F289B213E9B}" type="presParOf" srcId="{33EFEDB8-445B-4717-8C4E-5AC766B71E96}" destId="{C759893C-DC84-48AE-90AE-A62CB5D2203D}" srcOrd="1" destOrd="0" presId="urn:microsoft.com/office/officeart/2005/8/layout/hierarchy3"/>
    <dgm:cxn modelId="{8EA9D78D-469B-41B1-93FA-918F92FF9B1D}" type="presParOf" srcId="{8113B2B2-8D0B-45A2-B282-0D8ADBE8DD3A}" destId="{686BA50C-410D-4206-8147-B99B74022C8A}" srcOrd="1" destOrd="0" presId="urn:microsoft.com/office/officeart/2005/8/layout/hierarchy3"/>
    <dgm:cxn modelId="{E3AB174C-D2B3-4D2B-93D5-BA0551EFA3E6}" type="presParOf" srcId="{686BA50C-410D-4206-8147-B99B74022C8A}" destId="{D8514CD2-FD81-49A0-8825-06D2DFDF5FA2}" srcOrd="0" destOrd="0" presId="urn:microsoft.com/office/officeart/2005/8/layout/hierarchy3"/>
    <dgm:cxn modelId="{699C5865-B3F5-496A-B965-F26B3F59B385}" type="presParOf" srcId="{686BA50C-410D-4206-8147-B99B74022C8A}" destId="{4C31F0D4-357D-4478-8BAF-2991127E1C8E}" srcOrd="1" destOrd="0" presId="urn:microsoft.com/office/officeart/2005/8/layout/hierarchy3"/>
    <dgm:cxn modelId="{4ECFC670-0DB9-4B2D-8E57-DDE82A2D054A}" type="presParOf" srcId="{686BA50C-410D-4206-8147-B99B74022C8A}" destId="{9B20C4B2-2C38-4AB3-AAD0-94942806B026}" srcOrd="2" destOrd="0" presId="urn:microsoft.com/office/officeart/2005/8/layout/hierarchy3"/>
    <dgm:cxn modelId="{E758C06E-5869-4088-B0CC-B221A6511443}" type="presParOf" srcId="{686BA50C-410D-4206-8147-B99B74022C8A}" destId="{11AAB00F-D590-4275-B70F-491176441008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1C25DB0-E663-4034-ACF9-F4DE680043D3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9BEC8B-9345-473F-9A8D-EE737FB986AA}">
      <dgm:prSet phldrT="[Текст]"/>
      <dgm:spPr/>
      <dgm:t>
        <a:bodyPr/>
        <a:lstStyle/>
        <a:p>
          <a:r>
            <a:rPr lang="ru-RU" dirty="0"/>
            <a:t>Предприниматель (производитель)</a:t>
          </a:r>
        </a:p>
      </dgm:t>
    </dgm:pt>
    <dgm:pt modelId="{FE78AB07-807B-4BDD-AB90-5256E15B3FA8}" type="parTrans" cxnId="{E042810C-F838-47FD-A8B3-8AC7DA24D2F2}">
      <dgm:prSet/>
      <dgm:spPr/>
      <dgm:t>
        <a:bodyPr/>
        <a:lstStyle/>
        <a:p>
          <a:endParaRPr lang="ru-RU"/>
        </a:p>
      </dgm:t>
    </dgm:pt>
    <dgm:pt modelId="{EAB706D9-0BA6-471B-B380-52A293FB86B4}" type="sibTrans" cxnId="{E042810C-F838-47FD-A8B3-8AC7DA24D2F2}">
      <dgm:prSet/>
      <dgm:spPr/>
      <dgm:t>
        <a:bodyPr/>
        <a:lstStyle/>
        <a:p>
          <a:endParaRPr lang="ru-RU"/>
        </a:p>
      </dgm:t>
    </dgm:pt>
    <dgm:pt modelId="{85B04F7E-A424-4956-A74C-EB492561E752}">
      <dgm:prSet phldrT="[Текст]"/>
      <dgm:spPr/>
      <dgm:t>
        <a:bodyPr/>
        <a:lstStyle/>
        <a:p>
          <a:r>
            <a:rPr lang="ru-RU" dirty="0"/>
            <a:t>Максимизация прибыли</a:t>
          </a:r>
        </a:p>
      </dgm:t>
    </dgm:pt>
    <dgm:pt modelId="{8449B482-1BE6-4DDB-92B3-0A1F0D73B039}" type="parTrans" cxnId="{61BE7AC4-FAE4-4125-99A1-801C017464CF}">
      <dgm:prSet/>
      <dgm:spPr/>
      <dgm:t>
        <a:bodyPr/>
        <a:lstStyle/>
        <a:p>
          <a:endParaRPr lang="ru-RU"/>
        </a:p>
      </dgm:t>
    </dgm:pt>
    <dgm:pt modelId="{79413821-B5A3-4624-8FA4-051CD4248DD9}" type="sibTrans" cxnId="{61BE7AC4-FAE4-4125-99A1-801C017464CF}">
      <dgm:prSet/>
      <dgm:spPr/>
      <dgm:t>
        <a:bodyPr/>
        <a:lstStyle/>
        <a:p>
          <a:endParaRPr lang="ru-RU"/>
        </a:p>
      </dgm:t>
    </dgm:pt>
    <dgm:pt modelId="{96B72C36-1674-42BA-8CEE-9A43DD3467A1}">
      <dgm:prSet phldrT="[Текст]"/>
      <dgm:spPr/>
      <dgm:t>
        <a:bodyPr/>
        <a:lstStyle/>
        <a:p>
          <a:r>
            <a:rPr lang="ru-RU" dirty="0"/>
            <a:t>Домохозяйство (потребитель)</a:t>
          </a:r>
        </a:p>
      </dgm:t>
    </dgm:pt>
    <dgm:pt modelId="{BE961545-AAE8-4B5B-A3D8-9A3A9281593A}" type="parTrans" cxnId="{6595F4C6-B23F-4F39-83D2-8B9D0CC15161}">
      <dgm:prSet/>
      <dgm:spPr/>
      <dgm:t>
        <a:bodyPr/>
        <a:lstStyle/>
        <a:p>
          <a:endParaRPr lang="ru-RU"/>
        </a:p>
      </dgm:t>
    </dgm:pt>
    <dgm:pt modelId="{4D8CCA58-5BC7-4F62-A80F-4B73731001FE}" type="sibTrans" cxnId="{6595F4C6-B23F-4F39-83D2-8B9D0CC15161}">
      <dgm:prSet/>
      <dgm:spPr/>
      <dgm:t>
        <a:bodyPr/>
        <a:lstStyle/>
        <a:p>
          <a:endParaRPr lang="ru-RU"/>
        </a:p>
      </dgm:t>
    </dgm:pt>
    <dgm:pt modelId="{DC9C0031-75EF-4376-9693-938CBF6B9151}">
      <dgm:prSet phldrT="[Текст]"/>
      <dgm:spPr/>
      <dgm:t>
        <a:bodyPr/>
        <a:lstStyle/>
        <a:p>
          <a:r>
            <a:rPr lang="ru-RU" dirty="0"/>
            <a:t>Максимизация полезности</a:t>
          </a:r>
        </a:p>
      </dgm:t>
    </dgm:pt>
    <dgm:pt modelId="{C36655C4-AB83-4A9A-9701-39825B37F154}" type="parTrans" cxnId="{AEC3B11E-8766-4ABA-9103-266B0B144296}">
      <dgm:prSet/>
      <dgm:spPr/>
      <dgm:t>
        <a:bodyPr/>
        <a:lstStyle/>
        <a:p>
          <a:endParaRPr lang="ru-RU"/>
        </a:p>
      </dgm:t>
    </dgm:pt>
    <dgm:pt modelId="{51DC5BBE-DEAF-424D-B9C0-77AD43E13B75}" type="sibTrans" cxnId="{AEC3B11E-8766-4ABA-9103-266B0B144296}">
      <dgm:prSet/>
      <dgm:spPr/>
      <dgm:t>
        <a:bodyPr/>
        <a:lstStyle/>
        <a:p>
          <a:endParaRPr lang="ru-RU"/>
        </a:p>
      </dgm:t>
    </dgm:pt>
    <dgm:pt modelId="{69A9617B-7CB9-4829-A26C-B8FF5DA8FEB4}">
      <dgm:prSet phldrT="[Текст]"/>
      <dgm:spPr/>
      <dgm:t>
        <a:bodyPr/>
        <a:lstStyle/>
        <a:p>
          <a:r>
            <a:rPr lang="ru-RU" dirty="0"/>
            <a:t>Общество (государство и ЦБ)</a:t>
          </a:r>
        </a:p>
      </dgm:t>
    </dgm:pt>
    <dgm:pt modelId="{09CF10DC-3EDF-44DD-9D01-C5B27444E6FE}" type="parTrans" cxnId="{E936B793-71CF-4AD6-BD89-D6CC505C0D44}">
      <dgm:prSet/>
      <dgm:spPr/>
      <dgm:t>
        <a:bodyPr/>
        <a:lstStyle/>
        <a:p>
          <a:endParaRPr lang="ru-RU"/>
        </a:p>
      </dgm:t>
    </dgm:pt>
    <dgm:pt modelId="{D711EE3B-74BD-46F8-A010-395382D47C4D}" type="sibTrans" cxnId="{E936B793-71CF-4AD6-BD89-D6CC505C0D44}">
      <dgm:prSet/>
      <dgm:spPr/>
      <dgm:t>
        <a:bodyPr/>
        <a:lstStyle/>
        <a:p>
          <a:endParaRPr lang="ru-RU"/>
        </a:p>
      </dgm:t>
    </dgm:pt>
    <dgm:pt modelId="{13A7A59A-E3FE-4274-B4CB-66B684AB9E40}">
      <dgm:prSet phldrT="[Текст]"/>
      <dgm:spPr/>
      <dgm:t>
        <a:bodyPr/>
        <a:lstStyle/>
        <a:p>
          <a:r>
            <a:rPr lang="ru-RU" dirty="0"/>
            <a:t>Максимизация общественного благосостояния</a:t>
          </a:r>
        </a:p>
      </dgm:t>
    </dgm:pt>
    <dgm:pt modelId="{B81E51AC-6A9D-46F9-B303-E1701F704DF4}" type="parTrans" cxnId="{18ABC114-2B19-415F-9ED7-32377E6A4FEE}">
      <dgm:prSet/>
      <dgm:spPr/>
      <dgm:t>
        <a:bodyPr/>
        <a:lstStyle/>
        <a:p>
          <a:endParaRPr lang="ru-RU"/>
        </a:p>
      </dgm:t>
    </dgm:pt>
    <dgm:pt modelId="{092625E8-04CC-4E7D-BBA6-6D65C41A13BD}" type="sibTrans" cxnId="{18ABC114-2B19-415F-9ED7-32377E6A4FEE}">
      <dgm:prSet/>
      <dgm:spPr/>
      <dgm:t>
        <a:bodyPr/>
        <a:lstStyle/>
        <a:p>
          <a:endParaRPr lang="ru-RU"/>
        </a:p>
      </dgm:t>
    </dgm:pt>
    <dgm:pt modelId="{9D31C61E-B9A5-446E-9155-04D4F125DFA8}">
      <dgm:prSet phldrT="[Текст]"/>
      <dgm:spPr/>
      <dgm:t>
        <a:bodyPr/>
        <a:lstStyle/>
        <a:p>
          <a:r>
            <a:rPr lang="ru-RU" dirty="0"/>
            <a:t>Создание материальных условия для существования и развития общества</a:t>
          </a:r>
        </a:p>
      </dgm:t>
    </dgm:pt>
    <dgm:pt modelId="{289C17E0-69E3-4398-94B4-3651FEE0EA9A}" type="parTrans" cxnId="{AA04437A-0EC2-4CD3-A003-080E04E61696}">
      <dgm:prSet/>
      <dgm:spPr/>
      <dgm:t>
        <a:bodyPr/>
        <a:lstStyle/>
        <a:p>
          <a:endParaRPr lang="ru-RU"/>
        </a:p>
      </dgm:t>
    </dgm:pt>
    <dgm:pt modelId="{41D8181A-78BC-4094-9E35-86BE641C9A2C}" type="sibTrans" cxnId="{AA04437A-0EC2-4CD3-A003-080E04E61696}">
      <dgm:prSet/>
      <dgm:spPr/>
      <dgm:t>
        <a:bodyPr/>
        <a:lstStyle/>
        <a:p>
          <a:endParaRPr lang="ru-RU"/>
        </a:p>
      </dgm:t>
    </dgm:pt>
    <dgm:pt modelId="{145DEFC9-C3E5-408E-B4BA-62D7802AA223}" type="pres">
      <dgm:prSet presAssocID="{41C25DB0-E663-4034-ACF9-F4DE680043D3}" presName="Name0" presStyleCnt="0">
        <dgm:presLayoutVars>
          <dgm:dir/>
          <dgm:animLvl val="lvl"/>
          <dgm:resizeHandles val="exact"/>
        </dgm:presLayoutVars>
      </dgm:prSet>
      <dgm:spPr/>
    </dgm:pt>
    <dgm:pt modelId="{6B7DC73C-DBD2-4FC7-B347-422466147BF4}" type="pres">
      <dgm:prSet presAssocID="{B69BEC8B-9345-473F-9A8D-EE737FB986AA}" presName="composite" presStyleCnt="0"/>
      <dgm:spPr/>
    </dgm:pt>
    <dgm:pt modelId="{07720AF2-901B-4720-96A2-989915ADE4D3}" type="pres">
      <dgm:prSet presAssocID="{B69BEC8B-9345-473F-9A8D-EE737FB986AA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7CD7BF13-8D3C-41CF-9D58-243F43C13A96}" type="pres">
      <dgm:prSet presAssocID="{B69BEC8B-9345-473F-9A8D-EE737FB986AA}" presName="desTx" presStyleLbl="alignAccFollowNode1" presStyleIdx="0" presStyleCnt="3">
        <dgm:presLayoutVars>
          <dgm:bulletEnabled val="1"/>
        </dgm:presLayoutVars>
      </dgm:prSet>
      <dgm:spPr/>
    </dgm:pt>
    <dgm:pt modelId="{74657CD9-25DA-4665-8967-09D43493E8B9}" type="pres">
      <dgm:prSet presAssocID="{EAB706D9-0BA6-471B-B380-52A293FB86B4}" presName="space" presStyleCnt="0"/>
      <dgm:spPr/>
    </dgm:pt>
    <dgm:pt modelId="{57A505FD-6B1E-4386-B852-9038A6DB24F4}" type="pres">
      <dgm:prSet presAssocID="{96B72C36-1674-42BA-8CEE-9A43DD3467A1}" presName="composite" presStyleCnt="0"/>
      <dgm:spPr/>
    </dgm:pt>
    <dgm:pt modelId="{BD9009A3-00DA-45C6-9A43-0A05F3370447}" type="pres">
      <dgm:prSet presAssocID="{96B72C36-1674-42BA-8CEE-9A43DD3467A1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75782CFA-A673-4292-97B2-B997619E2CDB}" type="pres">
      <dgm:prSet presAssocID="{96B72C36-1674-42BA-8CEE-9A43DD3467A1}" presName="desTx" presStyleLbl="alignAccFollowNode1" presStyleIdx="1" presStyleCnt="3">
        <dgm:presLayoutVars>
          <dgm:bulletEnabled val="1"/>
        </dgm:presLayoutVars>
      </dgm:prSet>
      <dgm:spPr/>
    </dgm:pt>
    <dgm:pt modelId="{318D304D-1FDA-4A35-AAAA-F1A5ACF7BF09}" type="pres">
      <dgm:prSet presAssocID="{4D8CCA58-5BC7-4F62-A80F-4B73731001FE}" presName="space" presStyleCnt="0"/>
      <dgm:spPr/>
    </dgm:pt>
    <dgm:pt modelId="{0F5E3CDC-D63B-478F-8ADF-9673B2487331}" type="pres">
      <dgm:prSet presAssocID="{69A9617B-7CB9-4829-A26C-B8FF5DA8FEB4}" presName="composite" presStyleCnt="0"/>
      <dgm:spPr/>
    </dgm:pt>
    <dgm:pt modelId="{5143BC72-8EB4-4C15-95F6-754EE211F849}" type="pres">
      <dgm:prSet presAssocID="{69A9617B-7CB9-4829-A26C-B8FF5DA8FEB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FD8D8042-680C-4F94-B628-E48B58DE19BA}" type="pres">
      <dgm:prSet presAssocID="{69A9617B-7CB9-4829-A26C-B8FF5DA8FEB4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E042810C-F838-47FD-A8B3-8AC7DA24D2F2}" srcId="{41C25DB0-E663-4034-ACF9-F4DE680043D3}" destId="{B69BEC8B-9345-473F-9A8D-EE737FB986AA}" srcOrd="0" destOrd="0" parTransId="{FE78AB07-807B-4BDD-AB90-5256E15B3FA8}" sibTransId="{EAB706D9-0BA6-471B-B380-52A293FB86B4}"/>
    <dgm:cxn modelId="{18ABC114-2B19-415F-9ED7-32377E6A4FEE}" srcId="{69A9617B-7CB9-4829-A26C-B8FF5DA8FEB4}" destId="{13A7A59A-E3FE-4274-B4CB-66B684AB9E40}" srcOrd="0" destOrd="0" parTransId="{B81E51AC-6A9D-46F9-B303-E1701F704DF4}" sibTransId="{092625E8-04CC-4E7D-BBA6-6D65C41A13BD}"/>
    <dgm:cxn modelId="{AEC3B11E-8766-4ABA-9103-266B0B144296}" srcId="{96B72C36-1674-42BA-8CEE-9A43DD3467A1}" destId="{DC9C0031-75EF-4376-9693-938CBF6B9151}" srcOrd="0" destOrd="0" parTransId="{C36655C4-AB83-4A9A-9701-39825B37F154}" sibTransId="{51DC5BBE-DEAF-424D-B9C0-77AD43E13B75}"/>
    <dgm:cxn modelId="{D77B1531-C888-419B-AE6A-27A5FC200E0B}" type="presOf" srcId="{B69BEC8B-9345-473F-9A8D-EE737FB986AA}" destId="{07720AF2-901B-4720-96A2-989915ADE4D3}" srcOrd="0" destOrd="0" presId="urn:microsoft.com/office/officeart/2005/8/layout/hList1"/>
    <dgm:cxn modelId="{9AF91B6A-ED1A-41D7-A025-B4D2CCF539EF}" type="presOf" srcId="{DC9C0031-75EF-4376-9693-938CBF6B9151}" destId="{75782CFA-A673-4292-97B2-B997619E2CDB}" srcOrd="0" destOrd="0" presId="urn:microsoft.com/office/officeart/2005/8/layout/hList1"/>
    <dgm:cxn modelId="{AA04437A-0EC2-4CD3-A003-080E04E61696}" srcId="{69A9617B-7CB9-4829-A26C-B8FF5DA8FEB4}" destId="{9D31C61E-B9A5-446E-9155-04D4F125DFA8}" srcOrd="1" destOrd="0" parTransId="{289C17E0-69E3-4398-94B4-3651FEE0EA9A}" sibTransId="{41D8181A-78BC-4094-9E35-86BE641C9A2C}"/>
    <dgm:cxn modelId="{EA6A6B86-AE20-42CC-8647-90317C61F268}" type="presOf" srcId="{9D31C61E-B9A5-446E-9155-04D4F125DFA8}" destId="{FD8D8042-680C-4F94-B628-E48B58DE19BA}" srcOrd="0" destOrd="1" presId="urn:microsoft.com/office/officeart/2005/8/layout/hList1"/>
    <dgm:cxn modelId="{E936B793-71CF-4AD6-BD89-D6CC505C0D44}" srcId="{41C25DB0-E663-4034-ACF9-F4DE680043D3}" destId="{69A9617B-7CB9-4829-A26C-B8FF5DA8FEB4}" srcOrd="2" destOrd="0" parTransId="{09CF10DC-3EDF-44DD-9D01-C5B27444E6FE}" sibTransId="{D711EE3B-74BD-46F8-A010-395382D47C4D}"/>
    <dgm:cxn modelId="{BC0B9C9A-E6FC-48C1-8D7B-8C3ABC8D9310}" type="presOf" srcId="{13A7A59A-E3FE-4274-B4CB-66B684AB9E40}" destId="{FD8D8042-680C-4F94-B628-E48B58DE19BA}" srcOrd="0" destOrd="0" presId="urn:microsoft.com/office/officeart/2005/8/layout/hList1"/>
    <dgm:cxn modelId="{767820B4-5318-4209-AD16-1BC01D1C4D48}" type="presOf" srcId="{85B04F7E-A424-4956-A74C-EB492561E752}" destId="{7CD7BF13-8D3C-41CF-9D58-243F43C13A96}" srcOrd="0" destOrd="0" presId="urn:microsoft.com/office/officeart/2005/8/layout/hList1"/>
    <dgm:cxn modelId="{61BE7AC4-FAE4-4125-99A1-801C017464CF}" srcId="{B69BEC8B-9345-473F-9A8D-EE737FB986AA}" destId="{85B04F7E-A424-4956-A74C-EB492561E752}" srcOrd="0" destOrd="0" parTransId="{8449B482-1BE6-4DDB-92B3-0A1F0D73B039}" sibTransId="{79413821-B5A3-4624-8FA4-051CD4248DD9}"/>
    <dgm:cxn modelId="{6595F4C6-B23F-4F39-83D2-8B9D0CC15161}" srcId="{41C25DB0-E663-4034-ACF9-F4DE680043D3}" destId="{96B72C36-1674-42BA-8CEE-9A43DD3467A1}" srcOrd="1" destOrd="0" parTransId="{BE961545-AAE8-4B5B-A3D8-9A3A9281593A}" sibTransId="{4D8CCA58-5BC7-4F62-A80F-4B73731001FE}"/>
    <dgm:cxn modelId="{1E8F1CD4-DDEC-474E-88B5-54A3869931B6}" type="presOf" srcId="{96B72C36-1674-42BA-8CEE-9A43DD3467A1}" destId="{BD9009A3-00DA-45C6-9A43-0A05F3370447}" srcOrd="0" destOrd="0" presId="urn:microsoft.com/office/officeart/2005/8/layout/hList1"/>
    <dgm:cxn modelId="{24BA71E2-78FA-4B6B-A44F-5A6428FC63E7}" type="presOf" srcId="{69A9617B-7CB9-4829-A26C-B8FF5DA8FEB4}" destId="{5143BC72-8EB4-4C15-95F6-754EE211F849}" srcOrd="0" destOrd="0" presId="urn:microsoft.com/office/officeart/2005/8/layout/hList1"/>
    <dgm:cxn modelId="{25CC51F3-82B1-4CF6-9835-0AEBE920A408}" type="presOf" srcId="{41C25DB0-E663-4034-ACF9-F4DE680043D3}" destId="{145DEFC9-C3E5-408E-B4BA-62D7802AA223}" srcOrd="0" destOrd="0" presId="urn:microsoft.com/office/officeart/2005/8/layout/hList1"/>
    <dgm:cxn modelId="{8CDCF4A4-A167-461E-B6CB-D5AF391560D6}" type="presParOf" srcId="{145DEFC9-C3E5-408E-B4BA-62D7802AA223}" destId="{6B7DC73C-DBD2-4FC7-B347-422466147BF4}" srcOrd="0" destOrd="0" presId="urn:microsoft.com/office/officeart/2005/8/layout/hList1"/>
    <dgm:cxn modelId="{970ED9BF-17F2-4682-8EDC-B86B6E7AACCB}" type="presParOf" srcId="{6B7DC73C-DBD2-4FC7-B347-422466147BF4}" destId="{07720AF2-901B-4720-96A2-989915ADE4D3}" srcOrd="0" destOrd="0" presId="urn:microsoft.com/office/officeart/2005/8/layout/hList1"/>
    <dgm:cxn modelId="{A25FDA40-7980-4F82-AB82-0FE62D58786F}" type="presParOf" srcId="{6B7DC73C-DBD2-4FC7-B347-422466147BF4}" destId="{7CD7BF13-8D3C-41CF-9D58-243F43C13A96}" srcOrd="1" destOrd="0" presId="urn:microsoft.com/office/officeart/2005/8/layout/hList1"/>
    <dgm:cxn modelId="{4D179DA5-33A3-48F8-B0B0-25A9A73D0C36}" type="presParOf" srcId="{145DEFC9-C3E5-408E-B4BA-62D7802AA223}" destId="{74657CD9-25DA-4665-8967-09D43493E8B9}" srcOrd="1" destOrd="0" presId="urn:microsoft.com/office/officeart/2005/8/layout/hList1"/>
    <dgm:cxn modelId="{DC2477FA-4F28-4425-B3CF-094C5011D8F7}" type="presParOf" srcId="{145DEFC9-C3E5-408E-B4BA-62D7802AA223}" destId="{57A505FD-6B1E-4386-B852-9038A6DB24F4}" srcOrd="2" destOrd="0" presId="urn:microsoft.com/office/officeart/2005/8/layout/hList1"/>
    <dgm:cxn modelId="{2B319482-1F51-4EC7-9D85-C1158A266C9E}" type="presParOf" srcId="{57A505FD-6B1E-4386-B852-9038A6DB24F4}" destId="{BD9009A3-00DA-45C6-9A43-0A05F3370447}" srcOrd="0" destOrd="0" presId="urn:microsoft.com/office/officeart/2005/8/layout/hList1"/>
    <dgm:cxn modelId="{0DF3D0EE-310C-4AD7-98E5-534263A877DF}" type="presParOf" srcId="{57A505FD-6B1E-4386-B852-9038A6DB24F4}" destId="{75782CFA-A673-4292-97B2-B997619E2CDB}" srcOrd="1" destOrd="0" presId="urn:microsoft.com/office/officeart/2005/8/layout/hList1"/>
    <dgm:cxn modelId="{ECC2ED76-8401-4022-9435-AC5F6CDD0465}" type="presParOf" srcId="{145DEFC9-C3E5-408E-B4BA-62D7802AA223}" destId="{318D304D-1FDA-4A35-AAAA-F1A5ACF7BF09}" srcOrd="3" destOrd="0" presId="urn:microsoft.com/office/officeart/2005/8/layout/hList1"/>
    <dgm:cxn modelId="{FEB18A1D-9B25-4980-8E10-816BFE60B377}" type="presParOf" srcId="{145DEFC9-C3E5-408E-B4BA-62D7802AA223}" destId="{0F5E3CDC-D63B-478F-8ADF-9673B2487331}" srcOrd="4" destOrd="0" presId="urn:microsoft.com/office/officeart/2005/8/layout/hList1"/>
    <dgm:cxn modelId="{563FB1A7-1CDD-4BF2-AAA9-C52DBA56FADB}" type="presParOf" srcId="{0F5E3CDC-D63B-478F-8ADF-9673B2487331}" destId="{5143BC72-8EB4-4C15-95F6-754EE211F849}" srcOrd="0" destOrd="0" presId="urn:microsoft.com/office/officeart/2005/8/layout/hList1"/>
    <dgm:cxn modelId="{D8BABADD-485F-4DC6-A9AB-685250D468AB}" type="presParOf" srcId="{0F5E3CDC-D63B-478F-8ADF-9673B2487331}" destId="{FD8D8042-680C-4F94-B628-E48B58DE19B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6CB0515-EF8C-44C7-898F-A7EF23653F9A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C7B07582-9CEA-41A0-86D8-A67BBCA28552}">
      <dgm:prSet phldrT="[Текст]"/>
      <dgm:spPr/>
      <dgm:t>
        <a:bodyPr/>
        <a:lstStyle/>
        <a:p>
          <a:r>
            <a:rPr lang="ru-RU" dirty="0"/>
            <a:t>Посредническая</a:t>
          </a:r>
        </a:p>
      </dgm:t>
    </dgm:pt>
    <dgm:pt modelId="{7CD9985F-1D63-40CC-93AD-9A1E9A9C6B01}" type="parTrans" cxnId="{B3031F49-8C2E-4BC3-93A8-E85FCBBAB46A}">
      <dgm:prSet/>
      <dgm:spPr/>
      <dgm:t>
        <a:bodyPr/>
        <a:lstStyle/>
        <a:p>
          <a:endParaRPr lang="ru-RU"/>
        </a:p>
      </dgm:t>
    </dgm:pt>
    <dgm:pt modelId="{912188D7-8143-47F7-9B5B-1EFC5F9384D3}" type="sibTrans" cxnId="{B3031F49-8C2E-4BC3-93A8-E85FCBBAB46A}">
      <dgm:prSet/>
      <dgm:spPr/>
      <dgm:t>
        <a:bodyPr/>
        <a:lstStyle/>
        <a:p>
          <a:endParaRPr lang="ru-RU"/>
        </a:p>
      </dgm:t>
    </dgm:pt>
    <dgm:pt modelId="{E7C75602-4A3F-489A-B799-FC56AD8EF277}">
      <dgm:prSet phldrT="[Текст]"/>
      <dgm:spPr/>
      <dgm:t>
        <a:bodyPr/>
        <a:lstStyle/>
        <a:p>
          <a:r>
            <a:rPr lang="ru-RU" dirty="0" err="1"/>
            <a:t>Ценообразующая</a:t>
          </a:r>
          <a:endParaRPr lang="ru-RU" dirty="0"/>
        </a:p>
      </dgm:t>
    </dgm:pt>
    <dgm:pt modelId="{53ED608F-B56C-46CA-ABB8-E4D1EB7C0AB1}" type="parTrans" cxnId="{465F2C13-613C-4B73-8BC7-00331D9B7E2B}">
      <dgm:prSet/>
      <dgm:spPr/>
      <dgm:t>
        <a:bodyPr/>
        <a:lstStyle/>
        <a:p>
          <a:endParaRPr lang="ru-RU"/>
        </a:p>
      </dgm:t>
    </dgm:pt>
    <dgm:pt modelId="{2AA9F1A1-8B54-4A57-961C-ACE46B60F7F2}" type="sibTrans" cxnId="{465F2C13-613C-4B73-8BC7-00331D9B7E2B}">
      <dgm:prSet/>
      <dgm:spPr/>
      <dgm:t>
        <a:bodyPr/>
        <a:lstStyle/>
        <a:p>
          <a:endParaRPr lang="ru-RU"/>
        </a:p>
      </dgm:t>
    </dgm:pt>
    <dgm:pt modelId="{ED0A89C5-1A86-48BA-9A15-1C20CCADD54B}">
      <dgm:prSet phldrT="[Текст]"/>
      <dgm:spPr/>
      <dgm:t>
        <a:bodyPr/>
        <a:lstStyle/>
        <a:p>
          <a:r>
            <a:rPr lang="ru-RU" dirty="0"/>
            <a:t>Информационная</a:t>
          </a:r>
        </a:p>
      </dgm:t>
    </dgm:pt>
    <dgm:pt modelId="{899514EC-681F-44F3-AB44-51166FAD0D00}" type="parTrans" cxnId="{B52FF3F9-0EB5-40EB-B362-C78C4779C5A4}">
      <dgm:prSet/>
      <dgm:spPr/>
      <dgm:t>
        <a:bodyPr/>
        <a:lstStyle/>
        <a:p>
          <a:endParaRPr lang="ru-RU"/>
        </a:p>
      </dgm:t>
    </dgm:pt>
    <dgm:pt modelId="{6782C928-5C3C-452F-83C2-A0C9B003A36B}" type="sibTrans" cxnId="{B52FF3F9-0EB5-40EB-B362-C78C4779C5A4}">
      <dgm:prSet/>
      <dgm:spPr/>
      <dgm:t>
        <a:bodyPr/>
        <a:lstStyle/>
        <a:p>
          <a:endParaRPr lang="ru-RU"/>
        </a:p>
      </dgm:t>
    </dgm:pt>
    <dgm:pt modelId="{A25D1A0D-C9CF-401F-BF2F-B9B46F0EE80F}">
      <dgm:prSet/>
      <dgm:spPr/>
      <dgm:t>
        <a:bodyPr/>
        <a:lstStyle/>
        <a:p>
          <a:r>
            <a:rPr lang="ru-RU" dirty="0"/>
            <a:t>Регулирующая</a:t>
          </a:r>
        </a:p>
      </dgm:t>
    </dgm:pt>
    <dgm:pt modelId="{5F357E33-0BD7-489D-BDCF-6C9C1326B7F3}" type="parTrans" cxnId="{C8E726E7-D4FC-4253-9C1A-185C8A3B16B1}">
      <dgm:prSet/>
      <dgm:spPr/>
      <dgm:t>
        <a:bodyPr/>
        <a:lstStyle/>
        <a:p>
          <a:endParaRPr lang="ru-RU"/>
        </a:p>
      </dgm:t>
    </dgm:pt>
    <dgm:pt modelId="{E8480F39-AD87-42BB-BFB4-5CD64736329F}" type="sibTrans" cxnId="{C8E726E7-D4FC-4253-9C1A-185C8A3B16B1}">
      <dgm:prSet/>
      <dgm:spPr/>
      <dgm:t>
        <a:bodyPr/>
        <a:lstStyle/>
        <a:p>
          <a:endParaRPr lang="ru-RU"/>
        </a:p>
      </dgm:t>
    </dgm:pt>
    <dgm:pt modelId="{A01257AC-7101-44C3-99BF-7927CBF69CD2}">
      <dgm:prSet/>
      <dgm:spPr/>
      <dgm:t>
        <a:bodyPr/>
        <a:lstStyle/>
        <a:p>
          <a:r>
            <a:rPr lang="ru-RU" dirty="0"/>
            <a:t>Стимулирующая</a:t>
          </a:r>
        </a:p>
      </dgm:t>
    </dgm:pt>
    <dgm:pt modelId="{45B7780B-25E4-4CB2-9C8A-5DA16865B98C}" type="parTrans" cxnId="{1468CEAB-DF61-4AEC-BF82-9FC9102A67F6}">
      <dgm:prSet/>
      <dgm:spPr/>
      <dgm:t>
        <a:bodyPr/>
        <a:lstStyle/>
        <a:p>
          <a:endParaRPr lang="ru-RU"/>
        </a:p>
      </dgm:t>
    </dgm:pt>
    <dgm:pt modelId="{1686B103-A196-4EA2-97BA-F42AD4391507}" type="sibTrans" cxnId="{1468CEAB-DF61-4AEC-BF82-9FC9102A67F6}">
      <dgm:prSet/>
      <dgm:spPr/>
      <dgm:t>
        <a:bodyPr/>
        <a:lstStyle/>
        <a:p>
          <a:endParaRPr lang="ru-RU"/>
        </a:p>
      </dgm:t>
    </dgm:pt>
    <dgm:pt modelId="{CCF315E2-2EE6-40C9-A674-0F37125569D8}" type="pres">
      <dgm:prSet presAssocID="{26CB0515-EF8C-44C7-898F-A7EF23653F9A}" presName="linear" presStyleCnt="0">
        <dgm:presLayoutVars>
          <dgm:dir/>
          <dgm:animLvl val="lvl"/>
          <dgm:resizeHandles val="exact"/>
        </dgm:presLayoutVars>
      </dgm:prSet>
      <dgm:spPr/>
    </dgm:pt>
    <dgm:pt modelId="{B89C4D0F-0343-427E-ABE6-4B8C52772A9B}" type="pres">
      <dgm:prSet presAssocID="{C7B07582-9CEA-41A0-86D8-A67BBCA28552}" presName="parentLin" presStyleCnt="0"/>
      <dgm:spPr/>
    </dgm:pt>
    <dgm:pt modelId="{E84B8609-0191-48FE-9A74-6B32813DA98F}" type="pres">
      <dgm:prSet presAssocID="{C7B07582-9CEA-41A0-86D8-A67BBCA28552}" presName="parentLeftMargin" presStyleLbl="node1" presStyleIdx="0" presStyleCnt="5"/>
      <dgm:spPr/>
    </dgm:pt>
    <dgm:pt modelId="{ADCFB721-05E5-4A90-BCC4-74E26D4A429C}" type="pres">
      <dgm:prSet presAssocID="{C7B07582-9CEA-41A0-86D8-A67BBCA28552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BD7621BB-344F-4D89-B1CC-2D3CF2EC91AB}" type="pres">
      <dgm:prSet presAssocID="{C7B07582-9CEA-41A0-86D8-A67BBCA28552}" presName="negativeSpace" presStyleCnt="0"/>
      <dgm:spPr/>
    </dgm:pt>
    <dgm:pt modelId="{15134ED6-6F96-431A-AE7F-3EE2D5BF4132}" type="pres">
      <dgm:prSet presAssocID="{C7B07582-9CEA-41A0-86D8-A67BBCA28552}" presName="childText" presStyleLbl="conFgAcc1" presStyleIdx="0" presStyleCnt="5">
        <dgm:presLayoutVars>
          <dgm:bulletEnabled val="1"/>
        </dgm:presLayoutVars>
      </dgm:prSet>
      <dgm:spPr/>
    </dgm:pt>
    <dgm:pt modelId="{525B4AF9-ED07-49E9-9E75-CC583AF3A69C}" type="pres">
      <dgm:prSet presAssocID="{912188D7-8143-47F7-9B5B-1EFC5F9384D3}" presName="spaceBetweenRectangles" presStyleCnt="0"/>
      <dgm:spPr/>
    </dgm:pt>
    <dgm:pt modelId="{118011E7-44BE-4B6F-9F23-70F79E890454}" type="pres">
      <dgm:prSet presAssocID="{E7C75602-4A3F-489A-B799-FC56AD8EF277}" presName="parentLin" presStyleCnt="0"/>
      <dgm:spPr/>
    </dgm:pt>
    <dgm:pt modelId="{1228A304-DECA-4845-800A-A434B309713C}" type="pres">
      <dgm:prSet presAssocID="{E7C75602-4A3F-489A-B799-FC56AD8EF277}" presName="parentLeftMargin" presStyleLbl="node1" presStyleIdx="0" presStyleCnt="5"/>
      <dgm:spPr/>
    </dgm:pt>
    <dgm:pt modelId="{CFA69F1F-928B-4F91-AF20-496E5049D2F8}" type="pres">
      <dgm:prSet presAssocID="{E7C75602-4A3F-489A-B799-FC56AD8EF277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79463908-C52D-4E66-B960-9622743AA324}" type="pres">
      <dgm:prSet presAssocID="{E7C75602-4A3F-489A-B799-FC56AD8EF277}" presName="negativeSpace" presStyleCnt="0"/>
      <dgm:spPr/>
    </dgm:pt>
    <dgm:pt modelId="{E1444425-13C8-42CD-BD07-BC8369975BD9}" type="pres">
      <dgm:prSet presAssocID="{E7C75602-4A3F-489A-B799-FC56AD8EF277}" presName="childText" presStyleLbl="conFgAcc1" presStyleIdx="1" presStyleCnt="5">
        <dgm:presLayoutVars>
          <dgm:bulletEnabled val="1"/>
        </dgm:presLayoutVars>
      </dgm:prSet>
      <dgm:spPr/>
    </dgm:pt>
    <dgm:pt modelId="{7B5F771A-E513-4D56-B3DE-3B8270365B05}" type="pres">
      <dgm:prSet presAssocID="{2AA9F1A1-8B54-4A57-961C-ACE46B60F7F2}" presName="spaceBetweenRectangles" presStyleCnt="0"/>
      <dgm:spPr/>
    </dgm:pt>
    <dgm:pt modelId="{EA5A2FB9-5844-41F3-ACC0-7711F733C03C}" type="pres">
      <dgm:prSet presAssocID="{ED0A89C5-1A86-48BA-9A15-1C20CCADD54B}" presName="parentLin" presStyleCnt="0"/>
      <dgm:spPr/>
    </dgm:pt>
    <dgm:pt modelId="{BF9BE0ED-B2F2-4D40-A3A3-B19D4FDC132D}" type="pres">
      <dgm:prSet presAssocID="{ED0A89C5-1A86-48BA-9A15-1C20CCADD54B}" presName="parentLeftMargin" presStyleLbl="node1" presStyleIdx="1" presStyleCnt="5"/>
      <dgm:spPr/>
    </dgm:pt>
    <dgm:pt modelId="{C5D5DAC7-EC1D-405D-BE18-D02DF875D1C2}" type="pres">
      <dgm:prSet presAssocID="{ED0A89C5-1A86-48BA-9A15-1C20CCADD54B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950E5DA1-09B6-4316-A7B6-313157039AC7}" type="pres">
      <dgm:prSet presAssocID="{ED0A89C5-1A86-48BA-9A15-1C20CCADD54B}" presName="negativeSpace" presStyleCnt="0"/>
      <dgm:spPr/>
    </dgm:pt>
    <dgm:pt modelId="{F3733B5B-838E-4438-90D2-264C1F5B804F}" type="pres">
      <dgm:prSet presAssocID="{ED0A89C5-1A86-48BA-9A15-1C20CCADD54B}" presName="childText" presStyleLbl="conFgAcc1" presStyleIdx="2" presStyleCnt="5">
        <dgm:presLayoutVars>
          <dgm:bulletEnabled val="1"/>
        </dgm:presLayoutVars>
      </dgm:prSet>
      <dgm:spPr/>
    </dgm:pt>
    <dgm:pt modelId="{1E1C2B6D-BB2F-493C-8CA8-D37A2CBEEC9B}" type="pres">
      <dgm:prSet presAssocID="{6782C928-5C3C-452F-83C2-A0C9B003A36B}" presName="spaceBetweenRectangles" presStyleCnt="0"/>
      <dgm:spPr/>
    </dgm:pt>
    <dgm:pt modelId="{AC432EC3-BC3F-4300-B062-C949E2E0D277}" type="pres">
      <dgm:prSet presAssocID="{A25D1A0D-C9CF-401F-BF2F-B9B46F0EE80F}" presName="parentLin" presStyleCnt="0"/>
      <dgm:spPr/>
    </dgm:pt>
    <dgm:pt modelId="{AB03B962-66B3-4D80-B51B-8C23853047E1}" type="pres">
      <dgm:prSet presAssocID="{A25D1A0D-C9CF-401F-BF2F-B9B46F0EE80F}" presName="parentLeftMargin" presStyleLbl="node1" presStyleIdx="2" presStyleCnt="5"/>
      <dgm:spPr/>
    </dgm:pt>
    <dgm:pt modelId="{1509DEF7-8860-45BD-AA75-61487EF92657}" type="pres">
      <dgm:prSet presAssocID="{A25D1A0D-C9CF-401F-BF2F-B9B46F0EE80F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30B894FA-2166-4F8A-B82D-023E8505F90C}" type="pres">
      <dgm:prSet presAssocID="{A25D1A0D-C9CF-401F-BF2F-B9B46F0EE80F}" presName="negativeSpace" presStyleCnt="0"/>
      <dgm:spPr/>
    </dgm:pt>
    <dgm:pt modelId="{3D96EBB8-D11A-4A2B-9639-01FB012D6596}" type="pres">
      <dgm:prSet presAssocID="{A25D1A0D-C9CF-401F-BF2F-B9B46F0EE80F}" presName="childText" presStyleLbl="conFgAcc1" presStyleIdx="3" presStyleCnt="5">
        <dgm:presLayoutVars>
          <dgm:bulletEnabled val="1"/>
        </dgm:presLayoutVars>
      </dgm:prSet>
      <dgm:spPr/>
    </dgm:pt>
    <dgm:pt modelId="{E9BD9564-6C79-4D7C-819E-AB1CD7B8F302}" type="pres">
      <dgm:prSet presAssocID="{E8480F39-AD87-42BB-BFB4-5CD64736329F}" presName="spaceBetweenRectangles" presStyleCnt="0"/>
      <dgm:spPr/>
    </dgm:pt>
    <dgm:pt modelId="{CA00AD3E-F475-4BAB-83A1-B2F7A44EEF3C}" type="pres">
      <dgm:prSet presAssocID="{A01257AC-7101-44C3-99BF-7927CBF69CD2}" presName="parentLin" presStyleCnt="0"/>
      <dgm:spPr/>
    </dgm:pt>
    <dgm:pt modelId="{220055B4-ADB1-48FD-A41C-AD9732698CD9}" type="pres">
      <dgm:prSet presAssocID="{A01257AC-7101-44C3-99BF-7927CBF69CD2}" presName="parentLeftMargin" presStyleLbl="node1" presStyleIdx="3" presStyleCnt="5"/>
      <dgm:spPr/>
    </dgm:pt>
    <dgm:pt modelId="{D0F8A531-43E1-43CE-A734-F4D28F8D13FB}" type="pres">
      <dgm:prSet presAssocID="{A01257AC-7101-44C3-99BF-7927CBF69CD2}" presName="parentText" presStyleLbl="node1" presStyleIdx="4" presStyleCnt="5">
        <dgm:presLayoutVars>
          <dgm:chMax val="0"/>
          <dgm:bulletEnabled val="1"/>
        </dgm:presLayoutVars>
      </dgm:prSet>
      <dgm:spPr/>
    </dgm:pt>
    <dgm:pt modelId="{CEDA6625-699B-43A6-8086-C449B9B03DEF}" type="pres">
      <dgm:prSet presAssocID="{A01257AC-7101-44C3-99BF-7927CBF69CD2}" presName="negativeSpace" presStyleCnt="0"/>
      <dgm:spPr/>
    </dgm:pt>
    <dgm:pt modelId="{E8CB0C56-64F4-4F0B-A7D8-F19AA86C816D}" type="pres">
      <dgm:prSet presAssocID="{A01257AC-7101-44C3-99BF-7927CBF69CD2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465F2C13-613C-4B73-8BC7-00331D9B7E2B}" srcId="{26CB0515-EF8C-44C7-898F-A7EF23653F9A}" destId="{E7C75602-4A3F-489A-B799-FC56AD8EF277}" srcOrd="1" destOrd="0" parTransId="{53ED608F-B56C-46CA-ABB8-E4D1EB7C0AB1}" sibTransId="{2AA9F1A1-8B54-4A57-961C-ACE46B60F7F2}"/>
    <dgm:cxn modelId="{DE271122-9856-403F-A0BE-29FDA3064F17}" type="presOf" srcId="{A01257AC-7101-44C3-99BF-7927CBF69CD2}" destId="{D0F8A531-43E1-43CE-A734-F4D28F8D13FB}" srcOrd="1" destOrd="0" presId="urn:microsoft.com/office/officeart/2005/8/layout/list1"/>
    <dgm:cxn modelId="{BF123C29-4E92-4F7E-8291-AB59001411FA}" type="presOf" srcId="{E7C75602-4A3F-489A-B799-FC56AD8EF277}" destId="{1228A304-DECA-4845-800A-A434B309713C}" srcOrd="0" destOrd="0" presId="urn:microsoft.com/office/officeart/2005/8/layout/list1"/>
    <dgm:cxn modelId="{AD8D552D-0580-4B4C-B232-3EBCCD8E76FD}" type="presOf" srcId="{A25D1A0D-C9CF-401F-BF2F-B9B46F0EE80F}" destId="{1509DEF7-8860-45BD-AA75-61487EF92657}" srcOrd="1" destOrd="0" presId="urn:microsoft.com/office/officeart/2005/8/layout/list1"/>
    <dgm:cxn modelId="{A6732741-1D7B-4DD9-94E7-668B399A0660}" type="presOf" srcId="{ED0A89C5-1A86-48BA-9A15-1C20CCADD54B}" destId="{BF9BE0ED-B2F2-4D40-A3A3-B19D4FDC132D}" srcOrd="0" destOrd="0" presId="urn:microsoft.com/office/officeart/2005/8/layout/list1"/>
    <dgm:cxn modelId="{9335D441-1A69-426B-8028-1C9FEA5DAB01}" type="presOf" srcId="{C7B07582-9CEA-41A0-86D8-A67BBCA28552}" destId="{ADCFB721-05E5-4A90-BCC4-74E26D4A429C}" srcOrd="1" destOrd="0" presId="urn:microsoft.com/office/officeart/2005/8/layout/list1"/>
    <dgm:cxn modelId="{B3031F49-8C2E-4BC3-93A8-E85FCBBAB46A}" srcId="{26CB0515-EF8C-44C7-898F-A7EF23653F9A}" destId="{C7B07582-9CEA-41A0-86D8-A67BBCA28552}" srcOrd="0" destOrd="0" parTransId="{7CD9985F-1D63-40CC-93AD-9A1E9A9C6B01}" sibTransId="{912188D7-8143-47F7-9B5B-1EFC5F9384D3}"/>
    <dgm:cxn modelId="{5E34E772-4E14-4B7F-B8AF-32025AA36DC1}" type="presOf" srcId="{ED0A89C5-1A86-48BA-9A15-1C20CCADD54B}" destId="{C5D5DAC7-EC1D-405D-BE18-D02DF875D1C2}" srcOrd="1" destOrd="0" presId="urn:microsoft.com/office/officeart/2005/8/layout/list1"/>
    <dgm:cxn modelId="{805CEB58-BD8C-4AF6-B93B-0C96E883D169}" type="presOf" srcId="{C7B07582-9CEA-41A0-86D8-A67BBCA28552}" destId="{E84B8609-0191-48FE-9A74-6B32813DA98F}" srcOrd="0" destOrd="0" presId="urn:microsoft.com/office/officeart/2005/8/layout/list1"/>
    <dgm:cxn modelId="{1468CEAB-DF61-4AEC-BF82-9FC9102A67F6}" srcId="{26CB0515-EF8C-44C7-898F-A7EF23653F9A}" destId="{A01257AC-7101-44C3-99BF-7927CBF69CD2}" srcOrd="4" destOrd="0" parTransId="{45B7780B-25E4-4CB2-9C8A-5DA16865B98C}" sibTransId="{1686B103-A196-4EA2-97BA-F42AD4391507}"/>
    <dgm:cxn modelId="{06CC51B0-14A0-4232-9E9F-402BFE2A6D7E}" type="presOf" srcId="{26CB0515-EF8C-44C7-898F-A7EF23653F9A}" destId="{CCF315E2-2EE6-40C9-A674-0F37125569D8}" srcOrd="0" destOrd="0" presId="urn:microsoft.com/office/officeart/2005/8/layout/list1"/>
    <dgm:cxn modelId="{C7E11ABF-067E-4CEE-925F-2F05E841CD98}" type="presOf" srcId="{A25D1A0D-C9CF-401F-BF2F-B9B46F0EE80F}" destId="{AB03B962-66B3-4D80-B51B-8C23853047E1}" srcOrd="0" destOrd="0" presId="urn:microsoft.com/office/officeart/2005/8/layout/list1"/>
    <dgm:cxn modelId="{B67F72C3-25E5-4D93-B590-732FCAA07A65}" type="presOf" srcId="{A01257AC-7101-44C3-99BF-7927CBF69CD2}" destId="{220055B4-ADB1-48FD-A41C-AD9732698CD9}" srcOrd="0" destOrd="0" presId="urn:microsoft.com/office/officeart/2005/8/layout/list1"/>
    <dgm:cxn modelId="{D59EB9C3-1077-4F35-BAD3-9DA62D98775C}" type="presOf" srcId="{E7C75602-4A3F-489A-B799-FC56AD8EF277}" destId="{CFA69F1F-928B-4F91-AF20-496E5049D2F8}" srcOrd="1" destOrd="0" presId="urn:microsoft.com/office/officeart/2005/8/layout/list1"/>
    <dgm:cxn modelId="{C8E726E7-D4FC-4253-9C1A-185C8A3B16B1}" srcId="{26CB0515-EF8C-44C7-898F-A7EF23653F9A}" destId="{A25D1A0D-C9CF-401F-BF2F-B9B46F0EE80F}" srcOrd="3" destOrd="0" parTransId="{5F357E33-0BD7-489D-BDCF-6C9C1326B7F3}" sibTransId="{E8480F39-AD87-42BB-BFB4-5CD64736329F}"/>
    <dgm:cxn modelId="{B52FF3F9-0EB5-40EB-B362-C78C4779C5A4}" srcId="{26CB0515-EF8C-44C7-898F-A7EF23653F9A}" destId="{ED0A89C5-1A86-48BA-9A15-1C20CCADD54B}" srcOrd="2" destOrd="0" parTransId="{899514EC-681F-44F3-AB44-51166FAD0D00}" sibTransId="{6782C928-5C3C-452F-83C2-A0C9B003A36B}"/>
    <dgm:cxn modelId="{F6D3BF51-7BF1-45B2-B993-CFD8AF06A1E9}" type="presParOf" srcId="{CCF315E2-2EE6-40C9-A674-0F37125569D8}" destId="{B89C4D0F-0343-427E-ABE6-4B8C52772A9B}" srcOrd="0" destOrd="0" presId="urn:microsoft.com/office/officeart/2005/8/layout/list1"/>
    <dgm:cxn modelId="{089B96A1-BF3C-4A8E-9BDC-C69F9B3ACB79}" type="presParOf" srcId="{B89C4D0F-0343-427E-ABE6-4B8C52772A9B}" destId="{E84B8609-0191-48FE-9A74-6B32813DA98F}" srcOrd="0" destOrd="0" presId="urn:microsoft.com/office/officeart/2005/8/layout/list1"/>
    <dgm:cxn modelId="{05B258D7-DDA6-4763-9BCC-63D7FCFFB45F}" type="presParOf" srcId="{B89C4D0F-0343-427E-ABE6-4B8C52772A9B}" destId="{ADCFB721-05E5-4A90-BCC4-74E26D4A429C}" srcOrd="1" destOrd="0" presId="urn:microsoft.com/office/officeart/2005/8/layout/list1"/>
    <dgm:cxn modelId="{77060D1A-55F9-41F3-8AD7-3BF08FB2E418}" type="presParOf" srcId="{CCF315E2-2EE6-40C9-A674-0F37125569D8}" destId="{BD7621BB-344F-4D89-B1CC-2D3CF2EC91AB}" srcOrd="1" destOrd="0" presId="urn:microsoft.com/office/officeart/2005/8/layout/list1"/>
    <dgm:cxn modelId="{F34A3498-934A-4E3C-A2B0-2FCFEDEB44A9}" type="presParOf" srcId="{CCF315E2-2EE6-40C9-A674-0F37125569D8}" destId="{15134ED6-6F96-431A-AE7F-3EE2D5BF4132}" srcOrd="2" destOrd="0" presId="urn:microsoft.com/office/officeart/2005/8/layout/list1"/>
    <dgm:cxn modelId="{988D7DA4-940B-4530-A899-7070D83A8C42}" type="presParOf" srcId="{CCF315E2-2EE6-40C9-A674-0F37125569D8}" destId="{525B4AF9-ED07-49E9-9E75-CC583AF3A69C}" srcOrd="3" destOrd="0" presId="urn:microsoft.com/office/officeart/2005/8/layout/list1"/>
    <dgm:cxn modelId="{9C58DE31-682F-44D9-893A-E70DB871553B}" type="presParOf" srcId="{CCF315E2-2EE6-40C9-A674-0F37125569D8}" destId="{118011E7-44BE-4B6F-9F23-70F79E890454}" srcOrd="4" destOrd="0" presId="urn:microsoft.com/office/officeart/2005/8/layout/list1"/>
    <dgm:cxn modelId="{A2403A6B-A3BA-496C-B856-D1F440D149D8}" type="presParOf" srcId="{118011E7-44BE-4B6F-9F23-70F79E890454}" destId="{1228A304-DECA-4845-800A-A434B309713C}" srcOrd="0" destOrd="0" presId="urn:microsoft.com/office/officeart/2005/8/layout/list1"/>
    <dgm:cxn modelId="{885A76C0-AFDF-45FE-8CB3-4C6FDB4C3FE6}" type="presParOf" srcId="{118011E7-44BE-4B6F-9F23-70F79E890454}" destId="{CFA69F1F-928B-4F91-AF20-496E5049D2F8}" srcOrd="1" destOrd="0" presId="urn:microsoft.com/office/officeart/2005/8/layout/list1"/>
    <dgm:cxn modelId="{8C9A6B35-B3B7-48E2-8F51-051C3D0919B2}" type="presParOf" srcId="{CCF315E2-2EE6-40C9-A674-0F37125569D8}" destId="{79463908-C52D-4E66-B960-9622743AA324}" srcOrd="5" destOrd="0" presId="urn:microsoft.com/office/officeart/2005/8/layout/list1"/>
    <dgm:cxn modelId="{55A6E203-70E7-494F-A05C-CF493B19F8EE}" type="presParOf" srcId="{CCF315E2-2EE6-40C9-A674-0F37125569D8}" destId="{E1444425-13C8-42CD-BD07-BC8369975BD9}" srcOrd="6" destOrd="0" presId="urn:microsoft.com/office/officeart/2005/8/layout/list1"/>
    <dgm:cxn modelId="{5904FB46-8F7C-42DD-A923-466F19A87DD5}" type="presParOf" srcId="{CCF315E2-2EE6-40C9-A674-0F37125569D8}" destId="{7B5F771A-E513-4D56-B3DE-3B8270365B05}" srcOrd="7" destOrd="0" presId="urn:microsoft.com/office/officeart/2005/8/layout/list1"/>
    <dgm:cxn modelId="{F5EDE194-C1A0-448A-A7AE-F4CB963BC007}" type="presParOf" srcId="{CCF315E2-2EE6-40C9-A674-0F37125569D8}" destId="{EA5A2FB9-5844-41F3-ACC0-7711F733C03C}" srcOrd="8" destOrd="0" presId="urn:microsoft.com/office/officeart/2005/8/layout/list1"/>
    <dgm:cxn modelId="{10EB5A86-1E07-47C5-9C5D-33674D4C648E}" type="presParOf" srcId="{EA5A2FB9-5844-41F3-ACC0-7711F733C03C}" destId="{BF9BE0ED-B2F2-4D40-A3A3-B19D4FDC132D}" srcOrd="0" destOrd="0" presId="urn:microsoft.com/office/officeart/2005/8/layout/list1"/>
    <dgm:cxn modelId="{7BA1003D-5580-404C-817B-2F5CCAD7F509}" type="presParOf" srcId="{EA5A2FB9-5844-41F3-ACC0-7711F733C03C}" destId="{C5D5DAC7-EC1D-405D-BE18-D02DF875D1C2}" srcOrd="1" destOrd="0" presId="urn:microsoft.com/office/officeart/2005/8/layout/list1"/>
    <dgm:cxn modelId="{7E33ED00-EB2B-415D-92DB-8A48817CF882}" type="presParOf" srcId="{CCF315E2-2EE6-40C9-A674-0F37125569D8}" destId="{950E5DA1-09B6-4316-A7B6-313157039AC7}" srcOrd="9" destOrd="0" presId="urn:microsoft.com/office/officeart/2005/8/layout/list1"/>
    <dgm:cxn modelId="{D6AC0FE7-DAC2-4589-9CFF-040A26A6ECC0}" type="presParOf" srcId="{CCF315E2-2EE6-40C9-A674-0F37125569D8}" destId="{F3733B5B-838E-4438-90D2-264C1F5B804F}" srcOrd="10" destOrd="0" presId="urn:microsoft.com/office/officeart/2005/8/layout/list1"/>
    <dgm:cxn modelId="{DFE88BAA-7804-4EA9-8A26-3F4DF523D1B6}" type="presParOf" srcId="{CCF315E2-2EE6-40C9-A674-0F37125569D8}" destId="{1E1C2B6D-BB2F-493C-8CA8-D37A2CBEEC9B}" srcOrd="11" destOrd="0" presId="urn:microsoft.com/office/officeart/2005/8/layout/list1"/>
    <dgm:cxn modelId="{740D9848-A64A-4A51-91E1-CA0D04D5FD56}" type="presParOf" srcId="{CCF315E2-2EE6-40C9-A674-0F37125569D8}" destId="{AC432EC3-BC3F-4300-B062-C949E2E0D277}" srcOrd="12" destOrd="0" presId="urn:microsoft.com/office/officeart/2005/8/layout/list1"/>
    <dgm:cxn modelId="{AB6445A5-84F5-4F62-A74D-8840CFFBC440}" type="presParOf" srcId="{AC432EC3-BC3F-4300-B062-C949E2E0D277}" destId="{AB03B962-66B3-4D80-B51B-8C23853047E1}" srcOrd="0" destOrd="0" presId="urn:microsoft.com/office/officeart/2005/8/layout/list1"/>
    <dgm:cxn modelId="{8F87C547-E9E2-4746-B66D-1A8270F2CB20}" type="presParOf" srcId="{AC432EC3-BC3F-4300-B062-C949E2E0D277}" destId="{1509DEF7-8860-45BD-AA75-61487EF92657}" srcOrd="1" destOrd="0" presId="urn:microsoft.com/office/officeart/2005/8/layout/list1"/>
    <dgm:cxn modelId="{88F99B96-E1E1-4ED3-86C3-3BB62F913E6B}" type="presParOf" srcId="{CCF315E2-2EE6-40C9-A674-0F37125569D8}" destId="{30B894FA-2166-4F8A-B82D-023E8505F90C}" srcOrd="13" destOrd="0" presId="urn:microsoft.com/office/officeart/2005/8/layout/list1"/>
    <dgm:cxn modelId="{1A1E1EA8-E1BD-4F6D-B5D6-1876A3322D71}" type="presParOf" srcId="{CCF315E2-2EE6-40C9-A674-0F37125569D8}" destId="{3D96EBB8-D11A-4A2B-9639-01FB012D6596}" srcOrd="14" destOrd="0" presId="urn:microsoft.com/office/officeart/2005/8/layout/list1"/>
    <dgm:cxn modelId="{AEE797B5-0E3F-402D-98E8-7C99F4FB3331}" type="presParOf" srcId="{CCF315E2-2EE6-40C9-A674-0F37125569D8}" destId="{E9BD9564-6C79-4D7C-819E-AB1CD7B8F302}" srcOrd="15" destOrd="0" presId="urn:microsoft.com/office/officeart/2005/8/layout/list1"/>
    <dgm:cxn modelId="{A5A70856-79B5-4996-9C2F-988BE5B92082}" type="presParOf" srcId="{CCF315E2-2EE6-40C9-A674-0F37125569D8}" destId="{CA00AD3E-F475-4BAB-83A1-B2F7A44EEF3C}" srcOrd="16" destOrd="0" presId="urn:microsoft.com/office/officeart/2005/8/layout/list1"/>
    <dgm:cxn modelId="{6182E3FB-47B2-45AE-A54C-B0BEB426614E}" type="presParOf" srcId="{CA00AD3E-F475-4BAB-83A1-B2F7A44EEF3C}" destId="{220055B4-ADB1-48FD-A41C-AD9732698CD9}" srcOrd="0" destOrd="0" presId="urn:microsoft.com/office/officeart/2005/8/layout/list1"/>
    <dgm:cxn modelId="{1A49A103-7742-4009-92EF-5DE3A0E18EF9}" type="presParOf" srcId="{CA00AD3E-F475-4BAB-83A1-B2F7A44EEF3C}" destId="{D0F8A531-43E1-43CE-A734-F4D28F8D13FB}" srcOrd="1" destOrd="0" presId="urn:microsoft.com/office/officeart/2005/8/layout/list1"/>
    <dgm:cxn modelId="{2FD35FE3-F913-4ECE-807A-586D9CB708F2}" type="presParOf" srcId="{CCF315E2-2EE6-40C9-A674-0F37125569D8}" destId="{CEDA6625-699B-43A6-8086-C449B9B03DEF}" srcOrd="17" destOrd="0" presId="urn:microsoft.com/office/officeart/2005/8/layout/list1"/>
    <dgm:cxn modelId="{5C619530-6300-4BF8-9145-AC7CDACFE2EF}" type="presParOf" srcId="{CCF315E2-2EE6-40C9-A674-0F37125569D8}" destId="{E8CB0C56-64F4-4F0B-A7D8-F19AA86C816D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BB2FF09-D737-4EC4-A55B-D6E702B733CA}" type="doc">
      <dgm:prSet loTypeId="urn:microsoft.com/office/officeart/2005/8/layout/venn3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7C28ED03-855A-4D12-9983-BF195948B396}">
      <dgm:prSet phldrT="[Текст]"/>
      <dgm:spPr/>
      <dgm:t>
        <a:bodyPr/>
        <a:lstStyle/>
        <a:p>
          <a:r>
            <a:rPr lang="ru-RU" dirty="0"/>
            <a:t>Рыночная</a:t>
          </a:r>
        </a:p>
      </dgm:t>
    </dgm:pt>
    <dgm:pt modelId="{32D16F0C-5356-4E08-8AA0-CDF41208452F}" type="parTrans" cxnId="{664E56E4-2346-43A9-AE14-58BC498159DF}">
      <dgm:prSet/>
      <dgm:spPr/>
      <dgm:t>
        <a:bodyPr/>
        <a:lstStyle/>
        <a:p>
          <a:endParaRPr lang="ru-RU"/>
        </a:p>
      </dgm:t>
    </dgm:pt>
    <dgm:pt modelId="{68C34368-1A3F-479D-96E0-7DBA4D01738A}" type="sibTrans" cxnId="{664E56E4-2346-43A9-AE14-58BC498159DF}">
      <dgm:prSet/>
      <dgm:spPr/>
      <dgm:t>
        <a:bodyPr/>
        <a:lstStyle/>
        <a:p>
          <a:endParaRPr lang="ru-RU"/>
        </a:p>
      </dgm:t>
    </dgm:pt>
    <dgm:pt modelId="{F2BAF77E-CB32-47F0-82E6-24985634B168}">
      <dgm:prSet phldrT="[Текст]"/>
      <dgm:spPr/>
      <dgm:t>
        <a:bodyPr/>
        <a:lstStyle/>
        <a:p>
          <a:r>
            <a:rPr lang="ru-RU" dirty="0"/>
            <a:t>Смешанная</a:t>
          </a:r>
        </a:p>
      </dgm:t>
    </dgm:pt>
    <dgm:pt modelId="{E35D7DAB-E7BF-4BEB-8CEC-E0D7BF05A8A0}" type="parTrans" cxnId="{BDA96A92-7B0D-4C2F-A1EC-6F969D230D23}">
      <dgm:prSet/>
      <dgm:spPr/>
      <dgm:t>
        <a:bodyPr/>
        <a:lstStyle/>
        <a:p>
          <a:endParaRPr lang="ru-RU"/>
        </a:p>
      </dgm:t>
    </dgm:pt>
    <dgm:pt modelId="{1BEDF974-70D2-4C43-B762-28FCE308C16D}" type="sibTrans" cxnId="{BDA96A92-7B0D-4C2F-A1EC-6F969D230D23}">
      <dgm:prSet/>
      <dgm:spPr/>
      <dgm:t>
        <a:bodyPr/>
        <a:lstStyle/>
        <a:p>
          <a:endParaRPr lang="ru-RU"/>
        </a:p>
      </dgm:t>
    </dgm:pt>
    <dgm:pt modelId="{AAA60A02-F6CD-4493-9B4A-AB9ED7589846}">
      <dgm:prSet phldrT="[Текст]"/>
      <dgm:spPr/>
      <dgm:t>
        <a:bodyPr/>
        <a:lstStyle/>
        <a:p>
          <a:r>
            <a:rPr lang="ru-RU" dirty="0"/>
            <a:t>Командная</a:t>
          </a:r>
        </a:p>
      </dgm:t>
    </dgm:pt>
    <dgm:pt modelId="{35D2A19F-61D0-4D65-BBE7-529F4F7CC634}" type="parTrans" cxnId="{A3C1EAFA-857D-4BE5-AC41-18D4C66C7743}">
      <dgm:prSet/>
      <dgm:spPr/>
      <dgm:t>
        <a:bodyPr/>
        <a:lstStyle/>
        <a:p>
          <a:endParaRPr lang="ru-RU"/>
        </a:p>
      </dgm:t>
    </dgm:pt>
    <dgm:pt modelId="{2F0EA86F-0174-4B89-A9D2-08F17BC68B54}" type="sibTrans" cxnId="{A3C1EAFA-857D-4BE5-AC41-18D4C66C7743}">
      <dgm:prSet/>
      <dgm:spPr/>
      <dgm:t>
        <a:bodyPr/>
        <a:lstStyle/>
        <a:p>
          <a:endParaRPr lang="ru-RU"/>
        </a:p>
      </dgm:t>
    </dgm:pt>
    <dgm:pt modelId="{B847C197-D20B-41E3-8732-A5936BA71351}" type="pres">
      <dgm:prSet presAssocID="{1BB2FF09-D737-4EC4-A55B-D6E702B733CA}" presName="Name0" presStyleCnt="0">
        <dgm:presLayoutVars>
          <dgm:dir/>
          <dgm:resizeHandles val="exact"/>
        </dgm:presLayoutVars>
      </dgm:prSet>
      <dgm:spPr/>
    </dgm:pt>
    <dgm:pt modelId="{0B8EE763-EA18-4356-BBD4-930DCB7C8EAF}" type="pres">
      <dgm:prSet presAssocID="{7C28ED03-855A-4D12-9983-BF195948B396}" presName="Name5" presStyleLbl="vennNode1" presStyleIdx="0" presStyleCnt="3">
        <dgm:presLayoutVars>
          <dgm:bulletEnabled val="1"/>
        </dgm:presLayoutVars>
      </dgm:prSet>
      <dgm:spPr/>
    </dgm:pt>
    <dgm:pt modelId="{80CEC4D4-B5BA-4597-8278-2F312D08A400}" type="pres">
      <dgm:prSet presAssocID="{68C34368-1A3F-479D-96E0-7DBA4D01738A}" presName="space" presStyleCnt="0"/>
      <dgm:spPr/>
    </dgm:pt>
    <dgm:pt modelId="{70F23EDB-88C1-4142-82D2-F117488BF177}" type="pres">
      <dgm:prSet presAssocID="{F2BAF77E-CB32-47F0-82E6-24985634B168}" presName="Name5" presStyleLbl="vennNode1" presStyleIdx="1" presStyleCnt="3">
        <dgm:presLayoutVars>
          <dgm:bulletEnabled val="1"/>
        </dgm:presLayoutVars>
      </dgm:prSet>
      <dgm:spPr/>
    </dgm:pt>
    <dgm:pt modelId="{B02E33C4-50D3-4097-BEC0-ABB8E5F0CD1A}" type="pres">
      <dgm:prSet presAssocID="{1BEDF974-70D2-4C43-B762-28FCE308C16D}" presName="space" presStyleCnt="0"/>
      <dgm:spPr/>
    </dgm:pt>
    <dgm:pt modelId="{D30F5A1C-F147-4119-A983-41CB6E21F4BE}" type="pres">
      <dgm:prSet presAssocID="{AAA60A02-F6CD-4493-9B4A-AB9ED7589846}" presName="Name5" presStyleLbl="vennNode1" presStyleIdx="2" presStyleCnt="3">
        <dgm:presLayoutVars>
          <dgm:bulletEnabled val="1"/>
        </dgm:presLayoutVars>
      </dgm:prSet>
      <dgm:spPr/>
    </dgm:pt>
  </dgm:ptLst>
  <dgm:cxnLst>
    <dgm:cxn modelId="{30375184-29B1-4E87-9E4A-F73A4C85D56B}" type="presOf" srcId="{F2BAF77E-CB32-47F0-82E6-24985634B168}" destId="{70F23EDB-88C1-4142-82D2-F117488BF177}" srcOrd="0" destOrd="0" presId="urn:microsoft.com/office/officeart/2005/8/layout/venn3"/>
    <dgm:cxn modelId="{BDA96A92-7B0D-4C2F-A1EC-6F969D230D23}" srcId="{1BB2FF09-D737-4EC4-A55B-D6E702B733CA}" destId="{F2BAF77E-CB32-47F0-82E6-24985634B168}" srcOrd="1" destOrd="0" parTransId="{E35D7DAB-E7BF-4BEB-8CEC-E0D7BF05A8A0}" sibTransId="{1BEDF974-70D2-4C43-B762-28FCE308C16D}"/>
    <dgm:cxn modelId="{92DA329C-99AF-4B77-AA2B-8956222B941A}" type="presOf" srcId="{AAA60A02-F6CD-4493-9B4A-AB9ED7589846}" destId="{D30F5A1C-F147-4119-A983-41CB6E21F4BE}" srcOrd="0" destOrd="0" presId="urn:microsoft.com/office/officeart/2005/8/layout/venn3"/>
    <dgm:cxn modelId="{664E56E4-2346-43A9-AE14-58BC498159DF}" srcId="{1BB2FF09-D737-4EC4-A55B-D6E702B733CA}" destId="{7C28ED03-855A-4D12-9983-BF195948B396}" srcOrd="0" destOrd="0" parTransId="{32D16F0C-5356-4E08-8AA0-CDF41208452F}" sibTransId="{68C34368-1A3F-479D-96E0-7DBA4D01738A}"/>
    <dgm:cxn modelId="{629397E4-217F-4AFA-BFCC-46404B9FE498}" type="presOf" srcId="{7C28ED03-855A-4D12-9983-BF195948B396}" destId="{0B8EE763-EA18-4356-BBD4-930DCB7C8EAF}" srcOrd="0" destOrd="0" presId="urn:microsoft.com/office/officeart/2005/8/layout/venn3"/>
    <dgm:cxn modelId="{6DF63AF1-C230-4131-92B0-63A15D10D342}" type="presOf" srcId="{1BB2FF09-D737-4EC4-A55B-D6E702B733CA}" destId="{B847C197-D20B-41E3-8732-A5936BA71351}" srcOrd="0" destOrd="0" presId="urn:microsoft.com/office/officeart/2005/8/layout/venn3"/>
    <dgm:cxn modelId="{A3C1EAFA-857D-4BE5-AC41-18D4C66C7743}" srcId="{1BB2FF09-D737-4EC4-A55B-D6E702B733CA}" destId="{AAA60A02-F6CD-4493-9B4A-AB9ED7589846}" srcOrd="2" destOrd="0" parTransId="{35D2A19F-61D0-4D65-BBE7-529F4F7CC634}" sibTransId="{2F0EA86F-0174-4B89-A9D2-08F17BC68B54}"/>
    <dgm:cxn modelId="{3BBB25CB-D124-4DF5-94CA-D4665174DA5B}" type="presParOf" srcId="{B847C197-D20B-41E3-8732-A5936BA71351}" destId="{0B8EE763-EA18-4356-BBD4-930DCB7C8EAF}" srcOrd="0" destOrd="0" presId="urn:microsoft.com/office/officeart/2005/8/layout/venn3"/>
    <dgm:cxn modelId="{03729ADC-2E69-40A4-B7BE-FC5F955FA409}" type="presParOf" srcId="{B847C197-D20B-41E3-8732-A5936BA71351}" destId="{80CEC4D4-B5BA-4597-8278-2F312D08A400}" srcOrd="1" destOrd="0" presId="urn:microsoft.com/office/officeart/2005/8/layout/venn3"/>
    <dgm:cxn modelId="{E3F611AF-100D-4AFA-9E98-F2251BA8F75C}" type="presParOf" srcId="{B847C197-D20B-41E3-8732-A5936BA71351}" destId="{70F23EDB-88C1-4142-82D2-F117488BF177}" srcOrd="2" destOrd="0" presId="urn:microsoft.com/office/officeart/2005/8/layout/venn3"/>
    <dgm:cxn modelId="{2E173B4E-6C07-4E6C-9BF8-A0C431BD3AC8}" type="presParOf" srcId="{B847C197-D20B-41E3-8732-A5936BA71351}" destId="{B02E33C4-50D3-4097-BEC0-ABB8E5F0CD1A}" srcOrd="3" destOrd="0" presId="urn:microsoft.com/office/officeart/2005/8/layout/venn3"/>
    <dgm:cxn modelId="{DE1EE516-8399-46B7-B90B-2C8715E3BD49}" type="presParOf" srcId="{B847C197-D20B-41E3-8732-A5936BA71351}" destId="{D30F5A1C-F147-4119-A983-41CB6E21F4BE}" srcOrd="4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C990D7-A42E-47B4-A4E0-523D1B959B58}">
      <dsp:nvSpPr>
        <dsp:cNvPr id="0" name=""/>
        <dsp:cNvSpPr/>
      </dsp:nvSpPr>
      <dsp:spPr>
        <a:xfrm>
          <a:off x="1643432" y="0"/>
          <a:ext cx="4298031" cy="429803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D4AA0AA-6992-4692-8260-1FEEE40191AF}">
      <dsp:nvSpPr>
        <dsp:cNvPr id="0" name=""/>
        <dsp:cNvSpPr/>
      </dsp:nvSpPr>
      <dsp:spPr>
        <a:xfrm>
          <a:off x="3792447" y="430222"/>
          <a:ext cx="2793720" cy="6111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 err="1"/>
            <a:t>Наноэкономика</a:t>
          </a:r>
          <a:r>
            <a:rPr lang="ru-RU" sz="1500" kern="1200" dirty="0"/>
            <a:t> (</a:t>
          </a:r>
          <a:r>
            <a:rPr lang="ru-RU" sz="1500" kern="1200" dirty="0" err="1"/>
            <a:t>микромикро</a:t>
          </a:r>
          <a:r>
            <a:rPr lang="ru-RU" sz="1500" kern="1200" dirty="0"/>
            <a:t>)</a:t>
          </a:r>
        </a:p>
      </dsp:txBody>
      <dsp:txXfrm>
        <a:off x="3822280" y="460055"/>
        <a:ext cx="2734054" cy="551460"/>
      </dsp:txXfrm>
    </dsp:sp>
    <dsp:sp modelId="{F98F9BBF-4336-4043-8FBE-9FD891155B6C}">
      <dsp:nvSpPr>
        <dsp:cNvPr id="0" name=""/>
        <dsp:cNvSpPr/>
      </dsp:nvSpPr>
      <dsp:spPr>
        <a:xfrm>
          <a:off x="3792447" y="1117739"/>
          <a:ext cx="2793720" cy="6111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/>
            <a:t>Микроэкономика</a:t>
          </a:r>
        </a:p>
      </dsp:txBody>
      <dsp:txXfrm>
        <a:off x="3822280" y="1147572"/>
        <a:ext cx="2734054" cy="551460"/>
      </dsp:txXfrm>
    </dsp:sp>
    <dsp:sp modelId="{000A5CF4-BF25-42E7-821C-C351B7AA727E}">
      <dsp:nvSpPr>
        <dsp:cNvPr id="0" name=""/>
        <dsp:cNvSpPr/>
      </dsp:nvSpPr>
      <dsp:spPr>
        <a:xfrm>
          <a:off x="3792447" y="1805256"/>
          <a:ext cx="2793720" cy="6111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 err="1"/>
            <a:t>Мезоэкономика</a:t>
          </a:r>
          <a:endParaRPr lang="ru-RU" sz="1500" kern="1200" dirty="0"/>
        </a:p>
      </dsp:txBody>
      <dsp:txXfrm>
        <a:off x="3822280" y="1835089"/>
        <a:ext cx="2734054" cy="551460"/>
      </dsp:txXfrm>
    </dsp:sp>
    <dsp:sp modelId="{D15B23DF-5EC4-413F-938A-D15F1DD02ED6}">
      <dsp:nvSpPr>
        <dsp:cNvPr id="0" name=""/>
        <dsp:cNvSpPr/>
      </dsp:nvSpPr>
      <dsp:spPr>
        <a:xfrm>
          <a:off x="3792447" y="2492774"/>
          <a:ext cx="2793720" cy="6111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/>
            <a:t>Макроэкономика</a:t>
          </a:r>
        </a:p>
      </dsp:txBody>
      <dsp:txXfrm>
        <a:off x="3822280" y="2522607"/>
        <a:ext cx="2734054" cy="551460"/>
      </dsp:txXfrm>
    </dsp:sp>
    <dsp:sp modelId="{978A937A-2FF9-4523-9310-6ECEC3C672D1}">
      <dsp:nvSpPr>
        <dsp:cNvPr id="0" name=""/>
        <dsp:cNvSpPr/>
      </dsp:nvSpPr>
      <dsp:spPr>
        <a:xfrm>
          <a:off x="3792447" y="3180291"/>
          <a:ext cx="2793720" cy="61112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kern="1200" dirty="0" err="1"/>
            <a:t>Мегаэкономика</a:t>
          </a:r>
          <a:endParaRPr lang="ru-RU" sz="1500" kern="1200" dirty="0"/>
        </a:p>
      </dsp:txBody>
      <dsp:txXfrm>
        <a:off x="3822280" y="3210124"/>
        <a:ext cx="2734054" cy="5514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E35AF7C-92B9-451F-8399-CC8862E5BF77}">
      <dsp:nvSpPr>
        <dsp:cNvPr id="0" name=""/>
        <dsp:cNvSpPr/>
      </dsp:nvSpPr>
      <dsp:spPr>
        <a:xfrm rot="16200000">
          <a:off x="253" y="508917"/>
          <a:ext cx="2902148" cy="2902148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Благо</a:t>
          </a:r>
          <a:endParaRPr lang="en-US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(</a:t>
          </a:r>
          <a:r>
            <a:rPr lang="en-US" sz="2900" kern="1200" dirty="0"/>
            <a:t>a good)</a:t>
          </a:r>
          <a:endParaRPr lang="ru-RU" sz="2900" kern="1200" dirty="0"/>
        </a:p>
      </dsp:txBody>
      <dsp:txXfrm rot="5400000">
        <a:off x="508129" y="1234454"/>
        <a:ext cx="2394272" cy="1451074"/>
      </dsp:txXfrm>
    </dsp:sp>
    <dsp:sp modelId="{E1993CD0-B14B-4197-A592-05032B4B4C25}">
      <dsp:nvSpPr>
        <dsp:cNvPr id="0" name=""/>
        <dsp:cNvSpPr/>
      </dsp:nvSpPr>
      <dsp:spPr>
        <a:xfrm rot="5400000">
          <a:off x="3193598" y="508917"/>
          <a:ext cx="2902148" cy="2902148"/>
        </a:xfrm>
        <a:prstGeom prst="up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hade val="86000"/>
                <a:satMod val="140000"/>
              </a:schemeClr>
            </a:gs>
            <a:gs pos="45000">
              <a:schemeClr val="accent1">
                <a:hueOff val="0"/>
                <a:satOff val="0"/>
                <a:lumOff val="0"/>
                <a:alphaOff val="0"/>
                <a:tint val="48000"/>
                <a:satMod val="15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 err="1"/>
            <a:t>Антиблаго</a:t>
          </a:r>
          <a:endParaRPr lang="en-US" sz="2900" kern="1200" dirty="0"/>
        </a:p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(</a:t>
          </a:r>
          <a:r>
            <a:rPr lang="en-US" sz="2900" kern="1200" dirty="0"/>
            <a:t>a bad)</a:t>
          </a:r>
          <a:endParaRPr lang="ru-RU" sz="2900" kern="1200" dirty="0"/>
        </a:p>
      </dsp:txBody>
      <dsp:txXfrm rot="-5400000">
        <a:off x="3193598" y="1234454"/>
        <a:ext cx="2394272" cy="14510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71F78F-F168-4871-88CD-05D3DE8215AE}">
      <dsp:nvSpPr>
        <dsp:cNvPr id="0" name=""/>
        <dsp:cNvSpPr/>
      </dsp:nvSpPr>
      <dsp:spPr>
        <a:xfrm rot="16200000">
          <a:off x="838199" y="-838199"/>
          <a:ext cx="2438400" cy="4114800"/>
        </a:xfrm>
        <a:prstGeom prst="round1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Экономические</a:t>
          </a:r>
        </a:p>
      </dsp:txBody>
      <dsp:txXfrm rot="5400000">
        <a:off x="-1" y="1"/>
        <a:ext cx="4114800" cy="1828800"/>
      </dsp:txXfrm>
    </dsp:sp>
    <dsp:sp modelId="{37365731-ED8F-46B2-9A90-4ECE23F70DAA}">
      <dsp:nvSpPr>
        <dsp:cNvPr id="0" name=""/>
        <dsp:cNvSpPr/>
      </dsp:nvSpPr>
      <dsp:spPr>
        <a:xfrm>
          <a:off x="4114800" y="0"/>
          <a:ext cx="4114800" cy="2438400"/>
        </a:xfrm>
        <a:prstGeom prst="round1Rect">
          <a:avLst/>
        </a:prstGeom>
        <a:solidFill>
          <a:schemeClr val="accent1">
            <a:shade val="80000"/>
            <a:hueOff val="5105"/>
            <a:satOff val="-3957"/>
            <a:lumOff val="9589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Свободные</a:t>
          </a:r>
        </a:p>
      </dsp:txBody>
      <dsp:txXfrm>
        <a:off x="4114800" y="0"/>
        <a:ext cx="4114800" cy="1828800"/>
      </dsp:txXfrm>
    </dsp:sp>
    <dsp:sp modelId="{15904827-8E25-4583-9CB4-5F622AB1FD83}">
      <dsp:nvSpPr>
        <dsp:cNvPr id="0" name=""/>
        <dsp:cNvSpPr/>
      </dsp:nvSpPr>
      <dsp:spPr>
        <a:xfrm rot="10800000">
          <a:off x="0" y="2438400"/>
          <a:ext cx="4114800" cy="2438400"/>
        </a:xfrm>
        <a:prstGeom prst="round1Rect">
          <a:avLst/>
        </a:prstGeom>
        <a:solidFill>
          <a:schemeClr val="accent1">
            <a:shade val="80000"/>
            <a:hueOff val="10211"/>
            <a:satOff val="-7913"/>
            <a:lumOff val="19178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Потребительские (прямые)</a:t>
          </a:r>
        </a:p>
      </dsp:txBody>
      <dsp:txXfrm rot="10800000">
        <a:off x="0" y="3047999"/>
        <a:ext cx="4114800" cy="1828800"/>
      </dsp:txXfrm>
    </dsp:sp>
    <dsp:sp modelId="{68C6C2E9-D6EC-479F-9656-230732E782D1}">
      <dsp:nvSpPr>
        <dsp:cNvPr id="0" name=""/>
        <dsp:cNvSpPr/>
      </dsp:nvSpPr>
      <dsp:spPr>
        <a:xfrm rot="5400000">
          <a:off x="4952999" y="1600200"/>
          <a:ext cx="2438400" cy="4114800"/>
        </a:xfrm>
        <a:prstGeom prst="round1Rect">
          <a:avLst/>
        </a:prstGeom>
        <a:solidFill>
          <a:schemeClr val="accent1">
            <a:shade val="80000"/>
            <a:hueOff val="15316"/>
            <a:satOff val="-11870"/>
            <a:lumOff val="28767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6248" tIns="206248" rIns="206248" bIns="206248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Производственные (косвенные)</a:t>
          </a:r>
        </a:p>
      </dsp:txBody>
      <dsp:txXfrm rot="-5400000">
        <a:off x="4114799" y="3048000"/>
        <a:ext cx="4114800" cy="1828800"/>
      </dsp:txXfrm>
    </dsp:sp>
    <dsp:sp modelId="{2BCE036F-D3C4-498C-8D50-5BC67B54CB8A}">
      <dsp:nvSpPr>
        <dsp:cNvPr id="0" name=""/>
        <dsp:cNvSpPr/>
      </dsp:nvSpPr>
      <dsp:spPr>
        <a:xfrm>
          <a:off x="2880359" y="1828800"/>
          <a:ext cx="2468880" cy="1219200"/>
        </a:xfrm>
        <a:prstGeom prst="roundRect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900" kern="1200" dirty="0"/>
            <a:t>Блага</a:t>
          </a:r>
        </a:p>
      </dsp:txBody>
      <dsp:txXfrm>
        <a:off x="2939875" y="1888316"/>
        <a:ext cx="2349848" cy="110016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60C99C-F34E-4C73-BAD1-4D8C9980B432}">
      <dsp:nvSpPr>
        <dsp:cNvPr id="0" name=""/>
        <dsp:cNvSpPr/>
      </dsp:nvSpPr>
      <dsp:spPr>
        <a:xfrm>
          <a:off x="0" y="1581149"/>
          <a:ext cx="3429000" cy="1714500"/>
        </a:xfrm>
        <a:prstGeom prst="roundRect">
          <a:avLst>
            <a:gd name="adj" fmla="val 1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Производство</a:t>
          </a:r>
        </a:p>
      </dsp:txBody>
      <dsp:txXfrm>
        <a:off x="50216" y="1631365"/>
        <a:ext cx="3328568" cy="1614068"/>
      </dsp:txXfrm>
    </dsp:sp>
    <dsp:sp modelId="{E731AE79-034D-4919-B8AF-A8F87496DE2F}">
      <dsp:nvSpPr>
        <dsp:cNvPr id="0" name=""/>
        <dsp:cNvSpPr/>
      </dsp:nvSpPr>
      <dsp:spPr>
        <a:xfrm rot="19457599">
          <a:off x="3270234" y="1913840"/>
          <a:ext cx="1689130" cy="63281"/>
        </a:xfrm>
        <a:custGeom>
          <a:avLst/>
          <a:gdLst/>
          <a:ahLst/>
          <a:cxnLst/>
          <a:rect l="0" t="0" r="0" b="0"/>
          <a:pathLst>
            <a:path>
              <a:moveTo>
                <a:pt x="0" y="31640"/>
              </a:moveTo>
              <a:lnTo>
                <a:pt x="1689130" y="31640"/>
              </a:lnTo>
            </a:path>
          </a:pathLst>
        </a:custGeom>
        <a:noFill/>
        <a:ln w="26425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4072571" y="1903252"/>
        <a:ext cx="84456" cy="84456"/>
      </dsp:txXfrm>
    </dsp:sp>
    <dsp:sp modelId="{758EABFE-C9FC-413A-809B-12059B1AA61C}">
      <dsp:nvSpPr>
        <dsp:cNvPr id="0" name=""/>
        <dsp:cNvSpPr/>
      </dsp:nvSpPr>
      <dsp:spPr>
        <a:xfrm>
          <a:off x="4800600" y="595312"/>
          <a:ext cx="3429000" cy="1714500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Материальное</a:t>
          </a:r>
        </a:p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(в т. ч. промышленное)</a:t>
          </a:r>
        </a:p>
      </dsp:txBody>
      <dsp:txXfrm>
        <a:off x="4850816" y="645528"/>
        <a:ext cx="3328568" cy="1614068"/>
      </dsp:txXfrm>
    </dsp:sp>
    <dsp:sp modelId="{EE256919-714D-494D-8DEE-947A6A236F7C}">
      <dsp:nvSpPr>
        <dsp:cNvPr id="0" name=""/>
        <dsp:cNvSpPr/>
      </dsp:nvSpPr>
      <dsp:spPr>
        <a:xfrm rot="2142401">
          <a:off x="3270234" y="2899678"/>
          <a:ext cx="1689130" cy="63281"/>
        </a:xfrm>
        <a:custGeom>
          <a:avLst/>
          <a:gdLst/>
          <a:ahLst/>
          <a:cxnLst/>
          <a:rect l="0" t="0" r="0" b="0"/>
          <a:pathLst>
            <a:path>
              <a:moveTo>
                <a:pt x="0" y="31640"/>
              </a:moveTo>
              <a:lnTo>
                <a:pt x="1689130" y="31640"/>
              </a:lnTo>
            </a:path>
          </a:pathLst>
        </a:custGeom>
        <a:noFill/>
        <a:ln w="26425" cap="flat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600" kern="1200"/>
        </a:p>
      </dsp:txBody>
      <dsp:txXfrm>
        <a:off x="4072571" y="2889090"/>
        <a:ext cx="84456" cy="84456"/>
      </dsp:txXfrm>
    </dsp:sp>
    <dsp:sp modelId="{2834AAF6-FD27-4E12-87CB-DB6612B20BC0}">
      <dsp:nvSpPr>
        <dsp:cNvPr id="0" name=""/>
        <dsp:cNvSpPr/>
      </dsp:nvSpPr>
      <dsp:spPr>
        <a:xfrm>
          <a:off x="4800600" y="2566987"/>
          <a:ext cx="3429000" cy="1714500"/>
        </a:xfrm>
        <a:prstGeom prst="roundRect">
          <a:avLst>
            <a:gd name="adj" fmla="val 10000"/>
          </a:avLst>
        </a:prstGeom>
        <a:solidFill>
          <a:schemeClr val="accent1">
            <a:tint val="99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000" kern="1200" dirty="0"/>
            <a:t>Нематериальное</a:t>
          </a:r>
        </a:p>
      </dsp:txBody>
      <dsp:txXfrm>
        <a:off x="4850816" y="2617203"/>
        <a:ext cx="3328568" cy="161406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79904-7E70-4C6C-88E3-B03051361D6D}">
      <dsp:nvSpPr>
        <dsp:cNvPr id="0" name=""/>
        <dsp:cNvSpPr/>
      </dsp:nvSpPr>
      <dsp:spPr>
        <a:xfrm>
          <a:off x="4674" y="847462"/>
          <a:ext cx="4009878" cy="47175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C04319-D94D-4581-8185-A75DC0871753}">
      <dsp:nvSpPr>
        <dsp:cNvPr id="0" name=""/>
        <dsp:cNvSpPr/>
      </dsp:nvSpPr>
      <dsp:spPr>
        <a:xfrm>
          <a:off x="4674" y="1024632"/>
          <a:ext cx="294580" cy="2945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B48AED-D273-4388-8F98-4DF3E41CA6EC}">
      <dsp:nvSpPr>
        <dsp:cNvPr id="0" name=""/>
        <dsp:cNvSpPr/>
      </dsp:nvSpPr>
      <dsp:spPr>
        <a:xfrm>
          <a:off x="4674" y="0"/>
          <a:ext cx="4009878" cy="8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Фактор производства</a:t>
          </a:r>
        </a:p>
      </dsp:txBody>
      <dsp:txXfrm>
        <a:off x="4674" y="0"/>
        <a:ext cx="4009878" cy="847462"/>
      </dsp:txXfrm>
    </dsp:sp>
    <dsp:sp modelId="{32D1E8AB-6C64-413A-8744-9B5E46EE4877}">
      <dsp:nvSpPr>
        <dsp:cNvPr id="0" name=""/>
        <dsp:cNvSpPr/>
      </dsp:nvSpPr>
      <dsp:spPr>
        <a:xfrm>
          <a:off x="4674" y="171128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52B90F4-2229-46BF-9C42-0C305246838E}">
      <dsp:nvSpPr>
        <dsp:cNvPr id="0" name=""/>
        <dsp:cNvSpPr/>
      </dsp:nvSpPr>
      <dsp:spPr>
        <a:xfrm>
          <a:off x="285366" y="151525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Земля</a:t>
          </a:r>
        </a:p>
      </dsp:txBody>
      <dsp:txXfrm>
        <a:off x="285366" y="1515251"/>
        <a:ext cx="3729186" cy="686650"/>
      </dsp:txXfrm>
    </dsp:sp>
    <dsp:sp modelId="{D05CCE5A-F194-4639-9C6A-4A2E22014410}">
      <dsp:nvSpPr>
        <dsp:cNvPr id="0" name=""/>
        <dsp:cNvSpPr/>
      </dsp:nvSpPr>
      <dsp:spPr>
        <a:xfrm>
          <a:off x="4674" y="239793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2188"/>
              <a:satOff val="-1696"/>
              <a:lumOff val="411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C08337-7A17-44AB-94FE-F632CF34F905}">
      <dsp:nvSpPr>
        <dsp:cNvPr id="0" name=""/>
        <dsp:cNvSpPr/>
      </dsp:nvSpPr>
      <dsp:spPr>
        <a:xfrm>
          <a:off x="285366" y="220190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Труд</a:t>
          </a:r>
        </a:p>
      </dsp:txBody>
      <dsp:txXfrm>
        <a:off x="285366" y="2201901"/>
        <a:ext cx="3729186" cy="686650"/>
      </dsp:txXfrm>
    </dsp:sp>
    <dsp:sp modelId="{5353B623-4F73-42C5-9D79-A9823C7192A7}">
      <dsp:nvSpPr>
        <dsp:cNvPr id="0" name=""/>
        <dsp:cNvSpPr/>
      </dsp:nvSpPr>
      <dsp:spPr>
        <a:xfrm>
          <a:off x="4674" y="308458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4376"/>
              <a:satOff val="-3391"/>
              <a:lumOff val="82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273A5C-5BBA-44D0-98A1-2F6A31C68E24}">
      <dsp:nvSpPr>
        <dsp:cNvPr id="0" name=""/>
        <dsp:cNvSpPr/>
      </dsp:nvSpPr>
      <dsp:spPr>
        <a:xfrm>
          <a:off x="285366" y="288855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Капитал</a:t>
          </a:r>
        </a:p>
      </dsp:txBody>
      <dsp:txXfrm>
        <a:off x="285366" y="2888551"/>
        <a:ext cx="3729186" cy="686650"/>
      </dsp:txXfrm>
    </dsp:sp>
    <dsp:sp modelId="{099D9126-6492-47E7-8ED2-25F6E86B2878}">
      <dsp:nvSpPr>
        <dsp:cNvPr id="0" name=""/>
        <dsp:cNvSpPr/>
      </dsp:nvSpPr>
      <dsp:spPr>
        <a:xfrm>
          <a:off x="4674" y="3771240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6564"/>
              <a:satOff val="-5087"/>
              <a:lumOff val="1232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7F00F8-A67F-4C5C-81FB-650D40E521DF}">
      <dsp:nvSpPr>
        <dsp:cNvPr id="0" name=""/>
        <dsp:cNvSpPr/>
      </dsp:nvSpPr>
      <dsp:spPr>
        <a:xfrm>
          <a:off x="285366" y="357520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Предпринимательство</a:t>
          </a:r>
        </a:p>
      </dsp:txBody>
      <dsp:txXfrm>
        <a:off x="285366" y="3575201"/>
        <a:ext cx="3729186" cy="686650"/>
      </dsp:txXfrm>
    </dsp:sp>
    <dsp:sp modelId="{72C733C1-CE01-4CE0-9C44-58452033B779}">
      <dsp:nvSpPr>
        <dsp:cNvPr id="0" name=""/>
        <dsp:cNvSpPr/>
      </dsp:nvSpPr>
      <dsp:spPr>
        <a:xfrm>
          <a:off x="4215046" y="847462"/>
          <a:ext cx="4009878" cy="471750"/>
        </a:xfrm>
        <a:prstGeom prst="rect">
          <a:avLst/>
        </a:prstGeom>
        <a:solidFill>
          <a:schemeClr val="accent1">
            <a:shade val="80000"/>
            <a:hueOff val="15316"/>
            <a:satOff val="-11870"/>
            <a:lumOff val="28767"/>
            <a:alphaOff val="0"/>
          </a:schemeClr>
        </a:solidFill>
        <a:ln w="26425" cap="flat" cmpd="sng" algn="ctr">
          <a:solidFill>
            <a:schemeClr val="accent1">
              <a:shade val="80000"/>
              <a:hueOff val="15316"/>
              <a:satOff val="-11870"/>
              <a:lumOff val="287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E67433-CF1B-43F8-A87F-F1D66D98F71D}">
      <dsp:nvSpPr>
        <dsp:cNvPr id="0" name=""/>
        <dsp:cNvSpPr/>
      </dsp:nvSpPr>
      <dsp:spPr>
        <a:xfrm>
          <a:off x="4215046" y="1024632"/>
          <a:ext cx="294580" cy="29458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15316"/>
              <a:satOff val="-11870"/>
              <a:lumOff val="287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0F791E-DE5D-449B-A4BE-9960B40D989B}">
      <dsp:nvSpPr>
        <dsp:cNvPr id="0" name=""/>
        <dsp:cNvSpPr/>
      </dsp:nvSpPr>
      <dsp:spPr>
        <a:xfrm>
          <a:off x="4215046" y="0"/>
          <a:ext cx="4009878" cy="8474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700" kern="1200" dirty="0"/>
            <a:t>Доход собственника</a:t>
          </a:r>
        </a:p>
      </dsp:txBody>
      <dsp:txXfrm>
        <a:off x="4215046" y="0"/>
        <a:ext cx="4009878" cy="847462"/>
      </dsp:txXfrm>
    </dsp:sp>
    <dsp:sp modelId="{2A11A162-68ED-4A47-AD60-CF0D2529D9BC}">
      <dsp:nvSpPr>
        <dsp:cNvPr id="0" name=""/>
        <dsp:cNvSpPr/>
      </dsp:nvSpPr>
      <dsp:spPr>
        <a:xfrm>
          <a:off x="4215046" y="171128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8752"/>
              <a:satOff val="-6783"/>
              <a:lumOff val="1643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0612C3-1DEF-4AD9-B275-BEA286A34D71}">
      <dsp:nvSpPr>
        <dsp:cNvPr id="0" name=""/>
        <dsp:cNvSpPr/>
      </dsp:nvSpPr>
      <dsp:spPr>
        <a:xfrm>
          <a:off x="4495738" y="151525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Рента</a:t>
          </a:r>
        </a:p>
      </dsp:txBody>
      <dsp:txXfrm>
        <a:off x="4495738" y="1515251"/>
        <a:ext cx="3729186" cy="686650"/>
      </dsp:txXfrm>
    </dsp:sp>
    <dsp:sp modelId="{3A209771-8177-4C3C-9667-CDC9BEC95549}">
      <dsp:nvSpPr>
        <dsp:cNvPr id="0" name=""/>
        <dsp:cNvSpPr/>
      </dsp:nvSpPr>
      <dsp:spPr>
        <a:xfrm>
          <a:off x="4215046" y="239793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10940"/>
              <a:satOff val="-8479"/>
              <a:lumOff val="2054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152E22-52B0-422C-A3E3-DABED3068BCE}">
      <dsp:nvSpPr>
        <dsp:cNvPr id="0" name=""/>
        <dsp:cNvSpPr/>
      </dsp:nvSpPr>
      <dsp:spPr>
        <a:xfrm>
          <a:off x="4495738" y="220190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Зарплата</a:t>
          </a:r>
        </a:p>
      </dsp:txBody>
      <dsp:txXfrm>
        <a:off x="4495738" y="2201901"/>
        <a:ext cx="3729186" cy="686650"/>
      </dsp:txXfrm>
    </dsp:sp>
    <dsp:sp modelId="{5FA7A7EF-C1C4-45A1-9965-E53B87CEE5A2}">
      <dsp:nvSpPr>
        <dsp:cNvPr id="0" name=""/>
        <dsp:cNvSpPr/>
      </dsp:nvSpPr>
      <dsp:spPr>
        <a:xfrm>
          <a:off x="4215046" y="3084589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13128"/>
              <a:satOff val="-10174"/>
              <a:lumOff val="2465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FF94B3-CA27-4A0B-A639-62FDA9C943A7}">
      <dsp:nvSpPr>
        <dsp:cNvPr id="0" name=""/>
        <dsp:cNvSpPr/>
      </dsp:nvSpPr>
      <dsp:spPr>
        <a:xfrm>
          <a:off x="4495738" y="288855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Процент</a:t>
          </a:r>
        </a:p>
      </dsp:txBody>
      <dsp:txXfrm>
        <a:off x="4495738" y="2888551"/>
        <a:ext cx="3729186" cy="686650"/>
      </dsp:txXfrm>
    </dsp:sp>
    <dsp:sp modelId="{E98331A2-7C74-451B-BB9E-5E44483E7224}">
      <dsp:nvSpPr>
        <dsp:cNvPr id="0" name=""/>
        <dsp:cNvSpPr/>
      </dsp:nvSpPr>
      <dsp:spPr>
        <a:xfrm>
          <a:off x="4215046" y="3771240"/>
          <a:ext cx="294572" cy="2945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15316"/>
              <a:satOff val="-11870"/>
              <a:lumOff val="2876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049B4E-19C9-44DB-A561-71CAA8F2B469}">
      <dsp:nvSpPr>
        <dsp:cNvPr id="0" name=""/>
        <dsp:cNvSpPr/>
      </dsp:nvSpPr>
      <dsp:spPr>
        <a:xfrm>
          <a:off x="4495738" y="3575201"/>
          <a:ext cx="3729186" cy="68665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kern="1200" dirty="0"/>
            <a:t>Нормальная прибыль</a:t>
          </a:r>
        </a:p>
      </dsp:txBody>
      <dsp:txXfrm>
        <a:off x="4495738" y="3575201"/>
        <a:ext cx="3729186" cy="6866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ACE91A-B920-4681-B89E-54732D2B80F6}">
      <dsp:nvSpPr>
        <dsp:cNvPr id="0" name=""/>
        <dsp:cNvSpPr/>
      </dsp:nvSpPr>
      <dsp:spPr>
        <a:xfrm>
          <a:off x="1248705" y="3063"/>
          <a:ext cx="2547639" cy="12738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Функциональные</a:t>
          </a:r>
        </a:p>
      </dsp:txBody>
      <dsp:txXfrm>
        <a:off x="1286014" y="40372"/>
        <a:ext cx="2473021" cy="1199201"/>
      </dsp:txXfrm>
    </dsp:sp>
    <dsp:sp modelId="{D4BAE81C-8697-4C37-806F-C58CE4989D4B}">
      <dsp:nvSpPr>
        <dsp:cNvPr id="0" name=""/>
        <dsp:cNvSpPr/>
      </dsp:nvSpPr>
      <dsp:spPr>
        <a:xfrm>
          <a:off x="1503469" y="1276883"/>
          <a:ext cx="254763" cy="9553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5364"/>
              </a:lnTo>
              <a:lnTo>
                <a:pt x="254763" y="955364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9AD8F9-AFDE-418C-AD21-E0029CC298F4}">
      <dsp:nvSpPr>
        <dsp:cNvPr id="0" name=""/>
        <dsp:cNvSpPr/>
      </dsp:nvSpPr>
      <dsp:spPr>
        <a:xfrm>
          <a:off x="1758233" y="1595338"/>
          <a:ext cx="2038111" cy="12738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Предприниматель (производитель)</a:t>
          </a:r>
        </a:p>
      </dsp:txBody>
      <dsp:txXfrm>
        <a:off x="1795542" y="1632647"/>
        <a:ext cx="1963493" cy="1199201"/>
      </dsp:txXfrm>
    </dsp:sp>
    <dsp:sp modelId="{7EAD8B3E-2D7C-4D70-A37F-28825BF32559}">
      <dsp:nvSpPr>
        <dsp:cNvPr id="0" name=""/>
        <dsp:cNvSpPr/>
      </dsp:nvSpPr>
      <dsp:spPr>
        <a:xfrm>
          <a:off x="1503469" y="1276883"/>
          <a:ext cx="254763" cy="2547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7639"/>
              </a:lnTo>
              <a:lnTo>
                <a:pt x="254763" y="2547639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874096-F12D-455E-B499-C6FB5E9DC4A5}">
      <dsp:nvSpPr>
        <dsp:cNvPr id="0" name=""/>
        <dsp:cNvSpPr/>
      </dsp:nvSpPr>
      <dsp:spPr>
        <a:xfrm>
          <a:off x="1758233" y="3187612"/>
          <a:ext cx="2038111" cy="12738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Домохозяйство (потребитель)</a:t>
          </a:r>
        </a:p>
      </dsp:txBody>
      <dsp:txXfrm>
        <a:off x="1795542" y="3224921"/>
        <a:ext cx="1963493" cy="1199201"/>
      </dsp:txXfrm>
    </dsp:sp>
    <dsp:sp modelId="{3669D176-1A20-41A8-8BC0-B8FE11F886BF}">
      <dsp:nvSpPr>
        <dsp:cNvPr id="0" name=""/>
        <dsp:cNvSpPr/>
      </dsp:nvSpPr>
      <dsp:spPr>
        <a:xfrm>
          <a:off x="4433254" y="3063"/>
          <a:ext cx="2547639" cy="127381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Регулирующие</a:t>
          </a:r>
        </a:p>
      </dsp:txBody>
      <dsp:txXfrm>
        <a:off x="4470563" y="40372"/>
        <a:ext cx="2473021" cy="1199201"/>
      </dsp:txXfrm>
    </dsp:sp>
    <dsp:sp modelId="{D8514CD2-FD81-49A0-8825-06D2DFDF5FA2}">
      <dsp:nvSpPr>
        <dsp:cNvPr id="0" name=""/>
        <dsp:cNvSpPr/>
      </dsp:nvSpPr>
      <dsp:spPr>
        <a:xfrm>
          <a:off x="4688018" y="1276883"/>
          <a:ext cx="254763" cy="9553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5364"/>
              </a:lnTo>
              <a:lnTo>
                <a:pt x="254763" y="955364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F0D4-357D-4478-8BAF-2991127E1C8E}">
      <dsp:nvSpPr>
        <dsp:cNvPr id="0" name=""/>
        <dsp:cNvSpPr/>
      </dsp:nvSpPr>
      <dsp:spPr>
        <a:xfrm>
          <a:off x="4942782" y="1595338"/>
          <a:ext cx="2038111" cy="12738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Государство</a:t>
          </a:r>
        </a:p>
      </dsp:txBody>
      <dsp:txXfrm>
        <a:off x="4980091" y="1632647"/>
        <a:ext cx="1963493" cy="1199201"/>
      </dsp:txXfrm>
    </dsp:sp>
    <dsp:sp modelId="{9B20C4B2-2C38-4AB3-AAD0-94942806B026}">
      <dsp:nvSpPr>
        <dsp:cNvPr id="0" name=""/>
        <dsp:cNvSpPr/>
      </dsp:nvSpPr>
      <dsp:spPr>
        <a:xfrm>
          <a:off x="4688018" y="1276883"/>
          <a:ext cx="254763" cy="25476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47639"/>
              </a:lnTo>
              <a:lnTo>
                <a:pt x="254763" y="2547639"/>
              </a:lnTo>
            </a:path>
          </a:pathLst>
        </a:custGeom>
        <a:noFill/>
        <a:ln w="264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AAB00F-D590-4275-B70F-491176441008}">
      <dsp:nvSpPr>
        <dsp:cNvPr id="0" name=""/>
        <dsp:cNvSpPr/>
      </dsp:nvSpPr>
      <dsp:spPr>
        <a:xfrm>
          <a:off x="4942782" y="3187612"/>
          <a:ext cx="2038111" cy="12738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20320" rIns="3048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[</a:t>
          </a:r>
          <a:r>
            <a:rPr lang="ru-RU" sz="1600" kern="1200" dirty="0"/>
            <a:t>ЦБ</a:t>
          </a:r>
          <a:r>
            <a:rPr lang="en-US" sz="1600" kern="1200" dirty="0"/>
            <a:t>]</a:t>
          </a:r>
          <a:endParaRPr lang="ru-RU" sz="1600" kern="1200" dirty="0"/>
        </a:p>
      </dsp:txBody>
      <dsp:txXfrm>
        <a:off x="4980091" y="3224921"/>
        <a:ext cx="1963493" cy="119920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720AF2-901B-4720-96A2-989915ADE4D3}">
      <dsp:nvSpPr>
        <dsp:cNvPr id="0" name=""/>
        <dsp:cNvSpPr/>
      </dsp:nvSpPr>
      <dsp:spPr>
        <a:xfrm>
          <a:off x="2571" y="701227"/>
          <a:ext cx="2507456" cy="90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Предприниматель (производитель)</a:t>
          </a:r>
        </a:p>
      </dsp:txBody>
      <dsp:txXfrm>
        <a:off x="2571" y="701227"/>
        <a:ext cx="2507456" cy="905024"/>
      </dsp:txXfrm>
    </dsp:sp>
    <dsp:sp modelId="{7CD7BF13-8D3C-41CF-9D58-243F43C13A96}">
      <dsp:nvSpPr>
        <dsp:cNvPr id="0" name=""/>
        <dsp:cNvSpPr/>
      </dsp:nvSpPr>
      <dsp:spPr>
        <a:xfrm>
          <a:off x="2571" y="1606252"/>
          <a:ext cx="2507456" cy="2569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Максимизация прибыли</a:t>
          </a:r>
        </a:p>
      </dsp:txBody>
      <dsp:txXfrm>
        <a:off x="2571" y="1606252"/>
        <a:ext cx="2507456" cy="2569320"/>
      </dsp:txXfrm>
    </dsp:sp>
    <dsp:sp modelId="{BD9009A3-00DA-45C6-9A43-0A05F3370447}">
      <dsp:nvSpPr>
        <dsp:cNvPr id="0" name=""/>
        <dsp:cNvSpPr/>
      </dsp:nvSpPr>
      <dsp:spPr>
        <a:xfrm>
          <a:off x="2861071" y="701227"/>
          <a:ext cx="2507456" cy="90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Домохозяйство (потребитель)</a:t>
          </a:r>
        </a:p>
      </dsp:txBody>
      <dsp:txXfrm>
        <a:off x="2861071" y="701227"/>
        <a:ext cx="2507456" cy="905024"/>
      </dsp:txXfrm>
    </dsp:sp>
    <dsp:sp modelId="{75782CFA-A673-4292-97B2-B997619E2CDB}">
      <dsp:nvSpPr>
        <dsp:cNvPr id="0" name=""/>
        <dsp:cNvSpPr/>
      </dsp:nvSpPr>
      <dsp:spPr>
        <a:xfrm>
          <a:off x="2861071" y="1606252"/>
          <a:ext cx="2507456" cy="2569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Максимизация полезности</a:t>
          </a:r>
        </a:p>
      </dsp:txBody>
      <dsp:txXfrm>
        <a:off x="2861071" y="1606252"/>
        <a:ext cx="2507456" cy="2569320"/>
      </dsp:txXfrm>
    </dsp:sp>
    <dsp:sp modelId="{5143BC72-8EB4-4C15-95F6-754EE211F849}">
      <dsp:nvSpPr>
        <dsp:cNvPr id="0" name=""/>
        <dsp:cNvSpPr/>
      </dsp:nvSpPr>
      <dsp:spPr>
        <a:xfrm>
          <a:off x="5719571" y="701227"/>
          <a:ext cx="2507456" cy="90502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Общество (государство и ЦБ)</a:t>
          </a:r>
        </a:p>
      </dsp:txBody>
      <dsp:txXfrm>
        <a:off x="5719571" y="701227"/>
        <a:ext cx="2507456" cy="905024"/>
      </dsp:txXfrm>
    </dsp:sp>
    <dsp:sp modelId="{FD8D8042-680C-4F94-B628-E48B58DE19BA}">
      <dsp:nvSpPr>
        <dsp:cNvPr id="0" name=""/>
        <dsp:cNvSpPr/>
      </dsp:nvSpPr>
      <dsp:spPr>
        <a:xfrm>
          <a:off x="5719571" y="1606252"/>
          <a:ext cx="2507456" cy="256932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Максимизация общественного благосостояния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kern="1200" dirty="0"/>
            <a:t>Создание материальных условия для существования и развития общества</a:t>
          </a:r>
        </a:p>
      </dsp:txBody>
      <dsp:txXfrm>
        <a:off x="5719571" y="1606252"/>
        <a:ext cx="2507456" cy="25693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134ED6-6F96-431A-AE7F-3EE2D5BF4132}">
      <dsp:nvSpPr>
        <dsp:cNvPr id="0" name=""/>
        <dsp:cNvSpPr/>
      </dsp:nvSpPr>
      <dsp:spPr>
        <a:xfrm>
          <a:off x="0" y="327719"/>
          <a:ext cx="8229600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CFB721-05E5-4A90-BCC4-74E26D4A429C}">
      <dsp:nvSpPr>
        <dsp:cNvPr id="0" name=""/>
        <dsp:cNvSpPr/>
      </dsp:nvSpPr>
      <dsp:spPr>
        <a:xfrm>
          <a:off x="411480" y="2999"/>
          <a:ext cx="5760720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Посредническая</a:t>
          </a:r>
        </a:p>
      </dsp:txBody>
      <dsp:txXfrm>
        <a:off x="443183" y="34702"/>
        <a:ext cx="5697314" cy="586034"/>
      </dsp:txXfrm>
    </dsp:sp>
    <dsp:sp modelId="{E1444425-13C8-42CD-BD07-BC8369975BD9}">
      <dsp:nvSpPr>
        <dsp:cNvPr id="0" name=""/>
        <dsp:cNvSpPr/>
      </dsp:nvSpPr>
      <dsp:spPr>
        <a:xfrm>
          <a:off x="0" y="1325639"/>
          <a:ext cx="8229600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A69F1F-928B-4F91-AF20-496E5049D2F8}">
      <dsp:nvSpPr>
        <dsp:cNvPr id="0" name=""/>
        <dsp:cNvSpPr/>
      </dsp:nvSpPr>
      <dsp:spPr>
        <a:xfrm>
          <a:off x="411480" y="1000920"/>
          <a:ext cx="5760720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 err="1"/>
            <a:t>Ценообразующая</a:t>
          </a:r>
          <a:endParaRPr lang="ru-RU" sz="2200" kern="1200" dirty="0"/>
        </a:p>
      </dsp:txBody>
      <dsp:txXfrm>
        <a:off x="443183" y="1032623"/>
        <a:ext cx="5697314" cy="586034"/>
      </dsp:txXfrm>
    </dsp:sp>
    <dsp:sp modelId="{F3733B5B-838E-4438-90D2-264C1F5B804F}">
      <dsp:nvSpPr>
        <dsp:cNvPr id="0" name=""/>
        <dsp:cNvSpPr/>
      </dsp:nvSpPr>
      <dsp:spPr>
        <a:xfrm>
          <a:off x="0" y="2323560"/>
          <a:ext cx="8229600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5D5DAC7-EC1D-405D-BE18-D02DF875D1C2}">
      <dsp:nvSpPr>
        <dsp:cNvPr id="0" name=""/>
        <dsp:cNvSpPr/>
      </dsp:nvSpPr>
      <dsp:spPr>
        <a:xfrm>
          <a:off x="411480" y="1998839"/>
          <a:ext cx="5760720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Информационная</a:t>
          </a:r>
        </a:p>
      </dsp:txBody>
      <dsp:txXfrm>
        <a:off x="443183" y="2030542"/>
        <a:ext cx="5697314" cy="586034"/>
      </dsp:txXfrm>
    </dsp:sp>
    <dsp:sp modelId="{3D96EBB8-D11A-4A2B-9639-01FB012D6596}">
      <dsp:nvSpPr>
        <dsp:cNvPr id="0" name=""/>
        <dsp:cNvSpPr/>
      </dsp:nvSpPr>
      <dsp:spPr>
        <a:xfrm>
          <a:off x="0" y="3321480"/>
          <a:ext cx="8229600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09DEF7-8860-45BD-AA75-61487EF92657}">
      <dsp:nvSpPr>
        <dsp:cNvPr id="0" name=""/>
        <dsp:cNvSpPr/>
      </dsp:nvSpPr>
      <dsp:spPr>
        <a:xfrm>
          <a:off x="411480" y="2996760"/>
          <a:ext cx="5760720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Регулирующая</a:t>
          </a:r>
        </a:p>
      </dsp:txBody>
      <dsp:txXfrm>
        <a:off x="443183" y="3028463"/>
        <a:ext cx="5697314" cy="586034"/>
      </dsp:txXfrm>
    </dsp:sp>
    <dsp:sp modelId="{E8CB0C56-64F4-4F0B-A7D8-F19AA86C816D}">
      <dsp:nvSpPr>
        <dsp:cNvPr id="0" name=""/>
        <dsp:cNvSpPr/>
      </dsp:nvSpPr>
      <dsp:spPr>
        <a:xfrm>
          <a:off x="0" y="4319400"/>
          <a:ext cx="8229600" cy="5544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F8A531-43E1-43CE-A734-F4D28F8D13FB}">
      <dsp:nvSpPr>
        <dsp:cNvPr id="0" name=""/>
        <dsp:cNvSpPr/>
      </dsp:nvSpPr>
      <dsp:spPr>
        <a:xfrm>
          <a:off x="411480" y="3994680"/>
          <a:ext cx="5760720" cy="64944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7742" tIns="0" rIns="217742" bIns="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200" kern="1200" dirty="0"/>
            <a:t>Стимулирующая</a:t>
          </a:r>
        </a:p>
      </dsp:txBody>
      <dsp:txXfrm>
        <a:off x="443183" y="4026383"/>
        <a:ext cx="5697314" cy="58603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B8EE763-EA18-4356-BBD4-930DCB7C8EAF}">
      <dsp:nvSpPr>
        <dsp:cNvPr id="0" name=""/>
        <dsp:cNvSpPr/>
      </dsp:nvSpPr>
      <dsp:spPr>
        <a:xfrm>
          <a:off x="3616" y="857175"/>
          <a:ext cx="3162448" cy="3162448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4040" tIns="31750" rIns="17404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Рыночная</a:t>
          </a:r>
        </a:p>
      </dsp:txBody>
      <dsp:txXfrm>
        <a:off x="466746" y="1320305"/>
        <a:ext cx="2236188" cy="2236188"/>
      </dsp:txXfrm>
    </dsp:sp>
    <dsp:sp modelId="{70F23EDB-88C1-4142-82D2-F117488BF177}">
      <dsp:nvSpPr>
        <dsp:cNvPr id="0" name=""/>
        <dsp:cNvSpPr/>
      </dsp:nvSpPr>
      <dsp:spPr>
        <a:xfrm>
          <a:off x="2533575" y="857175"/>
          <a:ext cx="3162448" cy="3162448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4040" tIns="31750" rIns="17404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Смешанная</a:t>
          </a:r>
        </a:p>
      </dsp:txBody>
      <dsp:txXfrm>
        <a:off x="2996705" y="1320305"/>
        <a:ext cx="2236188" cy="2236188"/>
      </dsp:txXfrm>
    </dsp:sp>
    <dsp:sp modelId="{D30F5A1C-F147-4119-A983-41CB6E21F4BE}">
      <dsp:nvSpPr>
        <dsp:cNvPr id="0" name=""/>
        <dsp:cNvSpPr/>
      </dsp:nvSpPr>
      <dsp:spPr>
        <a:xfrm>
          <a:off x="5063534" y="857175"/>
          <a:ext cx="3162448" cy="3162448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264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74040" tIns="31750" rIns="17404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500" kern="1200" dirty="0"/>
            <a:t>Командная</a:t>
          </a:r>
        </a:p>
      </dsp:txBody>
      <dsp:txXfrm>
        <a:off x="5526664" y="1320305"/>
        <a:ext cx="2236188" cy="22361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1">
  <dgm:title val=""/>
  <dgm:desc val=""/>
  <dgm:catLst>
    <dgm:cat type="relationship" pri="7000"/>
    <dgm:cat type="process" pri="3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0.1"/>
          <dgm:constr type="diam" refType="w" refFor="ch" refPtType="node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2"/>
        </dgm:constrLst>
      </dgm:if>
      <dgm:if name="Name13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15"/>
        </dgm:constrLst>
      </dgm:if>
      <dgm:if name="Name14" axis="ch" ptType="node" func="cnt" op="equ" val="10">
        <dgm:constrLst>
          <dgm:constr type="primFontSz" for="ch" ptType="node" op="lte" val="65"/>
          <dgm:constr type="w" for="ch" ptType="node" refType="w"/>
          <dgm:constr type="h" for="ch" ptType="node" refType="w" refFor="ch" refPtType="node"/>
          <dgm:constr type="sibSp" refType="w" refFor="ch" refPtType="node" fact="-0.24"/>
        </dgm:constrLst>
      </dgm:if>
      <dgm:else name="Name15">
        <dgm:constrLst>
          <dgm:constr type="primFontSz" for="ch" ptType="node" op="equ" val="65"/>
          <dgm:constr type="w" for="ch" ptType="node" refType="w"/>
          <dgm:constr type="h" for="ch" ptType="node" refType="w" refFor="ch" refPtType="node"/>
          <dgm:constr type="sibSp" refType="w" refFor="ch" refPtType="node" fact="-0.35"/>
        </dgm:constrLst>
      </dgm:else>
    </dgm:choose>
    <dgm:ruleLst/>
    <dgm:forEach name="Name16" axis="ch" ptType="node">
      <dgm:layoutNode name="arrow">
        <dgm:varLst>
          <dgm:bulletEnabled val="1"/>
        </dgm:varLst>
        <dgm:alg type="tx"/>
        <dgm:shape xmlns:r="http://schemas.openxmlformats.org/officeDocument/2006/relationships" type="up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C4421A-4198-4A96-AEE0-9A3F5DEEFF71}" type="datetimeFigureOut">
              <a:rPr lang="ru-RU" smtClean="0"/>
              <a:pPr/>
              <a:t>06.06.2022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0BF022-EEC2-4ECE-BFFE-43932E571C4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380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C0397-B67A-4A1E-A441-17B9794C928F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426726-D1D8-474D-8F5C-2CEF3422CDF2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ED77F-AB2F-4A98-85CF-D47B8F0182CA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915B-2ED5-44DE-B02B-6A85ADE5AAD2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3EC242-20B1-4EFE-BED2-3262DB71373C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2DDEE-294F-456E-B550-2EE61E5F4C71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6249A-F07C-4BB3-9634-AAF647489A32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B5433-3457-455B-8D3B-0D034219982D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C8D71-12EA-4897-9327-267C99A7E48A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2759-1208-4CC2-A515-6DFB61A9C5E6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E9A996-A914-4A66-8EAC-D684A943FC3F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© Д.С. Терещенко, ПетрГУ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07FB9E5-B046-4229-81FE-1C002993F71A}" type="datetime1">
              <a:rPr lang="ru-RU" smtClean="0"/>
              <a:pPr/>
              <a:t>06.06.2022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ru-RU"/>
              <a:t>© Д.С. Терещенко, ПетрГУ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306551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chemeClr val="bg2">
                    <a:lumMod val="25000"/>
                  </a:schemeClr>
                </a:solidFill>
              </a:rPr>
              <a:t>Предпринимательство              в условиях цифровой экономики.</a:t>
            </a:r>
          </a:p>
        </p:txBody>
      </p:sp>
    </p:spTree>
    <p:extLst>
      <p:ext uri="{BB962C8B-B14F-4D97-AF65-F5344CB8AC3E}">
        <p14:creationId xmlns:p14="http://schemas.microsoft.com/office/powerpoint/2010/main" val="1464394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Производственные возможности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/>
              <a:t>Возможности общества по производству экономических благ при полном и эффективном использовании всех имеющихся ресурсов при данном уровне развития технологии.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[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связь с производственной функцией; могут быть рассчитаны не только для всего общества, но и для отдельной фирмы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]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13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Альтернативные издержки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Упущенная выгода в результате выбора одного из альтернативных вариантов использования ресурсов и, тем самым, отказа от других возможностей.</a:t>
            </a:r>
          </a:p>
          <a:p>
            <a:r>
              <a:rPr lang="ru-RU" dirty="0"/>
              <a:t>Издержки производства одного блага, выраженные в другом благе, которым пришлось пренебречь.</a:t>
            </a:r>
            <a:endParaRPr lang="en-US" dirty="0"/>
          </a:p>
          <a:p>
            <a:endParaRPr lang="ru-RU" dirty="0"/>
          </a:p>
          <a:p>
            <a:r>
              <a:rPr lang="ru-RU" dirty="0"/>
              <a:t>В экономике действует закон возрастающих альтернативных издержек.</a:t>
            </a:r>
          </a:p>
          <a:p>
            <a:endParaRPr lang="ru-RU" dirty="0"/>
          </a:p>
          <a:p>
            <a:r>
              <a:rPr lang="ru-RU" dirty="0"/>
              <a:t>Другие названия: издержки упущенных возможностей, вмененные издержки, англ. </a:t>
            </a:r>
            <a:r>
              <a:rPr lang="en-US" dirty="0"/>
              <a:t>opportunity costs …</a:t>
            </a:r>
          </a:p>
          <a:p>
            <a:endParaRPr lang="en-US" dirty="0"/>
          </a:p>
          <a:p>
            <a:pPr marL="0" indent="0" algn="ctr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[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термин введен Фридрихом фон </a:t>
            </a:r>
            <a:r>
              <a:rPr lang="ru-RU" dirty="0" err="1">
                <a:solidFill>
                  <a:schemeClr val="bg1">
                    <a:lumMod val="50000"/>
                  </a:schemeClr>
                </a:solidFill>
              </a:rPr>
              <a:t>Визером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, 1914 г.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]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459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Экономические субъекты</a:t>
            </a:r>
            <a:br>
              <a:rPr lang="en-US" sz="36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(economic agents)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Объект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действующие в экономике лица, которые могут принимать самостоятельные решения о производстве, распределении, обмене и потреблении экономических благ.</a:t>
            </a:r>
          </a:p>
          <a:p>
            <a:endParaRPr lang="ru-RU" dirty="0"/>
          </a:p>
          <a:p>
            <a:pPr marL="0" indent="0" algn="ctr">
              <a:buNone/>
            </a:pP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[</a:t>
            </a:r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Кого можно отнести к экономическим субъектам? Как ведут себя экономические субъекты?</a:t>
            </a:r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]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15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Экономические субъекты</a:t>
            </a:r>
            <a:br>
              <a:rPr lang="en-US" sz="36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(economic agents)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9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53866102"/>
              </p:ext>
            </p:extLst>
          </p:nvPr>
        </p:nvGraphicFramePr>
        <p:xfrm>
          <a:off x="457200" y="1628801"/>
          <a:ext cx="8229600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95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AACE91A-B920-4681-B89E-54732D2B8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>
                                            <p:graphicEl>
                                              <a:dgm id="{2AACE91A-B920-4681-B89E-54732D2B80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669D176-1A20-41A8-8BC0-B8FE11F886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>
                                            <p:graphicEl>
                                              <a:dgm id="{3669D176-1A20-41A8-8BC0-B8FE11F886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4BAE81C-8697-4C37-806F-C58CE4989D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dgm id="{D4BAE81C-8697-4C37-806F-C58CE4989D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29AD8F9-AFDE-418C-AD21-E0029CC29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dgm id="{329AD8F9-AFDE-418C-AD21-E0029CC29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EAD8B3E-2D7C-4D70-A37F-28825BF3255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>
                                            <p:graphicEl>
                                              <a:dgm id="{7EAD8B3E-2D7C-4D70-A37F-28825BF3255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A874096-F12D-455E-B499-C6FB5E9DC4A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9">
                                            <p:graphicEl>
                                              <a:dgm id="{EA874096-F12D-455E-B499-C6FB5E9DC4A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8514CD2-FD81-49A0-8825-06D2DFDF5F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>
                                            <p:graphicEl>
                                              <a:dgm id="{D8514CD2-FD81-49A0-8825-06D2DFDF5F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C31F0D4-357D-4478-8BAF-2991127E1C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9">
                                            <p:graphicEl>
                                              <a:dgm id="{4C31F0D4-357D-4478-8BAF-2991127E1C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B20C4B2-2C38-4AB3-AAD0-94942806B0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>
                                            <p:graphicEl>
                                              <a:dgm id="{9B20C4B2-2C38-4AB3-AAD0-94942806B0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11AAB00F-D590-4275-B70F-491176441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9">
                                            <p:graphicEl>
                                              <a:dgm id="{11AAB00F-D590-4275-B70F-491176441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 bld="lvl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Экономические субъекты</a:t>
            </a:r>
            <a:br>
              <a:rPr lang="ru-RU" dirty="0"/>
            </a:br>
            <a:r>
              <a:rPr lang="ru-RU" dirty="0"/>
              <a:t>и экономические цели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1974147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324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7720AF2-901B-4720-96A2-989915ADE4D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07720AF2-901B-4720-96A2-989915ADE4D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CD7BF13-8D3C-41CF-9D58-243F43C13A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7CD7BF13-8D3C-41CF-9D58-243F43C13A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D9009A3-00DA-45C6-9A43-0A05F337044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BD9009A3-00DA-45C6-9A43-0A05F337044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782CFA-A673-4292-97B2-B997619E2C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graphicEl>
                                              <a:dgm id="{75782CFA-A673-4292-97B2-B997619E2C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143BC72-8EB4-4C15-95F6-754EE211F8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graphicEl>
                                              <a:dgm id="{5143BC72-8EB4-4C15-95F6-754EE211F8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8D8042-680C-4F94-B628-E48B58DE19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graphicEl>
                                              <a:dgm id="{FD8D8042-680C-4F94-B628-E48B58DE19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Экономический кругооборот</a:t>
            </a:r>
            <a:br>
              <a:rPr lang="ru-RU" sz="3600" dirty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(без участия государства)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419872" y="1658990"/>
            <a:ext cx="230425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Рынки потреб.</a:t>
            </a:r>
          </a:p>
          <a:p>
            <a:pPr algn="ctr"/>
            <a:r>
              <a:rPr lang="ru-RU" dirty="0"/>
              <a:t>Т и У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419872" y="5013176"/>
            <a:ext cx="230425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Рынки ресурсов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3284984"/>
            <a:ext cx="230425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Потребители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60232" y="3270461"/>
            <a:ext cx="230425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Производители</a:t>
            </a:r>
          </a:p>
        </p:txBody>
      </p:sp>
      <p:cxnSp>
        <p:nvCxnSpPr>
          <p:cNvPr id="29" name="Скругленная соединительная линия 28"/>
          <p:cNvCxnSpPr/>
          <p:nvPr/>
        </p:nvCxnSpPr>
        <p:spPr>
          <a:xfrm rot="5400000" flipH="1" flipV="1">
            <a:off x="1346735" y="1325673"/>
            <a:ext cx="1193946" cy="20882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1" name="Скругленная соединительная линия 30"/>
          <p:cNvCxnSpPr/>
          <p:nvPr/>
        </p:nvCxnSpPr>
        <p:spPr>
          <a:xfrm rot="10800000" flipV="1">
            <a:off x="1115617" y="1988840"/>
            <a:ext cx="2088232" cy="1193946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3" name="Скругленная соединительная линия 32"/>
          <p:cNvCxnSpPr/>
          <p:nvPr/>
        </p:nvCxnSpPr>
        <p:spPr>
          <a:xfrm>
            <a:off x="6156176" y="1844824"/>
            <a:ext cx="2088232" cy="1179423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5" name="Скругленная соединительная линия 34"/>
          <p:cNvCxnSpPr/>
          <p:nvPr/>
        </p:nvCxnSpPr>
        <p:spPr>
          <a:xfrm rot="16200000" flipV="1">
            <a:off x="6394556" y="1579148"/>
            <a:ext cx="1179423" cy="20882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38" name="Скругленная соединительная линия 37"/>
          <p:cNvCxnSpPr/>
          <p:nvPr/>
        </p:nvCxnSpPr>
        <p:spPr>
          <a:xfrm rot="5400000">
            <a:off x="6616966" y="3961798"/>
            <a:ext cx="1310667" cy="20882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40" name="Скругленная соединительная линия 39"/>
          <p:cNvCxnSpPr/>
          <p:nvPr/>
        </p:nvCxnSpPr>
        <p:spPr>
          <a:xfrm flipV="1">
            <a:off x="6012160" y="4149080"/>
            <a:ext cx="2088232" cy="1310667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42" name="Скругленная соединительная линия 41"/>
          <p:cNvCxnSpPr/>
          <p:nvPr/>
        </p:nvCxnSpPr>
        <p:spPr>
          <a:xfrm rot="10800000">
            <a:off x="899591" y="4437112"/>
            <a:ext cx="2088232" cy="1296144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cxnSp>
        <p:nvCxnSpPr>
          <p:cNvPr id="44" name="Скругленная соединительная линия 43"/>
          <p:cNvCxnSpPr/>
          <p:nvPr/>
        </p:nvCxnSpPr>
        <p:spPr>
          <a:xfrm rot="16200000" flipH="1">
            <a:off x="1583669" y="3825044"/>
            <a:ext cx="1296144" cy="20882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cxnSp>
      <p:sp>
        <p:nvSpPr>
          <p:cNvPr id="45" name="TextBox 44"/>
          <p:cNvSpPr txBox="1"/>
          <p:nvPr/>
        </p:nvSpPr>
        <p:spPr>
          <a:xfrm>
            <a:off x="1979712" y="2555612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 и У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202467" y="2597430"/>
            <a:ext cx="806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 и У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524328" y="1772816"/>
            <a:ext cx="12570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Выручка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51520" y="1658990"/>
            <a:ext cx="1196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Потреб.</a:t>
            </a:r>
          </a:p>
          <a:p>
            <a:r>
              <a:rPr lang="ru-RU" dirty="0"/>
              <a:t>расходы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123728" y="4581128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ФП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369259" y="4581128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ФП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452320" y="5445224"/>
            <a:ext cx="14494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Издержки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209416" y="5168224"/>
            <a:ext cx="1331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Доходы д/х</a:t>
            </a:r>
          </a:p>
        </p:txBody>
      </p:sp>
    </p:spTree>
    <p:extLst>
      <p:ext uri="{BB962C8B-B14F-4D97-AF65-F5344CB8AC3E}">
        <p14:creationId xmlns:p14="http://schemas.microsoft.com/office/powerpoint/2010/main" val="116657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45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bg2">
                    <a:lumMod val="25000"/>
                  </a:schemeClr>
                </a:solidFill>
              </a:rPr>
              <a:t>Функции рынка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0461028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734619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DCFB721-05E5-4A90-BCC4-74E26D4A4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ADCFB721-05E5-4A90-BCC4-74E26D4A42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134ED6-6F96-431A-AE7F-3EE2D5BF41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15134ED6-6F96-431A-AE7F-3EE2D5BF41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FA69F1F-928B-4F91-AF20-496E5049D2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CFA69F1F-928B-4F91-AF20-496E5049D2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1444425-13C8-42CD-BD07-BC8369975B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E1444425-13C8-42CD-BD07-BC8369975B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5D5DAC7-EC1D-405D-BE18-D02DF875D1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C5D5DAC7-EC1D-405D-BE18-D02DF875D1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3733B5B-838E-4438-90D2-264C1F5B80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F3733B5B-838E-4438-90D2-264C1F5B80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09DEF7-8860-45BD-AA75-61487EF92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8">
                                            <p:graphicEl>
                                              <a:dgm id="{1509DEF7-8860-45BD-AA75-61487EF926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D96EBB8-D11A-4A2B-9639-01FB012D6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>
                                            <p:graphicEl>
                                              <a:dgm id="{3D96EBB8-D11A-4A2B-9639-01FB012D659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0F8A531-43E1-43CE-A734-F4D28F8D13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8">
                                            <p:graphicEl>
                                              <a:dgm id="{D0F8A531-43E1-43CE-A734-F4D28F8D13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8CB0C56-64F4-4F0B-A7D8-F19AA86C81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8">
                                            <p:graphicEl>
                                              <a:dgm id="{E8CB0C56-64F4-4F0B-A7D8-F19AA86C81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Классификация рынков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ru-RU" b="1" dirty="0"/>
              <a:t>По широте охвата</a:t>
            </a:r>
            <a:r>
              <a:rPr lang="ru-RU" dirty="0"/>
              <a:t>: локальные, национальные и международные рынки.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ru-RU" b="1" dirty="0"/>
              <a:t>По объектам купли-продажи</a:t>
            </a:r>
            <a:r>
              <a:rPr lang="ru-RU" dirty="0"/>
              <a:t>: рынки потребительских товаров и услуг, рынки факторов производства, денежный рынок, рынок труда, рынок ценных бумаг.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ru-RU" b="1" dirty="0"/>
              <a:t>По отраслям производства</a:t>
            </a:r>
            <a:r>
              <a:rPr lang="ru-RU" dirty="0"/>
              <a:t>: рынок пшеницы, рынок автомобилей, металлов и проч.</a:t>
            </a:r>
          </a:p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ru-RU" b="1" dirty="0"/>
              <a:t>По наличию конкуренции</a:t>
            </a:r>
            <a:r>
              <a:rPr lang="ru-RU" dirty="0"/>
              <a:t>: конкурентный рынок и неконкурентный рынок.</a:t>
            </a:r>
          </a:p>
        </p:txBody>
      </p:sp>
    </p:spTree>
    <p:extLst>
      <p:ext uri="{BB962C8B-B14F-4D97-AF65-F5344CB8AC3E}">
        <p14:creationId xmlns:p14="http://schemas.microsoft.com/office/powerpoint/2010/main" val="96562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Рыночные структуры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618227"/>
              </p:ext>
            </p:extLst>
          </p:nvPr>
        </p:nvGraphicFramePr>
        <p:xfrm>
          <a:off x="179514" y="1690305"/>
          <a:ext cx="8712967" cy="4187367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1728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8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7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52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89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7926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Характерные черты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Тип рыночной структуры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585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Совершенная конкуренция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Монополистическая конкуренция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Олигополия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Чистая монополия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4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Число фирм</a:t>
                      </a:r>
                      <a:r>
                        <a:rPr lang="ru-RU" sz="1800" baseline="0" dirty="0">
                          <a:effectLst/>
                        </a:rPr>
                        <a:t> </a:t>
                      </a:r>
                      <a:r>
                        <a:rPr lang="ru-RU" sz="1800" dirty="0">
                          <a:effectLst/>
                        </a:rPr>
                        <a:t>в отрасли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Бесконечно много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Несколько десятков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Несколько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Одна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142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Размер фирмы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Бесконечно мал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Относительно небольшой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Относительно большой</a:t>
                      </a:r>
                      <a:endParaRPr lang="ru-RU" sz="1800" b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100 % рынка (отрасли)</a:t>
                      </a:r>
                      <a:endParaRPr lang="ru-RU" sz="1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3668" marR="53668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578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Типы экономических систем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0926900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4756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8EE763-EA18-4356-BBD4-930DCB7C8E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dgm id="{0B8EE763-EA18-4356-BBD4-930DCB7C8E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0F23EDB-88C1-4142-82D2-F117488BF1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2" dur="2000"/>
                                        <p:tgtEl>
                                          <p:spTgt spid="7">
                                            <p:graphicEl>
                                              <a:dgm id="{70F23EDB-88C1-4142-82D2-F117488BF1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30F5A1C-F147-4119-A983-41CB6E21F4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7" dur="2000"/>
                                        <p:tgtEl>
                                          <p:spTgt spid="7">
                                            <p:graphicEl>
                                              <a:dgm id="{D30F5A1C-F147-4119-A983-41CB6E21F4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Уровни экономики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81802869"/>
              </p:ext>
            </p:extLst>
          </p:nvPr>
        </p:nvGraphicFramePr>
        <p:xfrm>
          <a:off x="457200" y="1219201"/>
          <a:ext cx="8229600" cy="4298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044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74C990D7-A42E-47B4-A4E0-523D1B959B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74C990D7-A42E-47B4-A4E0-523D1B959B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4D4AA0AA-6992-4692-8260-1FEEE4019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4D4AA0AA-6992-4692-8260-1FEEE4019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F98F9BBF-4336-4043-8FBE-9FD891155B6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F98F9BBF-4336-4043-8FBE-9FD891155B6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000A5CF4-BF25-42E7-821C-C351B7AA72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000A5CF4-BF25-42E7-821C-C351B7AA72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15B23DF-5EC4-413F-938A-D15F1DD02E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D15B23DF-5EC4-413F-938A-D15F1DD02E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78A937A-2FF9-4523-9310-6ECEC3C67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graphicEl>
                                              <a:dgm id="{978A937A-2FF9-4523-9310-6ECEC3C67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90080" y="692696"/>
            <a:ext cx="7848600" cy="1927225"/>
          </a:xfrm>
        </p:spPr>
        <p:txBody>
          <a:bodyPr/>
          <a:lstStyle/>
          <a:p>
            <a:r>
              <a:rPr lang="ru-RU" sz="3200" dirty="0"/>
              <a:t>Спасибо за ВНИМАНИЕ!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429000"/>
            <a:ext cx="5280000" cy="19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867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Экономика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/>
              <a:t>наука</a:t>
            </a:r>
            <a:r>
              <a:rPr lang="ru-RU" dirty="0"/>
              <a:t>, которая изучает, как люди выбирают оптимальный вариант использования ограниченных (дефицитных) ресурсов.</a:t>
            </a:r>
          </a:p>
          <a:p>
            <a:endParaRPr lang="ru-RU" dirty="0"/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Потребности людей безграничны;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Ресурсы ограничены;</a:t>
            </a:r>
          </a:p>
          <a:p>
            <a:r>
              <a:rPr lang="ru-RU" dirty="0">
                <a:solidFill>
                  <a:schemeClr val="bg1">
                    <a:lumMod val="50000"/>
                  </a:schemeClr>
                </a:solidFill>
              </a:rPr>
              <a:t>Существует множество вариантов использования ограниченных ресурсов.</a:t>
            </a:r>
          </a:p>
        </p:txBody>
      </p:sp>
    </p:spTree>
    <p:extLst>
      <p:ext uri="{BB962C8B-B14F-4D97-AF65-F5344CB8AC3E}">
        <p14:creationId xmlns:p14="http://schemas.microsoft.com/office/powerpoint/2010/main" val="1588282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Потребности </a:t>
            </a:r>
            <a:r>
              <a:rPr lang="en-US" dirty="0"/>
              <a:t>vs. </a:t>
            </a:r>
            <a:r>
              <a:rPr lang="ru-RU" dirty="0"/>
              <a:t>экономические потребности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/>
              <a:t>Потребности</a:t>
            </a:r>
            <a:r>
              <a:rPr lang="ru-RU" dirty="0"/>
              <a:t> – это нужда людей в чем-либо объективно необходимом для поддержания и улучшения функционирования организма, развития личности, требующая удовлетворения.</a:t>
            </a:r>
          </a:p>
          <a:p>
            <a:r>
              <a:rPr lang="ru-RU" b="1" dirty="0"/>
              <a:t>Экономические потребности </a:t>
            </a:r>
            <a:r>
              <a:rPr lang="ru-RU" dirty="0"/>
              <a:t>– внутренние мотивы, побуждающие к экономической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278555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Блага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1"/>
          </p:nvPr>
        </p:nvSpPr>
        <p:spPr>
          <a:xfrm>
            <a:off x="457200" y="1363216"/>
            <a:ext cx="8229600" cy="481608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Средства удовлетворения человеческих потребностей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25627747"/>
              </p:ext>
            </p:extLst>
          </p:nvPr>
        </p:nvGraphicFramePr>
        <p:xfrm>
          <a:off x="1475656" y="1772816"/>
          <a:ext cx="6096000" cy="39199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610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E35AF7C-92B9-451F-8399-CC8862E5BF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DE35AF7C-92B9-451F-8399-CC8862E5BF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1993CD0-B14B-4197-A592-05032B4B4C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E1993CD0-B14B-4197-A592-05032B4B4C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Graphic spid="6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Классификация благ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72483500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3401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BCE036F-D3C4-498C-8D50-5BC67B54CB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graphicEl>
                                              <a:dgm id="{2BCE036F-D3C4-498C-8D50-5BC67B54CB8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271F78F-F168-4871-88CD-05D3DE821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graphicEl>
                                              <a:dgm id="{A271F78F-F168-4871-88CD-05D3DE8215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7365731-ED8F-46B2-9A90-4ECE23F70D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graphicEl>
                                              <a:dgm id="{37365731-ED8F-46B2-9A90-4ECE23F70D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5904827-8E25-4583-9CB4-5F622AB1FD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graphicEl>
                                              <a:dgm id="{15904827-8E25-4583-9CB4-5F622AB1FD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8C6C2E9-D6EC-479F-9656-230732E782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graphicEl>
                                              <a:dgm id="{68C6C2E9-D6EC-479F-9656-230732E782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Sub>
          <a:bldDgm bld="lvlOne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Производство 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(production)</a:t>
            </a:r>
            <a:endParaRPr lang="ru-RU" sz="3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2800" dirty="0"/>
              <a:t>процесс активного преобразования элементов природы с целью создания экономических благ (продукции, работ, услуг)</a:t>
            </a:r>
          </a:p>
          <a:p>
            <a:pPr>
              <a:spcBef>
                <a:spcPts val="0"/>
              </a:spcBef>
              <a:spcAft>
                <a:spcPts val="2400"/>
              </a:spcAft>
            </a:pPr>
            <a:r>
              <a:rPr lang="ru-RU" sz="2800" dirty="0"/>
              <a:t>производственная фирма</a:t>
            </a:r>
          </a:p>
          <a:p>
            <a:pPr marL="0" indent="0">
              <a:spcBef>
                <a:spcPts val="0"/>
              </a:spcBef>
              <a:spcAft>
                <a:spcPts val="2400"/>
              </a:spcAft>
              <a:buNone/>
            </a:pP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684319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[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Общественное</a:t>
            </a:r>
            <a:r>
              <a:rPr lang="en-US" sz="3600" dirty="0">
                <a:solidFill>
                  <a:schemeClr val="bg2">
                    <a:lumMod val="25000"/>
                  </a:schemeClr>
                </a:solidFill>
              </a:rPr>
              <a:t>]</a:t>
            </a:r>
            <a:r>
              <a:rPr lang="ru-RU" sz="3600" dirty="0">
                <a:solidFill>
                  <a:schemeClr val="bg2">
                    <a:lumMod val="25000"/>
                  </a:schemeClr>
                </a:solidFill>
              </a:rPr>
              <a:t> производство</a:t>
            </a: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439501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1528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Факторы производства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2738615"/>
              </p:ext>
            </p:extLst>
          </p:nvPr>
        </p:nvGraphicFramePr>
        <p:xfrm>
          <a:off x="457200" y="1600200"/>
          <a:ext cx="8229600" cy="487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67544" y="5877272"/>
            <a:ext cx="8352928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/>
              <a:t>Предпринимательство</a:t>
            </a:r>
            <a:r>
              <a:rPr lang="ru-RU" dirty="0"/>
              <a:t> — «соединение, комбинирование трех классических факторов производства — земли, труда, капитала»</a:t>
            </a:r>
            <a:r>
              <a:rPr lang="ru-RU" i="1" dirty="0"/>
              <a:t> (</a:t>
            </a:r>
            <a:r>
              <a:rPr lang="ru-RU" dirty="0"/>
              <a:t>Ж.-Б. </a:t>
            </a:r>
            <a:r>
              <a:rPr lang="ru-RU" dirty="0" err="1"/>
              <a:t>Сэй</a:t>
            </a:r>
            <a:r>
              <a:rPr lang="ru-RU" dirty="0"/>
              <a:t> «Трактат политической экономии», 1803 г.)</a:t>
            </a:r>
          </a:p>
        </p:txBody>
      </p:sp>
    </p:spTree>
    <p:extLst>
      <p:ext uri="{BB962C8B-B14F-4D97-AF65-F5344CB8AC3E}">
        <p14:creationId xmlns:p14="http://schemas.microsoft.com/office/powerpoint/2010/main" val="114751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4C04319-D94D-4581-8185-A75DC0871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D4C04319-D94D-4581-8185-A75DC0871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2579904-7E70-4C6C-88E3-B03051361D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graphicEl>
                                              <a:dgm id="{A2579904-7E70-4C6C-88E3-B03051361D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B48AED-D273-4388-8F98-4DF3E41CA6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>
                                            <p:graphicEl>
                                              <a:dgm id="{3FB48AED-D273-4388-8F98-4DF3E41CA6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D1E8AB-6C64-413A-8744-9B5E46EE48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graphicEl>
                                              <a:dgm id="{32D1E8AB-6C64-413A-8744-9B5E46EE48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52B90F4-2229-46BF-9C42-0C30524683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graphicEl>
                                              <a:dgm id="{952B90F4-2229-46BF-9C42-0C30524683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05CCE5A-F194-4639-9C6A-4A2E220144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graphicEl>
                                              <a:dgm id="{D05CCE5A-F194-4639-9C6A-4A2E220144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CC08337-7A17-44AB-94FE-F632CF34F90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graphicEl>
                                              <a:dgm id="{CCC08337-7A17-44AB-94FE-F632CF34F90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353B623-4F73-42C5-9D79-A9823C7192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graphicEl>
                                              <a:dgm id="{5353B623-4F73-42C5-9D79-A9823C7192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D273A5C-5BBA-44D0-98A1-2F6A31C68E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graphicEl>
                                              <a:dgm id="{9D273A5C-5BBA-44D0-98A1-2F6A31C68E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99D9126-6492-47E7-8ED2-25F6E86B28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graphicEl>
                                              <a:dgm id="{099D9126-6492-47E7-8ED2-25F6E86B28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27F00F8-A67F-4C5C-81FB-650D40E521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>
                                            <p:graphicEl>
                                              <a:dgm id="{627F00F8-A67F-4C5C-81FB-650D40E521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2C733C1-CE01-4CE0-9C44-58452033B7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graphicEl>
                                              <a:dgm id="{72C733C1-CE01-4CE0-9C44-58452033B7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0E67433-CF1B-43F8-A87F-F1D66D98F7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>
                                            <p:graphicEl>
                                              <a:dgm id="{A0E67433-CF1B-43F8-A87F-F1D66D98F7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90F791E-DE5D-449B-A4BE-9960B40D98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">
                                            <p:graphicEl>
                                              <a:dgm id="{790F791E-DE5D-449B-A4BE-9960B40D98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A11A162-68ED-4A47-AD60-CF0D2529D9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">
                                            <p:graphicEl>
                                              <a:dgm id="{2A11A162-68ED-4A47-AD60-CF0D2529D9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B0612C3-1DEF-4AD9-B275-BEA286A34D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">
                                            <p:graphicEl>
                                              <a:dgm id="{4B0612C3-1DEF-4AD9-B275-BEA286A34D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A209771-8177-4C3C-9667-CDC9BEC9554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">
                                            <p:graphicEl>
                                              <a:dgm id="{3A209771-8177-4C3C-9667-CDC9BEC9554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0152E22-52B0-422C-A3E3-DABED3068B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>
                                            <p:graphicEl>
                                              <a:dgm id="{80152E22-52B0-422C-A3E3-DABED3068B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FA7A7EF-C1C4-45A1-9965-E53B87CEE5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>
                                            <p:graphicEl>
                                              <a:dgm id="{5FA7A7EF-C1C4-45A1-9965-E53B87CEE5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2FF94B3-CA27-4A0B-A639-62FDA9C943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>
                                            <p:graphicEl>
                                              <a:dgm id="{F2FF94B3-CA27-4A0B-A639-62FDA9C943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98331A2-7C74-451B-BB9E-5E44483E722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>
                                            <p:graphicEl>
                                              <a:dgm id="{E98331A2-7C74-451B-BB9E-5E44483E722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4049B4E-19C9-44DB-A561-71CAA8F2B4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graphicEl>
                                              <a:dgm id="{64049B4E-19C9-44DB-A561-71CAA8F2B4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1456</TotalTime>
  <Words>562</Words>
  <Application>Microsoft Office PowerPoint</Application>
  <PresentationFormat>Экран (4:3)</PresentationFormat>
  <Paragraphs>128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Verdana</vt:lpstr>
      <vt:lpstr>Ясность</vt:lpstr>
      <vt:lpstr>Предпринимательство              в условиях цифровой экономики.</vt:lpstr>
      <vt:lpstr>Уровни экономики</vt:lpstr>
      <vt:lpstr>Экономика</vt:lpstr>
      <vt:lpstr>Потребности vs. экономические потребности</vt:lpstr>
      <vt:lpstr>Блага</vt:lpstr>
      <vt:lpstr>Классификация благ</vt:lpstr>
      <vt:lpstr>Производство (production)</vt:lpstr>
      <vt:lpstr>[Общественное] производство</vt:lpstr>
      <vt:lpstr>Факторы производства</vt:lpstr>
      <vt:lpstr>Производственные возможности</vt:lpstr>
      <vt:lpstr>Альтернативные издержки</vt:lpstr>
      <vt:lpstr>Экономические субъекты (economic agents)</vt:lpstr>
      <vt:lpstr>Экономические субъекты (economic agents)</vt:lpstr>
      <vt:lpstr>Экономические субъекты и экономические цели</vt:lpstr>
      <vt:lpstr>Экономический кругооборот (без участия государства)</vt:lpstr>
      <vt:lpstr>Функции рынка</vt:lpstr>
      <vt:lpstr>Классификация рынков</vt:lpstr>
      <vt:lpstr>Рыночные структуры</vt:lpstr>
      <vt:lpstr>Типы экономических систем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dmitriy_te</dc:creator>
  <cp:lastModifiedBy>Андрей Администратор</cp:lastModifiedBy>
  <cp:revision>88</cp:revision>
  <dcterms:created xsi:type="dcterms:W3CDTF">2013-12-17T12:09:07Z</dcterms:created>
  <dcterms:modified xsi:type="dcterms:W3CDTF">2022-06-05T21:17:44Z</dcterms:modified>
</cp:coreProperties>
</file>