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theme/themeOverride1.xml" ContentType="application/vnd.openxmlformats-officedocument.themeOverr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73" r:id="rId2"/>
    <p:sldId id="274" r:id="rId3"/>
    <p:sldId id="260" r:id="rId4"/>
    <p:sldId id="257" r:id="rId5"/>
    <p:sldId id="280" r:id="rId6"/>
    <p:sldId id="270" r:id="rId7"/>
    <p:sldId id="275" r:id="rId8"/>
    <p:sldId id="261" r:id="rId9"/>
    <p:sldId id="281" r:id="rId10"/>
    <p:sldId id="278" r:id="rId11"/>
    <p:sldId id="279" r:id="rId12"/>
    <p:sldId id="282" r:id="rId13"/>
    <p:sldId id="263" r:id="rId14"/>
    <p:sldId id="277" r:id="rId15"/>
    <p:sldId id="267" r:id="rId16"/>
    <p:sldId id="268" r:id="rId17"/>
    <p:sldId id="262" r:id="rId18"/>
    <p:sldId id="272" r:id="rId19"/>
    <p:sldId id="259" r:id="rId20"/>
    <p:sldId id="265" r:id="rId21"/>
    <p:sldId id="266" r:id="rId22"/>
    <p:sldId id="271" r:id="rId23"/>
    <p:sldId id="258" r:id="rId24"/>
    <p:sldId id="269" r:id="rId2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5758FB7-9AC5-4552-8A53-C91805E547FA}" styleName="Стиль из темы 1 - акцент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Стиль из темы 1 - акцент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7" d="100"/>
          <a:sy n="47" d="100"/>
        </p:scale>
        <p:origin x="1620" y="6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image" Target="../media/image5.jpeg"/><Relationship Id="rId4" Type="http://schemas.openxmlformats.org/officeDocument/2006/relationships/image" Target="../media/image8.jpeg"/></Relationships>
</file>

<file path=ppt/diagrams/_rels/data10.xml.rels><?xml version="1.0" encoding="UTF-8" standalone="yes"?>
<Relationships xmlns="http://schemas.openxmlformats.org/package/2006/relationships"><Relationship Id="rId1" Type="http://schemas.openxmlformats.org/officeDocument/2006/relationships/hyperlink" Target="https://www.garmin.ru/garminpay/" TargetMode="External"/></Relationships>
</file>

<file path=ppt/diagrams/_rels/data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image" Target="../media/image18.png"/></Relationships>
</file>

<file path=ppt/diagrams/_rels/data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image" Target="../media/image23.jpeg"/></Relationships>
</file>

<file path=ppt/diagrams/_rels/data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image" Target="../media/image30.jpeg"/><Relationship Id="rId5" Type="http://schemas.openxmlformats.org/officeDocument/2006/relationships/image" Target="../media/image34.png"/><Relationship Id="rId4" Type="http://schemas.openxmlformats.org/officeDocument/2006/relationships/image" Target="../media/image33.png"/></Relationships>
</file>

<file path=ppt/diagrams/_rels/drawing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image" Target="../media/image5.jpeg"/><Relationship Id="rId4" Type="http://schemas.openxmlformats.org/officeDocument/2006/relationships/image" Target="../media/image8.jpeg"/></Relationships>
</file>

<file path=ppt/diagrams/_rels/drawing10.xml.rels><?xml version="1.0" encoding="UTF-8" standalone="yes"?>
<Relationships xmlns="http://schemas.openxmlformats.org/package/2006/relationships"><Relationship Id="rId1" Type="http://schemas.openxmlformats.org/officeDocument/2006/relationships/hyperlink" Target="https://www.garmin.ru/garminpay/" TargetMode="External"/></Relationships>
</file>

<file path=ppt/diagrams/_rels/drawing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image" Target="../media/image18.png"/></Relationships>
</file>

<file path=ppt/diagrams/_rels/drawing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image" Target="../media/image23.jpeg"/></Relationships>
</file>

<file path=ppt/diagrams/_rels/drawing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image" Target="../media/image30.jpeg"/><Relationship Id="rId5" Type="http://schemas.openxmlformats.org/officeDocument/2006/relationships/image" Target="../media/image34.png"/><Relationship Id="rId4" Type="http://schemas.openxmlformats.org/officeDocument/2006/relationships/image" Target="../media/image33.png"/></Relationships>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63B3ADE-F9D0-40E1-98DF-0D25DF52ACFE}" type="doc">
      <dgm:prSet loTypeId="urn:microsoft.com/office/officeart/2005/8/layout/vList3" loCatId="list" qsTypeId="urn:microsoft.com/office/officeart/2005/8/quickstyle/simple4" qsCatId="simple" csTypeId="urn:microsoft.com/office/officeart/2005/8/colors/accent6_2" csCatId="accent6" phldr="1"/>
      <dgm:spPr/>
      <dgm:t>
        <a:bodyPr/>
        <a:lstStyle/>
        <a:p>
          <a:endParaRPr lang="ru-RU"/>
        </a:p>
      </dgm:t>
    </dgm:pt>
    <dgm:pt modelId="{E4D30F5C-9C5B-455B-B454-8B9A9407EDCF}">
      <dgm:prSet/>
      <dgm:spPr/>
      <dgm:t>
        <a:bodyPr/>
        <a:lstStyle/>
        <a:p>
          <a:pPr rtl="0"/>
          <a:r>
            <a:rPr lang="ru-RU" dirty="0"/>
            <a:t>Стираются границы между финансовыми рынками; неклассические финансовые институты</a:t>
          </a:r>
        </a:p>
      </dgm:t>
    </dgm:pt>
    <dgm:pt modelId="{5DFA0A9B-4A5F-4ECA-B128-EEE464033ABA}" type="parTrans" cxnId="{6F1B7FE1-C308-4840-B063-8E1BFBBD63C7}">
      <dgm:prSet/>
      <dgm:spPr/>
      <dgm:t>
        <a:bodyPr/>
        <a:lstStyle/>
        <a:p>
          <a:endParaRPr lang="ru-RU"/>
        </a:p>
      </dgm:t>
    </dgm:pt>
    <dgm:pt modelId="{795D2C6A-1452-4AA8-8555-007B376C4F36}" type="sibTrans" cxnId="{6F1B7FE1-C308-4840-B063-8E1BFBBD63C7}">
      <dgm:prSet/>
      <dgm:spPr/>
      <dgm:t>
        <a:bodyPr/>
        <a:lstStyle/>
        <a:p>
          <a:endParaRPr lang="ru-RU"/>
        </a:p>
      </dgm:t>
    </dgm:pt>
    <dgm:pt modelId="{CF530B75-196A-4357-AEE1-D3F0E5FE7488}">
      <dgm:prSet/>
      <dgm:spPr/>
      <dgm:t>
        <a:bodyPr/>
        <a:lstStyle/>
        <a:p>
          <a:pPr rtl="0"/>
          <a:r>
            <a:rPr lang="ru-RU" dirty="0"/>
            <a:t>Одновременное упрощение и усложнение контроля и надзора (рост теневой сферы)</a:t>
          </a:r>
        </a:p>
      </dgm:t>
    </dgm:pt>
    <dgm:pt modelId="{3401DFA1-D8FF-468A-8215-79FDC5FBC63D}" type="parTrans" cxnId="{C38C0022-7FD0-4E36-B0CD-E7C07C2759D3}">
      <dgm:prSet/>
      <dgm:spPr/>
      <dgm:t>
        <a:bodyPr/>
        <a:lstStyle/>
        <a:p>
          <a:endParaRPr lang="ru-RU"/>
        </a:p>
      </dgm:t>
    </dgm:pt>
    <dgm:pt modelId="{86A746DD-CFF9-4D21-A235-E4ACA7C427C4}" type="sibTrans" cxnId="{C38C0022-7FD0-4E36-B0CD-E7C07C2759D3}">
      <dgm:prSet/>
      <dgm:spPr/>
      <dgm:t>
        <a:bodyPr/>
        <a:lstStyle/>
        <a:p>
          <a:endParaRPr lang="ru-RU"/>
        </a:p>
      </dgm:t>
    </dgm:pt>
    <dgm:pt modelId="{12A264B8-F4C0-47B0-8745-F134C33295C1}">
      <dgm:prSet/>
      <dgm:spPr/>
      <dgm:t>
        <a:bodyPr/>
        <a:lstStyle/>
        <a:p>
          <a:pPr rtl="0"/>
          <a:r>
            <a:rPr lang="ru-RU" dirty="0"/>
            <a:t>Внедрение финансовых технологий как в деятельность, так и в надзор</a:t>
          </a:r>
        </a:p>
      </dgm:t>
    </dgm:pt>
    <dgm:pt modelId="{FD4BE1E9-B2B4-4BCC-97F5-562497F81248}" type="parTrans" cxnId="{49FBB021-2D72-4E9A-89F4-3CD619FEFED5}">
      <dgm:prSet/>
      <dgm:spPr/>
      <dgm:t>
        <a:bodyPr/>
        <a:lstStyle/>
        <a:p>
          <a:endParaRPr lang="ru-RU"/>
        </a:p>
      </dgm:t>
    </dgm:pt>
    <dgm:pt modelId="{20DF50AC-D310-4E2B-8664-0EA9AB36FC09}" type="sibTrans" cxnId="{49FBB021-2D72-4E9A-89F4-3CD619FEFED5}">
      <dgm:prSet/>
      <dgm:spPr/>
      <dgm:t>
        <a:bodyPr/>
        <a:lstStyle/>
        <a:p>
          <a:endParaRPr lang="ru-RU"/>
        </a:p>
      </dgm:t>
    </dgm:pt>
    <dgm:pt modelId="{4C0E8C95-6007-4D20-BE81-CA94A3581535}">
      <dgm:prSet/>
      <dgm:spPr/>
      <dgm:t>
        <a:bodyPr/>
        <a:lstStyle/>
        <a:p>
          <a:pPr rtl="0"/>
          <a:r>
            <a:rPr lang="ru-RU" dirty="0"/>
            <a:t>Большая подверженность кризисам и системному риску</a:t>
          </a:r>
        </a:p>
      </dgm:t>
    </dgm:pt>
    <dgm:pt modelId="{556C0420-6460-49F1-B406-D9C706DE00BB}" type="parTrans" cxnId="{6AEEDBBB-6EBC-49E7-9285-B0E947EEED5D}">
      <dgm:prSet/>
      <dgm:spPr/>
      <dgm:t>
        <a:bodyPr/>
        <a:lstStyle/>
        <a:p>
          <a:endParaRPr lang="ru-RU"/>
        </a:p>
      </dgm:t>
    </dgm:pt>
    <dgm:pt modelId="{FD7085F4-D43B-4CEA-AB9A-EE016DFB2706}" type="sibTrans" cxnId="{6AEEDBBB-6EBC-49E7-9285-B0E947EEED5D}">
      <dgm:prSet/>
      <dgm:spPr/>
      <dgm:t>
        <a:bodyPr/>
        <a:lstStyle/>
        <a:p>
          <a:endParaRPr lang="ru-RU"/>
        </a:p>
      </dgm:t>
    </dgm:pt>
    <dgm:pt modelId="{125A54A6-395A-49AC-A3F5-8000FEE6A9A8}" type="pres">
      <dgm:prSet presAssocID="{263B3ADE-F9D0-40E1-98DF-0D25DF52ACFE}" presName="linearFlow" presStyleCnt="0">
        <dgm:presLayoutVars>
          <dgm:dir/>
          <dgm:resizeHandles val="exact"/>
        </dgm:presLayoutVars>
      </dgm:prSet>
      <dgm:spPr/>
    </dgm:pt>
    <dgm:pt modelId="{57C46D1C-E972-4A90-9EA6-390067D76AC3}" type="pres">
      <dgm:prSet presAssocID="{E4D30F5C-9C5B-455B-B454-8B9A9407EDCF}" presName="composite" presStyleCnt="0"/>
      <dgm:spPr/>
    </dgm:pt>
    <dgm:pt modelId="{1B107930-6F02-4D34-B146-409C16A87E2C}" type="pres">
      <dgm:prSet presAssocID="{E4D30F5C-9C5B-455B-B454-8B9A9407EDCF}" presName="imgShp" presStyleLbl="fgImgPlace1" presStyleIdx="0" presStyleCnt="4" custLinFactNeighborX="-83603" custLinFactNeighborY="2569"/>
      <dgm:spPr>
        <a:blipFill rotWithShape="0">
          <a:blip xmlns:r="http://schemas.openxmlformats.org/officeDocument/2006/relationships" r:embed="rId1">
            <a:duotone>
              <a:schemeClr val="accent6">
                <a:shade val="45000"/>
                <a:satMod val="135000"/>
              </a:schemeClr>
              <a:prstClr val="white"/>
            </a:duotone>
          </a:blip>
          <a:stretch>
            <a:fillRect/>
          </a:stretch>
        </a:blipFill>
      </dgm:spPr>
    </dgm:pt>
    <dgm:pt modelId="{BB8CF279-6BE5-4BBC-B3A3-AD5C7BAA62F4}" type="pres">
      <dgm:prSet presAssocID="{E4D30F5C-9C5B-455B-B454-8B9A9407EDCF}" presName="txShp" presStyleLbl="node1" presStyleIdx="0" presStyleCnt="4" custScaleX="129105">
        <dgm:presLayoutVars>
          <dgm:bulletEnabled val="1"/>
        </dgm:presLayoutVars>
      </dgm:prSet>
      <dgm:spPr/>
    </dgm:pt>
    <dgm:pt modelId="{7641653F-A2F4-480E-B253-B3289D532E16}" type="pres">
      <dgm:prSet presAssocID="{795D2C6A-1452-4AA8-8555-007B376C4F36}" presName="spacing" presStyleCnt="0"/>
      <dgm:spPr/>
    </dgm:pt>
    <dgm:pt modelId="{DA3FDEC6-DDE6-4A51-B941-D3B617AC55EE}" type="pres">
      <dgm:prSet presAssocID="{CF530B75-196A-4357-AEE1-D3F0E5FE7488}" presName="composite" presStyleCnt="0"/>
      <dgm:spPr/>
    </dgm:pt>
    <dgm:pt modelId="{04BCB6E1-9AA0-4CE9-B960-4560C4F36B61}" type="pres">
      <dgm:prSet presAssocID="{CF530B75-196A-4357-AEE1-D3F0E5FE7488}" presName="imgShp" presStyleLbl="fgImgPlace1" presStyleIdx="1" presStyleCnt="4" custLinFactNeighborX="-83603" custLinFactNeighborY="2569"/>
      <dgm:spPr>
        <a:blipFill rotWithShape="0">
          <a:blip xmlns:r="http://schemas.openxmlformats.org/officeDocument/2006/relationships" r:embed="rId2">
            <a:duotone>
              <a:schemeClr val="accent6">
                <a:shade val="45000"/>
                <a:satMod val="135000"/>
              </a:schemeClr>
              <a:prstClr val="white"/>
            </a:duotone>
            <a:lum bright="-20000" contrast="10000"/>
          </a:blip>
          <a:stretch>
            <a:fillRect/>
          </a:stretch>
        </a:blipFill>
      </dgm:spPr>
    </dgm:pt>
    <dgm:pt modelId="{A606685C-1E7A-4EFD-9AF5-819F0A495E99}" type="pres">
      <dgm:prSet presAssocID="{CF530B75-196A-4357-AEE1-D3F0E5FE7488}" presName="txShp" presStyleLbl="node1" presStyleIdx="1" presStyleCnt="4" custScaleX="129105">
        <dgm:presLayoutVars>
          <dgm:bulletEnabled val="1"/>
        </dgm:presLayoutVars>
      </dgm:prSet>
      <dgm:spPr/>
    </dgm:pt>
    <dgm:pt modelId="{C304AED1-050A-4E8A-A1E9-29D15B0A2A24}" type="pres">
      <dgm:prSet presAssocID="{86A746DD-CFF9-4D21-A235-E4ACA7C427C4}" presName="spacing" presStyleCnt="0"/>
      <dgm:spPr/>
    </dgm:pt>
    <dgm:pt modelId="{E26080F5-EC1E-4B7D-BC6B-51CA8AE2FCDA}" type="pres">
      <dgm:prSet presAssocID="{12A264B8-F4C0-47B0-8745-F134C33295C1}" presName="composite" presStyleCnt="0"/>
      <dgm:spPr/>
    </dgm:pt>
    <dgm:pt modelId="{75DAFCBB-4770-42E4-B071-522954413F15}" type="pres">
      <dgm:prSet presAssocID="{12A264B8-F4C0-47B0-8745-F134C33295C1}" presName="imgShp" presStyleLbl="fgImgPlace1" presStyleIdx="2" presStyleCnt="4" custLinFactNeighborX="-83603" custLinFactNeighborY="2569"/>
      <dgm:spPr>
        <a:blipFill rotWithShape="0">
          <a:blip xmlns:r="http://schemas.openxmlformats.org/officeDocument/2006/relationships" r:embed="rId3">
            <a:duotone>
              <a:prstClr val="black"/>
              <a:schemeClr val="accent6">
                <a:tint val="45000"/>
                <a:satMod val="400000"/>
              </a:schemeClr>
            </a:duotone>
          </a:blip>
          <a:stretch>
            <a:fillRect/>
          </a:stretch>
        </a:blipFill>
      </dgm:spPr>
    </dgm:pt>
    <dgm:pt modelId="{4B243F05-C38C-4F7E-976F-C6B1C71A5594}" type="pres">
      <dgm:prSet presAssocID="{12A264B8-F4C0-47B0-8745-F134C33295C1}" presName="txShp" presStyleLbl="node1" presStyleIdx="2" presStyleCnt="4" custScaleX="129105">
        <dgm:presLayoutVars>
          <dgm:bulletEnabled val="1"/>
        </dgm:presLayoutVars>
      </dgm:prSet>
      <dgm:spPr/>
    </dgm:pt>
    <dgm:pt modelId="{9320625F-E201-462E-9B1A-8C098292799A}" type="pres">
      <dgm:prSet presAssocID="{20DF50AC-D310-4E2B-8664-0EA9AB36FC09}" presName="spacing" presStyleCnt="0"/>
      <dgm:spPr/>
    </dgm:pt>
    <dgm:pt modelId="{FE50D6E7-1CF0-426D-85CF-F7E5C98A582C}" type="pres">
      <dgm:prSet presAssocID="{4C0E8C95-6007-4D20-BE81-CA94A3581535}" presName="composite" presStyleCnt="0"/>
      <dgm:spPr/>
    </dgm:pt>
    <dgm:pt modelId="{E22848A2-9F33-462F-A533-DD2FD1FB170C}" type="pres">
      <dgm:prSet presAssocID="{4C0E8C95-6007-4D20-BE81-CA94A3581535}" presName="imgShp" presStyleLbl="fgImgPlace1" presStyleIdx="3" presStyleCnt="4" custLinFactNeighborX="-74168" custLinFactNeighborY="3446"/>
      <dgm:spPr>
        <a:blipFill rotWithShape="0">
          <a:blip xmlns:r="http://schemas.openxmlformats.org/officeDocument/2006/relationships" r:embed="rId4">
            <a:duotone>
              <a:prstClr val="black"/>
              <a:schemeClr val="accent6">
                <a:tint val="45000"/>
                <a:satMod val="400000"/>
              </a:schemeClr>
            </a:duotone>
          </a:blip>
          <a:stretch>
            <a:fillRect/>
          </a:stretch>
        </a:blipFill>
      </dgm:spPr>
    </dgm:pt>
    <dgm:pt modelId="{4979447E-2D15-46CD-87B9-F835BE47EA58}" type="pres">
      <dgm:prSet presAssocID="{4C0E8C95-6007-4D20-BE81-CA94A3581535}" presName="txShp" presStyleLbl="node1" presStyleIdx="3" presStyleCnt="4" custScaleX="129105">
        <dgm:presLayoutVars>
          <dgm:bulletEnabled val="1"/>
        </dgm:presLayoutVars>
      </dgm:prSet>
      <dgm:spPr/>
    </dgm:pt>
  </dgm:ptLst>
  <dgm:cxnLst>
    <dgm:cxn modelId="{DDCF091E-126C-4DDC-A3FE-C98AE89023EE}" type="presOf" srcId="{4C0E8C95-6007-4D20-BE81-CA94A3581535}" destId="{4979447E-2D15-46CD-87B9-F835BE47EA58}" srcOrd="0" destOrd="0" presId="urn:microsoft.com/office/officeart/2005/8/layout/vList3"/>
    <dgm:cxn modelId="{49FBB021-2D72-4E9A-89F4-3CD619FEFED5}" srcId="{263B3ADE-F9D0-40E1-98DF-0D25DF52ACFE}" destId="{12A264B8-F4C0-47B0-8745-F134C33295C1}" srcOrd="2" destOrd="0" parTransId="{FD4BE1E9-B2B4-4BCC-97F5-562497F81248}" sibTransId="{20DF50AC-D310-4E2B-8664-0EA9AB36FC09}"/>
    <dgm:cxn modelId="{C38C0022-7FD0-4E36-B0CD-E7C07C2759D3}" srcId="{263B3ADE-F9D0-40E1-98DF-0D25DF52ACFE}" destId="{CF530B75-196A-4357-AEE1-D3F0E5FE7488}" srcOrd="1" destOrd="0" parTransId="{3401DFA1-D8FF-468A-8215-79FDC5FBC63D}" sibTransId="{86A746DD-CFF9-4D21-A235-E4ACA7C427C4}"/>
    <dgm:cxn modelId="{516F423C-4E6E-4999-881D-E99C7613FE0F}" type="presOf" srcId="{263B3ADE-F9D0-40E1-98DF-0D25DF52ACFE}" destId="{125A54A6-395A-49AC-A3F5-8000FEE6A9A8}" srcOrd="0" destOrd="0" presId="urn:microsoft.com/office/officeart/2005/8/layout/vList3"/>
    <dgm:cxn modelId="{93594746-AA8D-4988-AFF8-7E4BE352EA0D}" type="presOf" srcId="{CF530B75-196A-4357-AEE1-D3F0E5FE7488}" destId="{A606685C-1E7A-4EFD-9AF5-819F0A495E99}" srcOrd="0" destOrd="0" presId="urn:microsoft.com/office/officeart/2005/8/layout/vList3"/>
    <dgm:cxn modelId="{09DA6D84-367F-441A-9794-3357095FBAFD}" type="presOf" srcId="{E4D30F5C-9C5B-455B-B454-8B9A9407EDCF}" destId="{BB8CF279-6BE5-4BBC-B3A3-AD5C7BAA62F4}" srcOrd="0" destOrd="0" presId="urn:microsoft.com/office/officeart/2005/8/layout/vList3"/>
    <dgm:cxn modelId="{D9AC59AC-6D2A-48C3-9153-9588582A1228}" type="presOf" srcId="{12A264B8-F4C0-47B0-8745-F134C33295C1}" destId="{4B243F05-C38C-4F7E-976F-C6B1C71A5594}" srcOrd="0" destOrd="0" presId="urn:microsoft.com/office/officeart/2005/8/layout/vList3"/>
    <dgm:cxn modelId="{6AEEDBBB-6EBC-49E7-9285-B0E947EEED5D}" srcId="{263B3ADE-F9D0-40E1-98DF-0D25DF52ACFE}" destId="{4C0E8C95-6007-4D20-BE81-CA94A3581535}" srcOrd="3" destOrd="0" parTransId="{556C0420-6460-49F1-B406-D9C706DE00BB}" sibTransId="{FD7085F4-D43B-4CEA-AB9A-EE016DFB2706}"/>
    <dgm:cxn modelId="{6F1B7FE1-C308-4840-B063-8E1BFBBD63C7}" srcId="{263B3ADE-F9D0-40E1-98DF-0D25DF52ACFE}" destId="{E4D30F5C-9C5B-455B-B454-8B9A9407EDCF}" srcOrd="0" destOrd="0" parTransId="{5DFA0A9B-4A5F-4ECA-B128-EEE464033ABA}" sibTransId="{795D2C6A-1452-4AA8-8555-007B376C4F36}"/>
    <dgm:cxn modelId="{5E3C7F5A-6167-4805-93E8-35E02A96DBD4}" type="presParOf" srcId="{125A54A6-395A-49AC-A3F5-8000FEE6A9A8}" destId="{57C46D1C-E972-4A90-9EA6-390067D76AC3}" srcOrd="0" destOrd="0" presId="urn:microsoft.com/office/officeart/2005/8/layout/vList3"/>
    <dgm:cxn modelId="{15AF3844-9706-4936-9789-2FE8C99709FC}" type="presParOf" srcId="{57C46D1C-E972-4A90-9EA6-390067D76AC3}" destId="{1B107930-6F02-4D34-B146-409C16A87E2C}" srcOrd="0" destOrd="0" presId="urn:microsoft.com/office/officeart/2005/8/layout/vList3"/>
    <dgm:cxn modelId="{CA5ED210-E1C0-4081-AE86-57616818C601}" type="presParOf" srcId="{57C46D1C-E972-4A90-9EA6-390067D76AC3}" destId="{BB8CF279-6BE5-4BBC-B3A3-AD5C7BAA62F4}" srcOrd="1" destOrd="0" presId="urn:microsoft.com/office/officeart/2005/8/layout/vList3"/>
    <dgm:cxn modelId="{BB9ED42C-369F-4089-9C43-B12C698A7775}" type="presParOf" srcId="{125A54A6-395A-49AC-A3F5-8000FEE6A9A8}" destId="{7641653F-A2F4-480E-B253-B3289D532E16}" srcOrd="1" destOrd="0" presId="urn:microsoft.com/office/officeart/2005/8/layout/vList3"/>
    <dgm:cxn modelId="{213BC7A9-A175-4EF4-9217-661054C23EEE}" type="presParOf" srcId="{125A54A6-395A-49AC-A3F5-8000FEE6A9A8}" destId="{DA3FDEC6-DDE6-4A51-B941-D3B617AC55EE}" srcOrd="2" destOrd="0" presId="urn:microsoft.com/office/officeart/2005/8/layout/vList3"/>
    <dgm:cxn modelId="{4A5D5AB1-88AC-4D23-9ACE-C8D4A3C2ACDF}" type="presParOf" srcId="{DA3FDEC6-DDE6-4A51-B941-D3B617AC55EE}" destId="{04BCB6E1-9AA0-4CE9-B960-4560C4F36B61}" srcOrd="0" destOrd="0" presId="urn:microsoft.com/office/officeart/2005/8/layout/vList3"/>
    <dgm:cxn modelId="{E6B8F59F-D437-4D42-96E3-71E51DCDBE97}" type="presParOf" srcId="{DA3FDEC6-DDE6-4A51-B941-D3B617AC55EE}" destId="{A606685C-1E7A-4EFD-9AF5-819F0A495E99}" srcOrd="1" destOrd="0" presId="urn:microsoft.com/office/officeart/2005/8/layout/vList3"/>
    <dgm:cxn modelId="{8D811DDF-A27A-4E85-A8FD-1227B0053207}" type="presParOf" srcId="{125A54A6-395A-49AC-A3F5-8000FEE6A9A8}" destId="{C304AED1-050A-4E8A-A1E9-29D15B0A2A24}" srcOrd="3" destOrd="0" presId="urn:microsoft.com/office/officeart/2005/8/layout/vList3"/>
    <dgm:cxn modelId="{365E87F1-7661-4E32-B2F0-BEF9F829480B}" type="presParOf" srcId="{125A54A6-395A-49AC-A3F5-8000FEE6A9A8}" destId="{E26080F5-EC1E-4B7D-BC6B-51CA8AE2FCDA}" srcOrd="4" destOrd="0" presId="urn:microsoft.com/office/officeart/2005/8/layout/vList3"/>
    <dgm:cxn modelId="{BAE49DD0-660B-4682-AB0B-CF1D6EB1EB6A}" type="presParOf" srcId="{E26080F5-EC1E-4B7D-BC6B-51CA8AE2FCDA}" destId="{75DAFCBB-4770-42E4-B071-522954413F15}" srcOrd="0" destOrd="0" presId="urn:microsoft.com/office/officeart/2005/8/layout/vList3"/>
    <dgm:cxn modelId="{D498714E-CEB7-4ACA-A770-C94D273B761B}" type="presParOf" srcId="{E26080F5-EC1E-4B7D-BC6B-51CA8AE2FCDA}" destId="{4B243F05-C38C-4F7E-976F-C6B1C71A5594}" srcOrd="1" destOrd="0" presId="urn:microsoft.com/office/officeart/2005/8/layout/vList3"/>
    <dgm:cxn modelId="{B3BCC71E-7E7F-45DF-A5F3-9D9A2B1FB91D}" type="presParOf" srcId="{125A54A6-395A-49AC-A3F5-8000FEE6A9A8}" destId="{9320625F-E201-462E-9B1A-8C098292799A}" srcOrd="5" destOrd="0" presId="urn:microsoft.com/office/officeart/2005/8/layout/vList3"/>
    <dgm:cxn modelId="{DBD9C492-F56A-4946-9F5B-E92A08A7802F}" type="presParOf" srcId="{125A54A6-395A-49AC-A3F5-8000FEE6A9A8}" destId="{FE50D6E7-1CF0-426D-85CF-F7E5C98A582C}" srcOrd="6" destOrd="0" presId="urn:microsoft.com/office/officeart/2005/8/layout/vList3"/>
    <dgm:cxn modelId="{EABBC83A-0915-41E2-A7FD-77DA8508D4E8}" type="presParOf" srcId="{FE50D6E7-1CF0-426D-85CF-F7E5C98A582C}" destId="{E22848A2-9F33-462F-A533-DD2FD1FB170C}" srcOrd="0" destOrd="0" presId="urn:microsoft.com/office/officeart/2005/8/layout/vList3"/>
    <dgm:cxn modelId="{B17743D7-5DDE-4882-9476-B7ED0893F9C2}" type="presParOf" srcId="{FE50D6E7-1CF0-426D-85CF-F7E5C98A582C}" destId="{4979447E-2D15-46CD-87B9-F835BE47EA58}"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6EE34F91-EF30-4A06-A4D6-577E14A321C2}" type="doc">
      <dgm:prSet loTypeId="urn:microsoft.com/office/officeart/2005/8/layout/process4" loCatId="list" qsTypeId="urn:microsoft.com/office/officeart/2005/8/quickstyle/simple1" qsCatId="simple" csTypeId="urn:microsoft.com/office/officeart/2005/8/colors/accent6_2" csCatId="accent6" phldr="1"/>
      <dgm:spPr/>
      <dgm:t>
        <a:bodyPr/>
        <a:lstStyle/>
        <a:p>
          <a:endParaRPr lang="ru-RU"/>
        </a:p>
      </dgm:t>
    </dgm:pt>
    <dgm:pt modelId="{ACEA8453-5262-47DD-8E63-5250DE644302}">
      <dgm:prSet/>
      <dgm:spPr/>
      <dgm:t>
        <a:bodyPr/>
        <a:lstStyle/>
        <a:p>
          <a:pPr rtl="0"/>
          <a:r>
            <a:rPr lang="ru-RU" dirty="0"/>
            <a:t>Глава компании </a:t>
          </a:r>
          <a:r>
            <a:rPr lang="en-US" dirty="0"/>
            <a:t>Apple</a:t>
          </a:r>
          <a:r>
            <a:rPr lang="ru-RU" dirty="0"/>
            <a:t> Тим Кук заявил, что в третьем квартале 2018 года было совершено почти миллиард транзакций с использованием данного сервиса</a:t>
          </a:r>
          <a:r>
            <a:rPr lang="en-US" dirty="0"/>
            <a:t>, </a:t>
          </a:r>
          <a:r>
            <a:rPr lang="ru-RU" dirty="0"/>
            <a:t>а уже 4 900 банков поддерживают эту функцию.</a:t>
          </a:r>
        </a:p>
      </dgm:t>
    </dgm:pt>
    <dgm:pt modelId="{E7628DA2-632A-44BE-902A-B5EFEB83FBC1}" type="parTrans" cxnId="{8521937E-FF39-4A0C-AF3B-77658AEBEFF7}">
      <dgm:prSet/>
      <dgm:spPr/>
      <dgm:t>
        <a:bodyPr/>
        <a:lstStyle/>
        <a:p>
          <a:endParaRPr lang="ru-RU"/>
        </a:p>
      </dgm:t>
    </dgm:pt>
    <dgm:pt modelId="{FF122C12-96C2-4C36-A407-30EDFDC1D255}" type="sibTrans" cxnId="{8521937E-FF39-4A0C-AF3B-77658AEBEFF7}">
      <dgm:prSet/>
      <dgm:spPr/>
      <dgm:t>
        <a:bodyPr/>
        <a:lstStyle/>
        <a:p>
          <a:endParaRPr lang="ru-RU"/>
        </a:p>
      </dgm:t>
    </dgm:pt>
    <dgm:pt modelId="{630C4FFA-AE3F-4425-AA14-B0CF4F689D70}">
      <dgm:prSet/>
      <dgm:spPr/>
      <dgm:t>
        <a:bodyPr/>
        <a:lstStyle/>
        <a:p>
          <a:pPr rtl="0"/>
          <a:r>
            <a:rPr lang="ru-RU" b="1" dirty="0"/>
            <a:t>Комиссии</a:t>
          </a:r>
          <a:endParaRPr lang="ru-RU" dirty="0"/>
        </a:p>
      </dgm:t>
    </dgm:pt>
    <dgm:pt modelId="{9E1A7700-F696-4AC0-BDE5-7F61D6C87B8B}" type="parTrans" cxnId="{FBA5583D-7733-4F5F-8BD4-904D4DBE3F05}">
      <dgm:prSet/>
      <dgm:spPr/>
      <dgm:t>
        <a:bodyPr/>
        <a:lstStyle/>
        <a:p>
          <a:endParaRPr lang="ru-RU"/>
        </a:p>
      </dgm:t>
    </dgm:pt>
    <dgm:pt modelId="{131E7291-64F6-4EC6-82FD-FB0EC378EB89}" type="sibTrans" cxnId="{FBA5583D-7733-4F5F-8BD4-904D4DBE3F05}">
      <dgm:prSet/>
      <dgm:spPr/>
      <dgm:t>
        <a:bodyPr/>
        <a:lstStyle/>
        <a:p>
          <a:endParaRPr lang="ru-RU"/>
        </a:p>
      </dgm:t>
    </dgm:pt>
    <dgm:pt modelId="{B7B51016-A4D8-4B61-8E64-30EC079446E4}">
      <dgm:prSet/>
      <dgm:spPr/>
      <dgm:t>
        <a:bodyPr/>
        <a:lstStyle/>
        <a:p>
          <a:pPr rtl="0"/>
          <a:r>
            <a:rPr lang="ru-RU" b="1" dirty="0" err="1"/>
            <a:t>Apple</a:t>
          </a:r>
          <a:r>
            <a:rPr lang="ru-RU" b="1" dirty="0"/>
            <a:t> </a:t>
          </a:r>
          <a:r>
            <a:rPr lang="ru-RU" b="1" dirty="0" err="1"/>
            <a:t>Pay</a:t>
          </a:r>
          <a:r>
            <a:rPr lang="ru-RU" b="1" dirty="0"/>
            <a:t>:</a:t>
          </a:r>
          <a:r>
            <a:rPr lang="ru-RU" dirty="0"/>
            <a:t> берёт небольшую комиссию с банка, которая может доходить до 0,12% от суммы покупки за каждую транзакцию. Также банк должен платить 45 рублей в год за каждую карту, подключенную к сервису. Представители Сбербанка заявляют, что комиссия </a:t>
          </a:r>
          <a:r>
            <a:rPr lang="ru-RU" dirty="0" err="1"/>
            <a:t>Apple</a:t>
          </a:r>
          <a:r>
            <a:rPr lang="ru-RU" dirty="0"/>
            <a:t> не влияет на экономическую составляющую продуктов банка.</a:t>
          </a:r>
        </a:p>
      </dgm:t>
    </dgm:pt>
    <dgm:pt modelId="{5134EF60-1445-418F-8842-C0E253865DD6}" type="parTrans" cxnId="{2178C365-8D1F-4073-B054-1304E0BF4F77}">
      <dgm:prSet/>
      <dgm:spPr/>
      <dgm:t>
        <a:bodyPr/>
        <a:lstStyle/>
        <a:p>
          <a:endParaRPr lang="ru-RU"/>
        </a:p>
      </dgm:t>
    </dgm:pt>
    <dgm:pt modelId="{7E116717-C446-4A8D-AFE9-2E3FC432EA7F}" type="sibTrans" cxnId="{2178C365-8D1F-4073-B054-1304E0BF4F77}">
      <dgm:prSet/>
      <dgm:spPr/>
      <dgm:t>
        <a:bodyPr/>
        <a:lstStyle/>
        <a:p>
          <a:endParaRPr lang="ru-RU"/>
        </a:p>
      </dgm:t>
    </dgm:pt>
    <dgm:pt modelId="{4938AA53-67F2-4D6C-BFEA-05D44A86AEBD}">
      <dgm:prSet/>
      <dgm:spPr/>
      <dgm:t>
        <a:bodyPr/>
        <a:lstStyle/>
        <a:p>
          <a:pPr rtl="0"/>
          <a:r>
            <a:rPr lang="ru-RU" b="1" dirty="0" err="1"/>
            <a:t>Google</a:t>
          </a:r>
          <a:r>
            <a:rPr lang="ru-RU" b="1" dirty="0"/>
            <a:t> </a:t>
          </a:r>
          <a:r>
            <a:rPr lang="ru-RU" b="1" dirty="0" err="1"/>
            <a:t>Pay</a:t>
          </a:r>
          <a:r>
            <a:rPr lang="ru-RU" b="1" dirty="0"/>
            <a:t>:</a:t>
          </a:r>
          <a:r>
            <a:rPr lang="ru-RU" dirty="0"/>
            <a:t> бесплатные транзакции.</a:t>
          </a:r>
        </a:p>
      </dgm:t>
    </dgm:pt>
    <dgm:pt modelId="{7ECFF5D1-D9E9-4EDA-AE0F-2B892676040C}" type="parTrans" cxnId="{3950E714-3EC6-466E-AA29-38B454CF01F2}">
      <dgm:prSet/>
      <dgm:spPr/>
      <dgm:t>
        <a:bodyPr/>
        <a:lstStyle/>
        <a:p>
          <a:endParaRPr lang="ru-RU"/>
        </a:p>
      </dgm:t>
    </dgm:pt>
    <dgm:pt modelId="{18821FCC-0071-4DEF-A69B-C1F5A3F0F481}" type="sibTrans" cxnId="{3950E714-3EC6-466E-AA29-38B454CF01F2}">
      <dgm:prSet/>
      <dgm:spPr/>
      <dgm:t>
        <a:bodyPr/>
        <a:lstStyle/>
        <a:p>
          <a:endParaRPr lang="ru-RU"/>
        </a:p>
      </dgm:t>
    </dgm:pt>
    <dgm:pt modelId="{88C9E6BB-8D72-488C-8F8D-B0B8ADB868BD}">
      <dgm:prSet/>
      <dgm:spPr/>
      <dgm:t>
        <a:bodyPr/>
        <a:lstStyle/>
        <a:p>
          <a:pPr rtl="0"/>
          <a:r>
            <a:rPr lang="ru-RU" dirty="0"/>
            <a:t>Новый сервис - </a:t>
          </a:r>
          <a:r>
            <a:rPr lang="en-US" dirty="0"/>
            <a:t>Garmin Pay</a:t>
          </a:r>
          <a:r>
            <a:rPr lang="ru-RU" dirty="0"/>
            <a:t> (</a:t>
          </a:r>
          <a:r>
            <a:rPr lang="en-US" dirty="0">
              <a:hlinkClick xmlns:r="http://schemas.openxmlformats.org/officeDocument/2006/relationships" r:id="rId1"/>
            </a:rPr>
            <a:t>https://www.garmin.ru/garminpay/</a:t>
          </a:r>
          <a:r>
            <a:rPr lang="ru-RU" dirty="0"/>
            <a:t>)</a:t>
          </a:r>
        </a:p>
      </dgm:t>
    </dgm:pt>
    <dgm:pt modelId="{18F117C6-CA59-4B7C-8775-A935F9A0D7EF}" type="parTrans" cxnId="{EBDACD6A-0E8E-4F7D-93EE-FABBAE29E17D}">
      <dgm:prSet/>
      <dgm:spPr/>
      <dgm:t>
        <a:bodyPr/>
        <a:lstStyle/>
        <a:p>
          <a:endParaRPr lang="ru-RU"/>
        </a:p>
      </dgm:t>
    </dgm:pt>
    <dgm:pt modelId="{4E5A64D0-997C-4D64-81F1-430F3DE59CE5}" type="sibTrans" cxnId="{EBDACD6A-0E8E-4F7D-93EE-FABBAE29E17D}">
      <dgm:prSet/>
      <dgm:spPr/>
      <dgm:t>
        <a:bodyPr/>
        <a:lstStyle/>
        <a:p>
          <a:endParaRPr lang="ru-RU"/>
        </a:p>
      </dgm:t>
    </dgm:pt>
    <dgm:pt modelId="{C3683F0C-07CD-4D2D-800A-1C23D2D996B4}" type="pres">
      <dgm:prSet presAssocID="{6EE34F91-EF30-4A06-A4D6-577E14A321C2}" presName="Name0" presStyleCnt="0">
        <dgm:presLayoutVars>
          <dgm:dir/>
          <dgm:animLvl val="lvl"/>
          <dgm:resizeHandles val="exact"/>
        </dgm:presLayoutVars>
      </dgm:prSet>
      <dgm:spPr/>
    </dgm:pt>
    <dgm:pt modelId="{73013F45-EDDB-4ADE-B9EE-D6F32FC5BE1A}" type="pres">
      <dgm:prSet presAssocID="{630C4FFA-AE3F-4425-AA14-B0CF4F689D70}" presName="boxAndChildren" presStyleCnt="0"/>
      <dgm:spPr/>
    </dgm:pt>
    <dgm:pt modelId="{A9C9832F-C5ED-4FF6-B31F-BEC5338ED773}" type="pres">
      <dgm:prSet presAssocID="{630C4FFA-AE3F-4425-AA14-B0CF4F689D70}" presName="parentTextBox" presStyleLbl="node1" presStyleIdx="0" presStyleCnt="2"/>
      <dgm:spPr/>
    </dgm:pt>
    <dgm:pt modelId="{6DB46ED0-3EB3-4C09-AB55-8A04D94C9471}" type="pres">
      <dgm:prSet presAssocID="{630C4FFA-AE3F-4425-AA14-B0CF4F689D70}" presName="entireBox" presStyleLbl="node1" presStyleIdx="0" presStyleCnt="2"/>
      <dgm:spPr/>
    </dgm:pt>
    <dgm:pt modelId="{D8191715-F749-470F-A552-64DC5CB1A8CA}" type="pres">
      <dgm:prSet presAssocID="{630C4FFA-AE3F-4425-AA14-B0CF4F689D70}" presName="descendantBox" presStyleCnt="0"/>
      <dgm:spPr/>
    </dgm:pt>
    <dgm:pt modelId="{5ACEC015-37F4-4C5C-AEDA-AAE8D0DEFB65}" type="pres">
      <dgm:prSet presAssocID="{B7B51016-A4D8-4B61-8E64-30EC079446E4}" presName="childTextBox" presStyleLbl="fgAccFollowNode1" presStyleIdx="0" presStyleCnt="3">
        <dgm:presLayoutVars>
          <dgm:bulletEnabled val="1"/>
        </dgm:presLayoutVars>
      </dgm:prSet>
      <dgm:spPr/>
    </dgm:pt>
    <dgm:pt modelId="{8E9D9412-1A22-44DF-A0FD-9AE694AF64CA}" type="pres">
      <dgm:prSet presAssocID="{4938AA53-67F2-4D6C-BFEA-05D44A86AEBD}" presName="childTextBox" presStyleLbl="fgAccFollowNode1" presStyleIdx="1" presStyleCnt="3">
        <dgm:presLayoutVars>
          <dgm:bulletEnabled val="1"/>
        </dgm:presLayoutVars>
      </dgm:prSet>
      <dgm:spPr/>
    </dgm:pt>
    <dgm:pt modelId="{8D1EDBB3-01A7-4BC3-91E3-998B9D012E4C}" type="pres">
      <dgm:prSet presAssocID="{FF122C12-96C2-4C36-A407-30EDFDC1D255}" presName="sp" presStyleCnt="0"/>
      <dgm:spPr/>
    </dgm:pt>
    <dgm:pt modelId="{CD89F6BD-F0F6-476C-B13F-EE3D94662E57}" type="pres">
      <dgm:prSet presAssocID="{ACEA8453-5262-47DD-8E63-5250DE644302}" presName="arrowAndChildren" presStyleCnt="0"/>
      <dgm:spPr/>
    </dgm:pt>
    <dgm:pt modelId="{FC546DDA-B1B0-46AE-8218-C73A0F41BFDD}" type="pres">
      <dgm:prSet presAssocID="{ACEA8453-5262-47DD-8E63-5250DE644302}" presName="parentTextArrow" presStyleLbl="node1" presStyleIdx="0" presStyleCnt="2"/>
      <dgm:spPr/>
    </dgm:pt>
    <dgm:pt modelId="{4DC8AEF5-15AB-45C5-BBBB-8C7A979747B3}" type="pres">
      <dgm:prSet presAssocID="{ACEA8453-5262-47DD-8E63-5250DE644302}" presName="arrow" presStyleLbl="node1" presStyleIdx="1" presStyleCnt="2"/>
      <dgm:spPr/>
    </dgm:pt>
    <dgm:pt modelId="{55334D40-7731-4AD3-86AD-1ED7992F8C5B}" type="pres">
      <dgm:prSet presAssocID="{ACEA8453-5262-47DD-8E63-5250DE644302}" presName="descendantArrow" presStyleCnt="0"/>
      <dgm:spPr/>
    </dgm:pt>
    <dgm:pt modelId="{D58EE056-41C3-4D9C-8115-4E54DC9ABC8A}" type="pres">
      <dgm:prSet presAssocID="{88C9E6BB-8D72-488C-8F8D-B0B8ADB868BD}" presName="childTextArrow" presStyleLbl="fgAccFollowNode1" presStyleIdx="2" presStyleCnt="3">
        <dgm:presLayoutVars>
          <dgm:bulletEnabled val="1"/>
        </dgm:presLayoutVars>
      </dgm:prSet>
      <dgm:spPr/>
    </dgm:pt>
  </dgm:ptLst>
  <dgm:cxnLst>
    <dgm:cxn modelId="{3950E714-3EC6-466E-AA29-38B454CF01F2}" srcId="{630C4FFA-AE3F-4425-AA14-B0CF4F689D70}" destId="{4938AA53-67F2-4D6C-BFEA-05D44A86AEBD}" srcOrd="1" destOrd="0" parTransId="{7ECFF5D1-D9E9-4EDA-AE0F-2B892676040C}" sibTransId="{18821FCC-0071-4DEF-A69B-C1F5A3F0F481}"/>
    <dgm:cxn modelId="{FE5C8815-9EE2-42CF-98E1-01DEF3CD25CD}" type="presOf" srcId="{88C9E6BB-8D72-488C-8F8D-B0B8ADB868BD}" destId="{D58EE056-41C3-4D9C-8115-4E54DC9ABC8A}" srcOrd="0" destOrd="0" presId="urn:microsoft.com/office/officeart/2005/8/layout/process4"/>
    <dgm:cxn modelId="{3979A225-EB24-4DBA-AB40-2563B47EE85C}" type="presOf" srcId="{630C4FFA-AE3F-4425-AA14-B0CF4F689D70}" destId="{A9C9832F-C5ED-4FF6-B31F-BEC5338ED773}" srcOrd="0" destOrd="0" presId="urn:microsoft.com/office/officeart/2005/8/layout/process4"/>
    <dgm:cxn modelId="{2F101E38-31D5-49B7-AA25-EC94752AD26B}" type="presOf" srcId="{630C4FFA-AE3F-4425-AA14-B0CF4F689D70}" destId="{6DB46ED0-3EB3-4C09-AB55-8A04D94C9471}" srcOrd="1" destOrd="0" presId="urn:microsoft.com/office/officeart/2005/8/layout/process4"/>
    <dgm:cxn modelId="{FBA5583D-7733-4F5F-8BD4-904D4DBE3F05}" srcId="{6EE34F91-EF30-4A06-A4D6-577E14A321C2}" destId="{630C4FFA-AE3F-4425-AA14-B0CF4F689D70}" srcOrd="1" destOrd="0" parTransId="{9E1A7700-F696-4AC0-BDE5-7F61D6C87B8B}" sibTransId="{131E7291-64F6-4EC6-82FD-FB0EC378EB89}"/>
    <dgm:cxn modelId="{2178C365-8D1F-4073-B054-1304E0BF4F77}" srcId="{630C4FFA-AE3F-4425-AA14-B0CF4F689D70}" destId="{B7B51016-A4D8-4B61-8E64-30EC079446E4}" srcOrd="0" destOrd="0" parTransId="{5134EF60-1445-418F-8842-C0E253865DD6}" sibTransId="{7E116717-C446-4A8D-AFE9-2E3FC432EA7F}"/>
    <dgm:cxn modelId="{D66B994A-CA2D-435A-84BD-0188ADB459B8}" type="presOf" srcId="{6EE34F91-EF30-4A06-A4D6-577E14A321C2}" destId="{C3683F0C-07CD-4D2D-800A-1C23D2D996B4}" srcOrd="0" destOrd="0" presId="urn:microsoft.com/office/officeart/2005/8/layout/process4"/>
    <dgm:cxn modelId="{EBDACD6A-0E8E-4F7D-93EE-FABBAE29E17D}" srcId="{ACEA8453-5262-47DD-8E63-5250DE644302}" destId="{88C9E6BB-8D72-488C-8F8D-B0B8ADB868BD}" srcOrd="0" destOrd="0" parTransId="{18F117C6-CA59-4B7C-8775-A935F9A0D7EF}" sibTransId="{4E5A64D0-997C-4D64-81F1-430F3DE59CE5}"/>
    <dgm:cxn modelId="{8521937E-FF39-4A0C-AF3B-77658AEBEFF7}" srcId="{6EE34F91-EF30-4A06-A4D6-577E14A321C2}" destId="{ACEA8453-5262-47DD-8E63-5250DE644302}" srcOrd="0" destOrd="0" parTransId="{E7628DA2-632A-44BE-902A-B5EFEB83FBC1}" sibTransId="{FF122C12-96C2-4C36-A407-30EDFDC1D255}"/>
    <dgm:cxn modelId="{25317AB5-AD61-47B8-9B6C-9E79100CF466}" type="presOf" srcId="{4938AA53-67F2-4D6C-BFEA-05D44A86AEBD}" destId="{8E9D9412-1A22-44DF-A0FD-9AE694AF64CA}" srcOrd="0" destOrd="0" presId="urn:microsoft.com/office/officeart/2005/8/layout/process4"/>
    <dgm:cxn modelId="{9E55BCB7-0DA1-433C-9397-99FEFC32E385}" type="presOf" srcId="{ACEA8453-5262-47DD-8E63-5250DE644302}" destId="{4DC8AEF5-15AB-45C5-BBBB-8C7A979747B3}" srcOrd="1" destOrd="0" presId="urn:microsoft.com/office/officeart/2005/8/layout/process4"/>
    <dgm:cxn modelId="{435289BE-6525-44B3-A086-8488F18CECE5}" type="presOf" srcId="{ACEA8453-5262-47DD-8E63-5250DE644302}" destId="{FC546DDA-B1B0-46AE-8218-C73A0F41BFDD}" srcOrd="0" destOrd="0" presId="urn:microsoft.com/office/officeart/2005/8/layout/process4"/>
    <dgm:cxn modelId="{8E25E5EA-7328-422D-ACAD-029625AAE7AD}" type="presOf" srcId="{B7B51016-A4D8-4B61-8E64-30EC079446E4}" destId="{5ACEC015-37F4-4C5C-AEDA-AAE8D0DEFB65}" srcOrd="0" destOrd="0" presId="urn:microsoft.com/office/officeart/2005/8/layout/process4"/>
    <dgm:cxn modelId="{B0F58EE2-C156-4915-BC4A-CD4BFF581227}" type="presParOf" srcId="{C3683F0C-07CD-4D2D-800A-1C23D2D996B4}" destId="{73013F45-EDDB-4ADE-B9EE-D6F32FC5BE1A}" srcOrd="0" destOrd="0" presId="urn:microsoft.com/office/officeart/2005/8/layout/process4"/>
    <dgm:cxn modelId="{B0BBFA1C-AF44-40DB-B262-C7AE3D5FBDBD}" type="presParOf" srcId="{73013F45-EDDB-4ADE-B9EE-D6F32FC5BE1A}" destId="{A9C9832F-C5ED-4FF6-B31F-BEC5338ED773}" srcOrd="0" destOrd="0" presId="urn:microsoft.com/office/officeart/2005/8/layout/process4"/>
    <dgm:cxn modelId="{24618A4A-CAF8-4CCB-A9FE-987896AFF7DB}" type="presParOf" srcId="{73013F45-EDDB-4ADE-B9EE-D6F32FC5BE1A}" destId="{6DB46ED0-3EB3-4C09-AB55-8A04D94C9471}" srcOrd="1" destOrd="0" presId="urn:microsoft.com/office/officeart/2005/8/layout/process4"/>
    <dgm:cxn modelId="{520F6FC7-8EBB-4769-8F2C-502C046E0131}" type="presParOf" srcId="{73013F45-EDDB-4ADE-B9EE-D6F32FC5BE1A}" destId="{D8191715-F749-470F-A552-64DC5CB1A8CA}" srcOrd="2" destOrd="0" presId="urn:microsoft.com/office/officeart/2005/8/layout/process4"/>
    <dgm:cxn modelId="{B339F939-4299-4293-B564-DF62893B4F79}" type="presParOf" srcId="{D8191715-F749-470F-A552-64DC5CB1A8CA}" destId="{5ACEC015-37F4-4C5C-AEDA-AAE8D0DEFB65}" srcOrd="0" destOrd="0" presId="urn:microsoft.com/office/officeart/2005/8/layout/process4"/>
    <dgm:cxn modelId="{CB693407-0138-4C01-AAA1-1102863585DB}" type="presParOf" srcId="{D8191715-F749-470F-A552-64DC5CB1A8CA}" destId="{8E9D9412-1A22-44DF-A0FD-9AE694AF64CA}" srcOrd="1" destOrd="0" presId="urn:microsoft.com/office/officeart/2005/8/layout/process4"/>
    <dgm:cxn modelId="{A6988228-FB32-491D-BFB6-476C1C5B53F1}" type="presParOf" srcId="{C3683F0C-07CD-4D2D-800A-1C23D2D996B4}" destId="{8D1EDBB3-01A7-4BC3-91E3-998B9D012E4C}" srcOrd="1" destOrd="0" presId="urn:microsoft.com/office/officeart/2005/8/layout/process4"/>
    <dgm:cxn modelId="{9E28D950-7F51-4A8F-8B70-D0B17F24BCBB}" type="presParOf" srcId="{C3683F0C-07CD-4D2D-800A-1C23D2D996B4}" destId="{CD89F6BD-F0F6-476C-B13F-EE3D94662E57}" srcOrd="2" destOrd="0" presId="urn:microsoft.com/office/officeart/2005/8/layout/process4"/>
    <dgm:cxn modelId="{83ED721F-3605-441E-B7D0-E7E37DD61F0D}" type="presParOf" srcId="{CD89F6BD-F0F6-476C-B13F-EE3D94662E57}" destId="{FC546DDA-B1B0-46AE-8218-C73A0F41BFDD}" srcOrd="0" destOrd="0" presId="urn:microsoft.com/office/officeart/2005/8/layout/process4"/>
    <dgm:cxn modelId="{6405AE88-3C97-471F-ABC3-27B3A6645C4B}" type="presParOf" srcId="{CD89F6BD-F0F6-476C-B13F-EE3D94662E57}" destId="{4DC8AEF5-15AB-45C5-BBBB-8C7A979747B3}" srcOrd="1" destOrd="0" presId="urn:microsoft.com/office/officeart/2005/8/layout/process4"/>
    <dgm:cxn modelId="{F1DE823D-B69C-4660-B9F6-FBDE6DA67489}" type="presParOf" srcId="{CD89F6BD-F0F6-476C-B13F-EE3D94662E57}" destId="{55334D40-7731-4AD3-86AD-1ED7992F8C5B}" srcOrd="2" destOrd="0" presId="urn:microsoft.com/office/officeart/2005/8/layout/process4"/>
    <dgm:cxn modelId="{4D7306AB-8A0A-4BFD-BDBE-7618E6E334F5}" type="presParOf" srcId="{55334D40-7731-4AD3-86AD-1ED7992F8C5B}" destId="{D58EE056-41C3-4D9C-8115-4E54DC9ABC8A}"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67B15DF0-A7F6-4E21-BCE4-1C3BD46C3A3C}" type="doc">
      <dgm:prSet loTypeId="urn:microsoft.com/office/officeart/2005/8/layout/vList2" loCatId="list" qsTypeId="urn:microsoft.com/office/officeart/2005/8/quickstyle/simple4" qsCatId="simple" csTypeId="urn:microsoft.com/office/officeart/2005/8/colors/accent6_2" csCatId="accent6"/>
      <dgm:spPr/>
      <dgm:t>
        <a:bodyPr/>
        <a:lstStyle/>
        <a:p>
          <a:endParaRPr lang="ru-RU"/>
        </a:p>
      </dgm:t>
    </dgm:pt>
    <dgm:pt modelId="{BFBD6CC9-C3B6-45DC-954F-B56DCB48801B}">
      <dgm:prSet/>
      <dgm:spPr/>
      <dgm:t>
        <a:bodyPr/>
        <a:lstStyle/>
        <a:p>
          <a:pPr rtl="0"/>
          <a:r>
            <a:rPr lang="ru-RU" dirty="0"/>
            <a:t>В 2013 году корпорация провела сделки почти на $2,1 </a:t>
          </a:r>
          <a:r>
            <a:rPr lang="ru-RU" dirty="0" err="1"/>
            <a:t>млрд</a:t>
          </a:r>
          <a:r>
            <a:rPr lang="ru-RU" dirty="0"/>
            <a:t> — по большей части это были покупки в игровых приложениях, следует из данных Комиссии по ценным бумагам и биржам США (SEC)</a:t>
          </a:r>
        </a:p>
      </dgm:t>
    </dgm:pt>
    <dgm:pt modelId="{3864FE0A-7E9F-417A-8156-C44E76846E58}" type="parTrans" cxnId="{427510D8-5FEB-43D5-A7FC-4395DDA962BC}">
      <dgm:prSet/>
      <dgm:spPr/>
      <dgm:t>
        <a:bodyPr/>
        <a:lstStyle/>
        <a:p>
          <a:endParaRPr lang="ru-RU"/>
        </a:p>
      </dgm:t>
    </dgm:pt>
    <dgm:pt modelId="{2BCDF9B6-2084-4982-B3E2-985CF492FD96}" type="sibTrans" cxnId="{427510D8-5FEB-43D5-A7FC-4395DDA962BC}">
      <dgm:prSet/>
      <dgm:spPr/>
      <dgm:t>
        <a:bodyPr/>
        <a:lstStyle/>
        <a:p>
          <a:endParaRPr lang="ru-RU"/>
        </a:p>
      </dgm:t>
    </dgm:pt>
    <dgm:pt modelId="{F41BAAE8-9727-41FF-B5E0-1786828599EC}">
      <dgm:prSet/>
      <dgm:spPr/>
      <dgm:t>
        <a:bodyPr/>
        <a:lstStyle/>
        <a:p>
          <a:pPr rtl="0"/>
          <a:r>
            <a:rPr lang="ru-RU" dirty="0"/>
            <a:t>Переводы без комиссии</a:t>
          </a:r>
        </a:p>
      </dgm:t>
    </dgm:pt>
    <dgm:pt modelId="{B3FF78CA-00AC-4FC6-B056-D30CDFF628BB}" type="parTrans" cxnId="{63DB0564-7F9F-44F7-B410-8C718BFE1B6A}">
      <dgm:prSet/>
      <dgm:spPr/>
      <dgm:t>
        <a:bodyPr/>
        <a:lstStyle/>
        <a:p>
          <a:endParaRPr lang="ru-RU"/>
        </a:p>
      </dgm:t>
    </dgm:pt>
    <dgm:pt modelId="{083D234B-6CF6-4DFF-B81D-3751693169E5}" type="sibTrans" cxnId="{63DB0564-7F9F-44F7-B410-8C718BFE1B6A}">
      <dgm:prSet/>
      <dgm:spPr/>
      <dgm:t>
        <a:bodyPr/>
        <a:lstStyle/>
        <a:p>
          <a:endParaRPr lang="ru-RU"/>
        </a:p>
      </dgm:t>
    </dgm:pt>
    <dgm:pt modelId="{0BDC40BD-5280-4B3A-B8B7-B6A690EDA052}">
      <dgm:prSet/>
      <dgm:spPr/>
      <dgm:t>
        <a:bodyPr/>
        <a:lstStyle/>
        <a:p>
          <a:pPr rtl="0"/>
          <a:r>
            <a:rPr lang="ru-RU" b="1" i="1" dirty="0"/>
            <a:t>Число пользователей Facebook по всему миру достигло 1,94 </a:t>
          </a:r>
          <a:r>
            <a:rPr lang="ru-RU" b="1" i="1" dirty="0" err="1"/>
            <a:t>млрд</a:t>
          </a:r>
          <a:r>
            <a:rPr lang="ru-RU" b="1" i="1" dirty="0"/>
            <a:t> человек</a:t>
          </a:r>
          <a:endParaRPr lang="ru-RU" dirty="0"/>
        </a:p>
      </dgm:t>
    </dgm:pt>
    <dgm:pt modelId="{A0B7F7F1-3965-4B65-BD2C-533AC859DCA0}" type="parTrans" cxnId="{E6BA731D-C17F-4CF3-BD37-102B83032E43}">
      <dgm:prSet/>
      <dgm:spPr/>
      <dgm:t>
        <a:bodyPr/>
        <a:lstStyle/>
        <a:p>
          <a:endParaRPr lang="ru-RU"/>
        </a:p>
      </dgm:t>
    </dgm:pt>
    <dgm:pt modelId="{CE05D7B5-63C4-4707-9EB9-3D6A9FD376C8}" type="sibTrans" cxnId="{E6BA731D-C17F-4CF3-BD37-102B83032E43}">
      <dgm:prSet/>
      <dgm:spPr/>
      <dgm:t>
        <a:bodyPr/>
        <a:lstStyle/>
        <a:p>
          <a:endParaRPr lang="ru-RU"/>
        </a:p>
      </dgm:t>
    </dgm:pt>
    <dgm:pt modelId="{26751C23-3E71-40A2-BC38-8B4462E94C2E}" type="pres">
      <dgm:prSet presAssocID="{67B15DF0-A7F6-4E21-BCE4-1C3BD46C3A3C}" presName="linear" presStyleCnt="0">
        <dgm:presLayoutVars>
          <dgm:animLvl val="lvl"/>
          <dgm:resizeHandles val="exact"/>
        </dgm:presLayoutVars>
      </dgm:prSet>
      <dgm:spPr/>
    </dgm:pt>
    <dgm:pt modelId="{516F416E-7A13-43D4-BE4F-43C525B6C1C3}" type="pres">
      <dgm:prSet presAssocID="{BFBD6CC9-C3B6-45DC-954F-B56DCB48801B}" presName="parentText" presStyleLbl="node1" presStyleIdx="0" presStyleCnt="3">
        <dgm:presLayoutVars>
          <dgm:chMax val="0"/>
          <dgm:bulletEnabled val="1"/>
        </dgm:presLayoutVars>
      </dgm:prSet>
      <dgm:spPr/>
    </dgm:pt>
    <dgm:pt modelId="{9974DDD9-9FDF-4796-A80C-3C0947A721E3}" type="pres">
      <dgm:prSet presAssocID="{2BCDF9B6-2084-4982-B3E2-985CF492FD96}" presName="spacer" presStyleCnt="0"/>
      <dgm:spPr/>
    </dgm:pt>
    <dgm:pt modelId="{F818EC0C-A184-4A0D-A5F3-17C0DC655FE1}" type="pres">
      <dgm:prSet presAssocID="{F41BAAE8-9727-41FF-B5E0-1786828599EC}" presName="parentText" presStyleLbl="node1" presStyleIdx="1" presStyleCnt="3">
        <dgm:presLayoutVars>
          <dgm:chMax val="0"/>
          <dgm:bulletEnabled val="1"/>
        </dgm:presLayoutVars>
      </dgm:prSet>
      <dgm:spPr/>
    </dgm:pt>
    <dgm:pt modelId="{266F8534-625A-4AC0-97C9-1A97B5832284}" type="pres">
      <dgm:prSet presAssocID="{083D234B-6CF6-4DFF-B81D-3751693169E5}" presName="spacer" presStyleCnt="0"/>
      <dgm:spPr/>
    </dgm:pt>
    <dgm:pt modelId="{F4213AAE-101E-4A28-ABD9-5BF6E2D68004}" type="pres">
      <dgm:prSet presAssocID="{0BDC40BD-5280-4B3A-B8B7-B6A690EDA052}" presName="parentText" presStyleLbl="node1" presStyleIdx="2" presStyleCnt="3">
        <dgm:presLayoutVars>
          <dgm:chMax val="0"/>
          <dgm:bulletEnabled val="1"/>
        </dgm:presLayoutVars>
      </dgm:prSet>
      <dgm:spPr/>
    </dgm:pt>
  </dgm:ptLst>
  <dgm:cxnLst>
    <dgm:cxn modelId="{F8D7AC0C-EFC1-421B-9141-493CA7880026}" type="presOf" srcId="{F41BAAE8-9727-41FF-B5E0-1786828599EC}" destId="{F818EC0C-A184-4A0D-A5F3-17C0DC655FE1}" srcOrd="0" destOrd="0" presId="urn:microsoft.com/office/officeart/2005/8/layout/vList2"/>
    <dgm:cxn modelId="{E6BA731D-C17F-4CF3-BD37-102B83032E43}" srcId="{67B15DF0-A7F6-4E21-BCE4-1C3BD46C3A3C}" destId="{0BDC40BD-5280-4B3A-B8B7-B6A690EDA052}" srcOrd="2" destOrd="0" parTransId="{A0B7F7F1-3965-4B65-BD2C-533AC859DCA0}" sibTransId="{CE05D7B5-63C4-4707-9EB9-3D6A9FD376C8}"/>
    <dgm:cxn modelId="{F752A35B-DB39-482D-AEA2-8AB8B754243E}" type="presOf" srcId="{BFBD6CC9-C3B6-45DC-954F-B56DCB48801B}" destId="{516F416E-7A13-43D4-BE4F-43C525B6C1C3}" srcOrd="0" destOrd="0" presId="urn:microsoft.com/office/officeart/2005/8/layout/vList2"/>
    <dgm:cxn modelId="{63DB0564-7F9F-44F7-B410-8C718BFE1B6A}" srcId="{67B15DF0-A7F6-4E21-BCE4-1C3BD46C3A3C}" destId="{F41BAAE8-9727-41FF-B5E0-1786828599EC}" srcOrd="1" destOrd="0" parTransId="{B3FF78CA-00AC-4FC6-B056-D30CDFF628BB}" sibTransId="{083D234B-6CF6-4DFF-B81D-3751693169E5}"/>
    <dgm:cxn modelId="{7CB61869-B4DA-4491-8AF7-402A6C9D3683}" type="presOf" srcId="{0BDC40BD-5280-4B3A-B8B7-B6A690EDA052}" destId="{F4213AAE-101E-4A28-ABD9-5BF6E2D68004}" srcOrd="0" destOrd="0" presId="urn:microsoft.com/office/officeart/2005/8/layout/vList2"/>
    <dgm:cxn modelId="{427510D8-5FEB-43D5-A7FC-4395DDA962BC}" srcId="{67B15DF0-A7F6-4E21-BCE4-1C3BD46C3A3C}" destId="{BFBD6CC9-C3B6-45DC-954F-B56DCB48801B}" srcOrd="0" destOrd="0" parTransId="{3864FE0A-7E9F-417A-8156-C44E76846E58}" sibTransId="{2BCDF9B6-2084-4982-B3E2-985CF492FD96}"/>
    <dgm:cxn modelId="{910758E0-D66A-42C2-BE2B-496312D17302}" type="presOf" srcId="{67B15DF0-A7F6-4E21-BCE4-1C3BD46C3A3C}" destId="{26751C23-3E71-40A2-BC38-8B4462E94C2E}" srcOrd="0" destOrd="0" presId="urn:microsoft.com/office/officeart/2005/8/layout/vList2"/>
    <dgm:cxn modelId="{BA2D323D-FD7A-412F-84DE-3193BA5CBBE0}" type="presParOf" srcId="{26751C23-3E71-40A2-BC38-8B4462E94C2E}" destId="{516F416E-7A13-43D4-BE4F-43C525B6C1C3}" srcOrd="0" destOrd="0" presId="urn:microsoft.com/office/officeart/2005/8/layout/vList2"/>
    <dgm:cxn modelId="{CCA54BD2-5F60-4A3F-A45B-8E37BC560EB1}" type="presParOf" srcId="{26751C23-3E71-40A2-BC38-8B4462E94C2E}" destId="{9974DDD9-9FDF-4796-A80C-3C0947A721E3}" srcOrd="1" destOrd="0" presId="urn:microsoft.com/office/officeart/2005/8/layout/vList2"/>
    <dgm:cxn modelId="{EE79A1C1-A355-4F65-A256-657A3D03BFAE}" type="presParOf" srcId="{26751C23-3E71-40A2-BC38-8B4462E94C2E}" destId="{F818EC0C-A184-4A0D-A5F3-17C0DC655FE1}" srcOrd="2" destOrd="0" presId="urn:microsoft.com/office/officeart/2005/8/layout/vList2"/>
    <dgm:cxn modelId="{D4330C77-916A-4A18-85C7-D08F68B71D9A}" type="presParOf" srcId="{26751C23-3E71-40A2-BC38-8B4462E94C2E}" destId="{266F8534-625A-4AC0-97C9-1A97B5832284}" srcOrd="3" destOrd="0" presId="urn:microsoft.com/office/officeart/2005/8/layout/vList2"/>
    <dgm:cxn modelId="{275C9EE5-DC17-45B5-9850-AC5619680CAA}" type="presParOf" srcId="{26751C23-3E71-40A2-BC38-8B4462E94C2E}" destId="{F4213AAE-101E-4A28-ABD9-5BF6E2D68004}"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EA7A1694-48D3-478D-9012-4EA30E431EFB}" type="doc">
      <dgm:prSet loTypeId="urn:microsoft.com/office/officeart/2005/8/layout/hList7" loCatId="list" qsTypeId="urn:microsoft.com/office/officeart/2005/8/quickstyle/3d1" qsCatId="3D" csTypeId="urn:microsoft.com/office/officeart/2005/8/colors/accent6_2" csCatId="accent6"/>
      <dgm:spPr/>
      <dgm:t>
        <a:bodyPr/>
        <a:lstStyle/>
        <a:p>
          <a:endParaRPr lang="ru-RU"/>
        </a:p>
      </dgm:t>
    </dgm:pt>
    <dgm:pt modelId="{B69C9759-15BA-4713-91D6-9493AE83DADE}">
      <dgm:prSet/>
      <dgm:spPr/>
      <dgm:t>
        <a:bodyPr/>
        <a:lstStyle/>
        <a:p>
          <a:pPr rtl="0"/>
          <a:r>
            <a:rPr lang="ru-RU" dirty="0"/>
            <a:t>До февраля 2012 года МТС Банк был известен как Московский Банк Реконструкции и Развития (МБРР), сейчас входит в ТОП-50 Банков России</a:t>
          </a:r>
          <a:endParaRPr lang="en-US" dirty="0"/>
        </a:p>
      </dgm:t>
    </dgm:pt>
    <dgm:pt modelId="{0FB9C1AB-AC35-4CA4-993F-536E1BF919EF}" type="parTrans" cxnId="{75E07133-0107-4D47-AA3F-73736E52E89C}">
      <dgm:prSet/>
      <dgm:spPr/>
      <dgm:t>
        <a:bodyPr/>
        <a:lstStyle/>
        <a:p>
          <a:endParaRPr lang="ru-RU"/>
        </a:p>
      </dgm:t>
    </dgm:pt>
    <dgm:pt modelId="{1422C6B9-E4C0-4DA4-9CFF-2D9D18021707}" type="sibTrans" cxnId="{75E07133-0107-4D47-AA3F-73736E52E89C}">
      <dgm:prSet/>
      <dgm:spPr/>
      <dgm:t>
        <a:bodyPr/>
        <a:lstStyle/>
        <a:p>
          <a:endParaRPr lang="ru-RU"/>
        </a:p>
      </dgm:t>
    </dgm:pt>
    <dgm:pt modelId="{982D21E9-3418-4187-B50D-F0CCF7730334}">
      <dgm:prSet/>
      <dgm:spPr/>
      <dgm:t>
        <a:bodyPr/>
        <a:lstStyle/>
        <a:p>
          <a:pPr rtl="0"/>
          <a:r>
            <a:rPr lang="ru-RU" dirty="0"/>
            <a:t>Проект «Банковская карта «</a:t>
          </a:r>
          <a:r>
            <a:rPr lang="ru-RU" dirty="0" err="1"/>
            <a:t>МегаФон</a:t>
          </a:r>
          <a:r>
            <a:rPr lang="ru-RU" dirty="0"/>
            <a:t>» был запущен в августе 2016 года. Главная особенность карты - средства при оплате списываются с баланса телефона.</a:t>
          </a:r>
        </a:p>
      </dgm:t>
    </dgm:pt>
    <dgm:pt modelId="{BBC4D81B-32F9-4EF6-98C7-9369EEE1AB60}" type="parTrans" cxnId="{B38B5391-34A6-4809-ACB5-10C1E337A2D9}">
      <dgm:prSet/>
      <dgm:spPr/>
      <dgm:t>
        <a:bodyPr/>
        <a:lstStyle/>
        <a:p>
          <a:endParaRPr lang="ru-RU"/>
        </a:p>
      </dgm:t>
    </dgm:pt>
    <dgm:pt modelId="{80C9F5D8-22E7-41D5-96E5-16A73CD8319C}" type="sibTrans" cxnId="{B38B5391-34A6-4809-ACB5-10C1E337A2D9}">
      <dgm:prSet/>
      <dgm:spPr/>
      <dgm:t>
        <a:bodyPr/>
        <a:lstStyle/>
        <a:p>
          <a:endParaRPr lang="ru-RU"/>
        </a:p>
      </dgm:t>
    </dgm:pt>
    <dgm:pt modelId="{9A069913-CAE5-4D7C-90C8-792D3A7E2B74}" type="pres">
      <dgm:prSet presAssocID="{EA7A1694-48D3-478D-9012-4EA30E431EFB}" presName="Name0" presStyleCnt="0">
        <dgm:presLayoutVars>
          <dgm:dir/>
          <dgm:resizeHandles val="exact"/>
        </dgm:presLayoutVars>
      </dgm:prSet>
      <dgm:spPr/>
    </dgm:pt>
    <dgm:pt modelId="{48D71E6C-84CC-4F6C-A589-F6D4E77D3A3A}" type="pres">
      <dgm:prSet presAssocID="{EA7A1694-48D3-478D-9012-4EA30E431EFB}" presName="fgShape" presStyleLbl="fgShp" presStyleIdx="0" presStyleCnt="1"/>
      <dgm:spPr/>
    </dgm:pt>
    <dgm:pt modelId="{7CC41DA5-4390-44C5-8A5A-377891E05438}" type="pres">
      <dgm:prSet presAssocID="{EA7A1694-48D3-478D-9012-4EA30E431EFB}" presName="linComp" presStyleCnt="0"/>
      <dgm:spPr/>
    </dgm:pt>
    <dgm:pt modelId="{DBB2BE8F-12C0-41A6-B9AE-237518B078E3}" type="pres">
      <dgm:prSet presAssocID="{B69C9759-15BA-4713-91D6-9493AE83DADE}" presName="compNode" presStyleCnt="0"/>
      <dgm:spPr/>
    </dgm:pt>
    <dgm:pt modelId="{6F04F110-55C5-4FE5-A21F-AD21CC027DF6}" type="pres">
      <dgm:prSet presAssocID="{B69C9759-15BA-4713-91D6-9493AE83DADE}" presName="bkgdShape" presStyleLbl="node1" presStyleIdx="0" presStyleCnt="2"/>
      <dgm:spPr/>
    </dgm:pt>
    <dgm:pt modelId="{5918B379-B3FF-420F-8411-37471622FE00}" type="pres">
      <dgm:prSet presAssocID="{B69C9759-15BA-4713-91D6-9493AE83DADE}" presName="nodeTx" presStyleLbl="node1" presStyleIdx="0" presStyleCnt="2">
        <dgm:presLayoutVars>
          <dgm:bulletEnabled val="1"/>
        </dgm:presLayoutVars>
      </dgm:prSet>
      <dgm:spPr/>
    </dgm:pt>
    <dgm:pt modelId="{DDBB71A5-7FC7-429C-8FA8-E2FBA42C81E2}" type="pres">
      <dgm:prSet presAssocID="{B69C9759-15BA-4713-91D6-9493AE83DADE}" presName="invisiNode" presStyleLbl="node1" presStyleIdx="0" presStyleCnt="2"/>
      <dgm:spPr/>
    </dgm:pt>
    <dgm:pt modelId="{2D172AC8-0AEF-426F-869F-19A352175EE5}" type="pres">
      <dgm:prSet presAssocID="{B69C9759-15BA-4713-91D6-9493AE83DADE}" presName="imagNode" presStyleLbl="fgImgPlace1" presStyleIdx="0" presStyleCnt="2"/>
      <dgm:spPr>
        <a:blipFill rotWithShape="0">
          <a:blip xmlns:r="http://schemas.openxmlformats.org/officeDocument/2006/relationships" r:embed="rId1"/>
          <a:stretch>
            <a:fillRect/>
          </a:stretch>
        </a:blipFill>
      </dgm:spPr>
    </dgm:pt>
    <dgm:pt modelId="{6A5EEAA2-A9EC-4A30-A9A5-03BE6F1A0002}" type="pres">
      <dgm:prSet presAssocID="{1422C6B9-E4C0-4DA4-9CFF-2D9D18021707}" presName="sibTrans" presStyleLbl="sibTrans2D1" presStyleIdx="0" presStyleCnt="0"/>
      <dgm:spPr/>
    </dgm:pt>
    <dgm:pt modelId="{E706CECE-A137-4176-B999-2D79744CBFEE}" type="pres">
      <dgm:prSet presAssocID="{982D21E9-3418-4187-B50D-F0CCF7730334}" presName="compNode" presStyleCnt="0"/>
      <dgm:spPr/>
    </dgm:pt>
    <dgm:pt modelId="{A12DC97D-3072-4E99-8A94-FC810495FB60}" type="pres">
      <dgm:prSet presAssocID="{982D21E9-3418-4187-B50D-F0CCF7730334}" presName="bkgdShape" presStyleLbl="node1" presStyleIdx="1" presStyleCnt="2"/>
      <dgm:spPr/>
    </dgm:pt>
    <dgm:pt modelId="{41D09F79-8D88-4050-9184-4D0CF2251516}" type="pres">
      <dgm:prSet presAssocID="{982D21E9-3418-4187-B50D-F0CCF7730334}" presName="nodeTx" presStyleLbl="node1" presStyleIdx="1" presStyleCnt="2">
        <dgm:presLayoutVars>
          <dgm:bulletEnabled val="1"/>
        </dgm:presLayoutVars>
      </dgm:prSet>
      <dgm:spPr/>
    </dgm:pt>
    <dgm:pt modelId="{C461444F-1F99-4E8F-82C5-68559E7E4BD6}" type="pres">
      <dgm:prSet presAssocID="{982D21E9-3418-4187-B50D-F0CCF7730334}" presName="invisiNode" presStyleLbl="node1" presStyleIdx="1" presStyleCnt="2"/>
      <dgm:spPr/>
    </dgm:pt>
    <dgm:pt modelId="{952A473C-A065-4E4D-BD59-62691F712BAC}" type="pres">
      <dgm:prSet presAssocID="{982D21E9-3418-4187-B50D-F0CCF7730334}" presName="imagNode" presStyleLbl="fgImgPlace1" presStyleIdx="1" presStyleCnt="2"/>
      <dgm:spPr>
        <a:blipFill rotWithShape="0">
          <a:blip xmlns:r="http://schemas.openxmlformats.org/officeDocument/2006/relationships" r:embed="rId2"/>
          <a:stretch>
            <a:fillRect/>
          </a:stretch>
        </a:blipFill>
      </dgm:spPr>
    </dgm:pt>
  </dgm:ptLst>
  <dgm:cxnLst>
    <dgm:cxn modelId="{3641E328-0823-4F22-8C4F-5EF7405C6565}" type="presOf" srcId="{B69C9759-15BA-4713-91D6-9493AE83DADE}" destId="{5918B379-B3FF-420F-8411-37471622FE00}" srcOrd="1" destOrd="0" presId="urn:microsoft.com/office/officeart/2005/8/layout/hList7"/>
    <dgm:cxn modelId="{75E07133-0107-4D47-AA3F-73736E52E89C}" srcId="{EA7A1694-48D3-478D-9012-4EA30E431EFB}" destId="{B69C9759-15BA-4713-91D6-9493AE83DADE}" srcOrd="0" destOrd="0" parTransId="{0FB9C1AB-AC35-4CA4-993F-536E1BF919EF}" sibTransId="{1422C6B9-E4C0-4DA4-9CFF-2D9D18021707}"/>
    <dgm:cxn modelId="{20F9E63A-6F22-4554-AFF7-F9B19F9E97AF}" type="presOf" srcId="{B69C9759-15BA-4713-91D6-9493AE83DADE}" destId="{6F04F110-55C5-4FE5-A21F-AD21CC027DF6}" srcOrd="0" destOrd="0" presId="urn:microsoft.com/office/officeart/2005/8/layout/hList7"/>
    <dgm:cxn modelId="{F94A3D73-0E34-4595-A9E2-97633222524F}" type="presOf" srcId="{982D21E9-3418-4187-B50D-F0CCF7730334}" destId="{A12DC97D-3072-4E99-8A94-FC810495FB60}" srcOrd="0" destOrd="0" presId="urn:microsoft.com/office/officeart/2005/8/layout/hList7"/>
    <dgm:cxn modelId="{1DF28655-8AA4-400A-89B7-4A99BD4646F0}" type="presOf" srcId="{1422C6B9-E4C0-4DA4-9CFF-2D9D18021707}" destId="{6A5EEAA2-A9EC-4A30-A9A5-03BE6F1A0002}" srcOrd="0" destOrd="0" presId="urn:microsoft.com/office/officeart/2005/8/layout/hList7"/>
    <dgm:cxn modelId="{76B6FA85-4A15-462B-82D7-938EB0B35CAF}" type="presOf" srcId="{982D21E9-3418-4187-B50D-F0CCF7730334}" destId="{41D09F79-8D88-4050-9184-4D0CF2251516}" srcOrd="1" destOrd="0" presId="urn:microsoft.com/office/officeart/2005/8/layout/hList7"/>
    <dgm:cxn modelId="{D3353987-ACC0-418B-AAB5-CDEC796B0D9E}" type="presOf" srcId="{EA7A1694-48D3-478D-9012-4EA30E431EFB}" destId="{9A069913-CAE5-4D7C-90C8-792D3A7E2B74}" srcOrd="0" destOrd="0" presId="urn:microsoft.com/office/officeart/2005/8/layout/hList7"/>
    <dgm:cxn modelId="{B38B5391-34A6-4809-ACB5-10C1E337A2D9}" srcId="{EA7A1694-48D3-478D-9012-4EA30E431EFB}" destId="{982D21E9-3418-4187-B50D-F0CCF7730334}" srcOrd="1" destOrd="0" parTransId="{BBC4D81B-32F9-4EF6-98C7-9369EEE1AB60}" sibTransId="{80C9F5D8-22E7-41D5-96E5-16A73CD8319C}"/>
    <dgm:cxn modelId="{C08C997A-E535-4867-9CAC-98AFBA09993B}" type="presParOf" srcId="{9A069913-CAE5-4D7C-90C8-792D3A7E2B74}" destId="{48D71E6C-84CC-4F6C-A589-F6D4E77D3A3A}" srcOrd="0" destOrd="0" presId="urn:microsoft.com/office/officeart/2005/8/layout/hList7"/>
    <dgm:cxn modelId="{67EE31A5-91B1-4567-805E-632D6E11492B}" type="presParOf" srcId="{9A069913-CAE5-4D7C-90C8-792D3A7E2B74}" destId="{7CC41DA5-4390-44C5-8A5A-377891E05438}" srcOrd="1" destOrd="0" presId="urn:microsoft.com/office/officeart/2005/8/layout/hList7"/>
    <dgm:cxn modelId="{AD933A3E-73A1-486D-809E-0799DA3BE303}" type="presParOf" srcId="{7CC41DA5-4390-44C5-8A5A-377891E05438}" destId="{DBB2BE8F-12C0-41A6-B9AE-237518B078E3}" srcOrd="0" destOrd="0" presId="urn:microsoft.com/office/officeart/2005/8/layout/hList7"/>
    <dgm:cxn modelId="{EAD65687-927C-4064-9C38-907961414A87}" type="presParOf" srcId="{DBB2BE8F-12C0-41A6-B9AE-237518B078E3}" destId="{6F04F110-55C5-4FE5-A21F-AD21CC027DF6}" srcOrd="0" destOrd="0" presId="urn:microsoft.com/office/officeart/2005/8/layout/hList7"/>
    <dgm:cxn modelId="{BF902B9C-7867-4CB6-AB4C-50AC97F3F424}" type="presParOf" srcId="{DBB2BE8F-12C0-41A6-B9AE-237518B078E3}" destId="{5918B379-B3FF-420F-8411-37471622FE00}" srcOrd="1" destOrd="0" presId="urn:microsoft.com/office/officeart/2005/8/layout/hList7"/>
    <dgm:cxn modelId="{18777CB6-D2BD-467F-8C9C-A61712969E40}" type="presParOf" srcId="{DBB2BE8F-12C0-41A6-B9AE-237518B078E3}" destId="{DDBB71A5-7FC7-429C-8FA8-E2FBA42C81E2}" srcOrd="2" destOrd="0" presId="urn:microsoft.com/office/officeart/2005/8/layout/hList7"/>
    <dgm:cxn modelId="{ECCAEB8A-BCD5-4827-B854-AC4A66F3E341}" type="presParOf" srcId="{DBB2BE8F-12C0-41A6-B9AE-237518B078E3}" destId="{2D172AC8-0AEF-426F-869F-19A352175EE5}" srcOrd="3" destOrd="0" presId="urn:microsoft.com/office/officeart/2005/8/layout/hList7"/>
    <dgm:cxn modelId="{02DB71B2-7B0E-4D0D-8860-1946F1F914A7}" type="presParOf" srcId="{7CC41DA5-4390-44C5-8A5A-377891E05438}" destId="{6A5EEAA2-A9EC-4A30-A9A5-03BE6F1A0002}" srcOrd="1" destOrd="0" presId="urn:microsoft.com/office/officeart/2005/8/layout/hList7"/>
    <dgm:cxn modelId="{DEA80837-B1A7-4449-A5DB-0070339F35F3}" type="presParOf" srcId="{7CC41DA5-4390-44C5-8A5A-377891E05438}" destId="{E706CECE-A137-4176-B999-2D79744CBFEE}" srcOrd="2" destOrd="0" presId="urn:microsoft.com/office/officeart/2005/8/layout/hList7"/>
    <dgm:cxn modelId="{04B4495C-E886-484D-BD39-62C24DCE085B}" type="presParOf" srcId="{E706CECE-A137-4176-B999-2D79744CBFEE}" destId="{A12DC97D-3072-4E99-8A94-FC810495FB60}" srcOrd="0" destOrd="0" presId="urn:microsoft.com/office/officeart/2005/8/layout/hList7"/>
    <dgm:cxn modelId="{2C80DA97-3680-4F87-A00F-F45C6F1B03C8}" type="presParOf" srcId="{E706CECE-A137-4176-B999-2D79744CBFEE}" destId="{41D09F79-8D88-4050-9184-4D0CF2251516}" srcOrd="1" destOrd="0" presId="urn:microsoft.com/office/officeart/2005/8/layout/hList7"/>
    <dgm:cxn modelId="{7628143A-CA5B-4C8B-A8C6-DCEEDC2CB777}" type="presParOf" srcId="{E706CECE-A137-4176-B999-2D79744CBFEE}" destId="{C461444F-1F99-4E8F-82C5-68559E7E4BD6}" srcOrd="2" destOrd="0" presId="urn:microsoft.com/office/officeart/2005/8/layout/hList7"/>
    <dgm:cxn modelId="{041246ED-A9C2-499D-87EA-982283678C07}" type="presParOf" srcId="{E706CECE-A137-4176-B999-2D79744CBFEE}" destId="{952A473C-A065-4E4D-BD59-62691F712BAC}" srcOrd="3" destOrd="0" presId="urn:microsoft.com/office/officeart/2005/8/layout/hList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0A85F46A-7DDD-44C7-814B-4005516A8E4E}" type="doc">
      <dgm:prSet loTypeId="urn:microsoft.com/office/officeart/2005/8/layout/process1" loCatId="process" qsTypeId="urn:microsoft.com/office/officeart/2005/8/quickstyle/simple5" qsCatId="simple" csTypeId="urn:microsoft.com/office/officeart/2005/8/colors/accent6_2" csCatId="accent6"/>
      <dgm:spPr/>
      <dgm:t>
        <a:bodyPr/>
        <a:lstStyle/>
        <a:p>
          <a:endParaRPr lang="ru-RU"/>
        </a:p>
      </dgm:t>
    </dgm:pt>
    <dgm:pt modelId="{CB55F9B5-960A-425A-AD1A-F8F711ACD303}">
      <dgm:prSet/>
      <dgm:spPr/>
      <dgm:t>
        <a:bodyPr/>
        <a:lstStyle/>
        <a:p>
          <a:pPr rtl="0"/>
          <a:r>
            <a:rPr lang="ru-RU" dirty="0" err="1"/>
            <a:t>Blockchain</a:t>
          </a:r>
          <a:r>
            <a:rPr lang="ru-RU" dirty="0"/>
            <a:t> –  это способ хранения данных или цифровой реестр транзакций, сделок, контрактов</a:t>
          </a:r>
        </a:p>
      </dgm:t>
    </dgm:pt>
    <dgm:pt modelId="{3D954817-9327-4E25-9018-C90267D8E03A}" type="parTrans" cxnId="{BA96FDEF-E980-446A-AE70-8E64AA77A4A0}">
      <dgm:prSet/>
      <dgm:spPr/>
      <dgm:t>
        <a:bodyPr/>
        <a:lstStyle/>
        <a:p>
          <a:endParaRPr lang="ru-RU"/>
        </a:p>
      </dgm:t>
    </dgm:pt>
    <dgm:pt modelId="{A6432702-5877-4B2D-8F70-4288763542EE}" type="sibTrans" cxnId="{BA96FDEF-E980-446A-AE70-8E64AA77A4A0}">
      <dgm:prSet/>
      <dgm:spPr/>
      <dgm:t>
        <a:bodyPr/>
        <a:lstStyle/>
        <a:p>
          <a:endParaRPr lang="ru-RU"/>
        </a:p>
      </dgm:t>
    </dgm:pt>
    <dgm:pt modelId="{4A5D8C90-9564-4246-8963-3A2F757788DC}">
      <dgm:prSet/>
      <dgm:spPr/>
      <dgm:t>
        <a:bodyPr/>
        <a:lstStyle/>
        <a:p>
          <a:pPr rtl="0"/>
          <a:r>
            <a:rPr lang="ru-RU" b="1" dirty="0" err="1"/>
            <a:t>Block</a:t>
          </a:r>
          <a:r>
            <a:rPr lang="ru-RU" b="1" dirty="0"/>
            <a:t> </a:t>
          </a:r>
          <a:r>
            <a:rPr lang="ru-RU" b="1" dirty="0" err="1"/>
            <a:t>chain</a:t>
          </a:r>
          <a:r>
            <a:rPr lang="ru-RU" dirty="0"/>
            <a:t> – публичная база всех транзакций, когда-либо совершенных в системе. Впервые термин появился как название распределённой базы данных, реализованной в </a:t>
          </a:r>
          <a:r>
            <a:rPr lang="ru-RU" dirty="0" err="1"/>
            <a:t>криптовалюте</a:t>
          </a:r>
          <a:r>
            <a:rPr lang="ru-RU" dirty="0"/>
            <a:t> «</a:t>
          </a:r>
          <a:r>
            <a:rPr lang="ru-RU" dirty="0" err="1"/>
            <a:t>Биткойн</a:t>
          </a:r>
          <a:r>
            <a:rPr lang="ru-RU" dirty="0"/>
            <a:t>» </a:t>
          </a:r>
        </a:p>
      </dgm:t>
    </dgm:pt>
    <dgm:pt modelId="{FDAE14D0-74F8-4E38-B40E-F574941B246B}" type="parTrans" cxnId="{645248AA-8F80-4A2F-8B5D-220B73347356}">
      <dgm:prSet/>
      <dgm:spPr/>
      <dgm:t>
        <a:bodyPr/>
        <a:lstStyle/>
        <a:p>
          <a:endParaRPr lang="ru-RU"/>
        </a:p>
      </dgm:t>
    </dgm:pt>
    <dgm:pt modelId="{3405A381-3864-4FBF-B019-FABE2CAD78AC}" type="sibTrans" cxnId="{645248AA-8F80-4A2F-8B5D-220B73347356}">
      <dgm:prSet/>
      <dgm:spPr/>
      <dgm:t>
        <a:bodyPr/>
        <a:lstStyle/>
        <a:p>
          <a:endParaRPr lang="ru-RU"/>
        </a:p>
      </dgm:t>
    </dgm:pt>
    <dgm:pt modelId="{25A234E9-D29B-46A9-B276-B7E18AE2B804}" type="pres">
      <dgm:prSet presAssocID="{0A85F46A-7DDD-44C7-814B-4005516A8E4E}" presName="Name0" presStyleCnt="0">
        <dgm:presLayoutVars>
          <dgm:dir/>
          <dgm:resizeHandles val="exact"/>
        </dgm:presLayoutVars>
      </dgm:prSet>
      <dgm:spPr/>
    </dgm:pt>
    <dgm:pt modelId="{ECDCBF39-317A-4202-B7BD-CC90280474C4}" type="pres">
      <dgm:prSet presAssocID="{CB55F9B5-960A-425A-AD1A-F8F711ACD303}" presName="node" presStyleLbl="node1" presStyleIdx="0" presStyleCnt="2">
        <dgm:presLayoutVars>
          <dgm:bulletEnabled val="1"/>
        </dgm:presLayoutVars>
      </dgm:prSet>
      <dgm:spPr/>
    </dgm:pt>
    <dgm:pt modelId="{B3B230EC-A516-476B-8328-392D48CA1806}" type="pres">
      <dgm:prSet presAssocID="{A6432702-5877-4B2D-8F70-4288763542EE}" presName="sibTrans" presStyleLbl="sibTrans2D1" presStyleIdx="0" presStyleCnt="1"/>
      <dgm:spPr/>
    </dgm:pt>
    <dgm:pt modelId="{0AE96BDD-E4D8-4204-A9AA-76663B69D9BD}" type="pres">
      <dgm:prSet presAssocID="{A6432702-5877-4B2D-8F70-4288763542EE}" presName="connectorText" presStyleLbl="sibTrans2D1" presStyleIdx="0" presStyleCnt="1"/>
      <dgm:spPr/>
    </dgm:pt>
    <dgm:pt modelId="{DEF7407D-5334-4CE2-90B8-1DE7E892E545}" type="pres">
      <dgm:prSet presAssocID="{4A5D8C90-9564-4246-8963-3A2F757788DC}" presName="node" presStyleLbl="node1" presStyleIdx="1" presStyleCnt="2">
        <dgm:presLayoutVars>
          <dgm:bulletEnabled val="1"/>
        </dgm:presLayoutVars>
      </dgm:prSet>
      <dgm:spPr/>
    </dgm:pt>
  </dgm:ptLst>
  <dgm:cxnLst>
    <dgm:cxn modelId="{1033E905-2ABB-425E-80BC-E82C3444221B}" type="presOf" srcId="{4A5D8C90-9564-4246-8963-3A2F757788DC}" destId="{DEF7407D-5334-4CE2-90B8-1DE7E892E545}" srcOrd="0" destOrd="0" presId="urn:microsoft.com/office/officeart/2005/8/layout/process1"/>
    <dgm:cxn modelId="{4458ED19-7919-4DCD-9A8D-17C1F7B6346B}" type="presOf" srcId="{A6432702-5877-4B2D-8F70-4288763542EE}" destId="{B3B230EC-A516-476B-8328-392D48CA1806}" srcOrd="0" destOrd="0" presId="urn:microsoft.com/office/officeart/2005/8/layout/process1"/>
    <dgm:cxn modelId="{645248AA-8F80-4A2F-8B5D-220B73347356}" srcId="{0A85F46A-7DDD-44C7-814B-4005516A8E4E}" destId="{4A5D8C90-9564-4246-8963-3A2F757788DC}" srcOrd="1" destOrd="0" parTransId="{FDAE14D0-74F8-4E38-B40E-F574941B246B}" sibTransId="{3405A381-3864-4FBF-B019-FABE2CAD78AC}"/>
    <dgm:cxn modelId="{D44043C8-9BDB-495F-A510-45576907708E}" type="presOf" srcId="{0A85F46A-7DDD-44C7-814B-4005516A8E4E}" destId="{25A234E9-D29B-46A9-B276-B7E18AE2B804}" srcOrd="0" destOrd="0" presId="urn:microsoft.com/office/officeart/2005/8/layout/process1"/>
    <dgm:cxn modelId="{3D8208CA-DB4D-4B5F-B581-C7A0DEF45C9E}" type="presOf" srcId="{A6432702-5877-4B2D-8F70-4288763542EE}" destId="{0AE96BDD-E4D8-4204-A9AA-76663B69D9BD}" srcOrd="1" destOrd="0" presId="urn:microsoft.com/office/officeart/2005/8/layout/process1"/>
    <dgm:cxn modelId="{4F0DA5DC-A57B-41CD-B49C-C239B734DFFA}" type="presOf" srcId="{CB55F9B5-960A-425A-AD1A-F8F711ACD303}" destId="{ECDCBF39-317A-4202-B7BD-CC90280474C4}" srcOrd="0" destOrd="0" presId="urn:microsoft.com/office/officeart/2005/8/layout/process1"/>
    <dgm:cxn modelId="{BA96FDEF-E980-446A-AE70-8E64AA77A4A0}" srcId="{0A85F46A-7DDD-44C7-814B-4005516A8E4E}" destId="{CB55F9B5-960A-425A-AD1A-F8F711ACD303}" srcOrd="0" destOrd="0" parTransId="{3D954817-9327-4E25-9018-C90267D8E03A}" sibTransId="{A6432702-5877-4B2D-8F70-4288763542EE}"/>
    <dgm:cxn modelId="{67057DCA-88E7-4AD8-9948-7E53A9404E36}" type="presParOf" srcId="{25A234E9-D29B-46A9-B276-B7E18AE2B804}" destId="{ECDCBF39-317A-4202-B7BD-CC90280474C4}" srcOrd="0" destOrd="0" presId="urn:microsoft.com/office/officeart/2005/8/layout/process1"/>
    <dgm:cxn modelId="{259126A9-C902-496F-9377-EF694F3568CB}" type="presParOf" srcId="{25A234E9-D29B-46A9-B276-B7E18AE2B804}" destId="{B3B230EC-A516-476B-8328-392D48CA1806}" srcOrd="1" destOrd="0" presId="urn:microsoft.com/office/officeart/2005/8/layout/process1"/>
    <dgm:cxn modelId="{A56575AF-E7EC-49E2-B230-FD5622158495}" type="presParOf" srcId="{B3B230EC-A516-476B-8328-392D48CA1806}" destId="{0AE96BDD-E4D8-4204-A9AA-76663B69D9BD}" srcOrd="0" destOrd="0" presId="urn:microsoft.com/office/officeart/2005/8/layout/process1"/>
    <dgm:cxn modelId="{DF3F5F0B-88FD-4FDF-8AB8-B301BB8AA824}" type="presParOf" srcId="{25A234E9-D29B-46A9-B276-B7E18AE2B804}" destId="{DEF7407D-5334-4CE2-90B8-1DE7E892E545}" srcOrd="2"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D2476747-FE7C-4E9A-8A1D-9862A318CC3E}" type="doc">
      <dgm:prSet loTypeId="urn:microsoft.com/office/officeart/2005/8/layout/matrix1" loCatId="matrix" qsTypeId="urn:microsoft.com/office/officeart/2005/8/quickstyle/simple2" qsCatId="simple" csTypeId="urn:microsoft.com/office/officeart/2005/8/colors/accent6_2" csCatId="accent6" phldr="1"/>
      <dgm:spPr/>
      <dgm:t>
        <a:bodyPr/>
        <a:lstStyle/>
        <a:p>
          <a:endParaRPr lang="ru-RU"/>
        </a:p>
      </dgm:t>
    </dgm:pt>
    <dgm:pt modelId="{06807CCB-356D-4504-8615-98B9AF866128}">
      <dgm:prSet phldrT="[Текст]"/>
      <dgm:spPr/>
      <dgm:t>
        <a:bodyPr/>
        <a:lstStyle/>
        <a:p>
          <a:r>
            <a:rPr lang="ru-RU" b="1">
              <a:effectLst>
                <a:outerShdw blurRad="38100" dist="38100" dir="2700000" algn="tl">
                  <a:srgbClr val="000000">
                    <a:alpha val="43137"/>
                  </a:srgbClr>
                </a:outerShdw>
              </a:effectLst>
            </a:rPr>
            <a:t>Преимущества</a:t>
          </a:r>
          <a:endParaRPr lang="ru-RU" b="1" dirty="0">
            <a:effectLst>
              <a:outerShdw blurRad="38100" dist="38100" dir="2700000" algn="tl">
                <a:srgbClr val="000000">
                  <a:alpha val="43137"/>
                </a:srgbClr>
              </a:outerShdw>
            </a:effectLst>
          </a:endParaRPr>
        </a:p>
      </dgm:t>
    </dgm:pt>
    <dgm:pt modelId="{692D070A-1C8A-4FF0-A06B-E84AD6E129CC}" type="parTrans" cxnId="{A2A3EF97-8305-4AB9-833C-46F6EAA91CB9}">
      <dgm:prSet/>
      <dgm:spPr/>
      <dgm:t>
        <a:bodyPr/>
        <a:lstStyle/>
        <a:p>
          <a:endParaRPr lang="ru-RU"/>
        </a:p>
      </dgm:t>
    </dgm:pt>
    <dgm:pt modelId="{E7C78626-DF22-4DC1-97F0-168321B0B091}" type="sibTrans" cxnId="{A2A3EF97-8305-4AB9-833C-46F6EAA91CB9}">
      <dgm:prSet/>
      <dgm:spPr/>
      <dgm:t>
        <a:bodyPr/>
        <a:lstStyle/>
        <a:p>
          <a:endParaRPr lang="ru-RU"/>
        </a:p>
      </dgm:t>
    </dgm:pt>
    <dgm:pt modelId="{88087CDF-7D52-466D-94DC-E222D572E4D0}">
      <dgm:prSet phldrT="[Текст]"/>
      <dgm:spPr/>
      <dgm:t>
        <a:bodyPr/>
        <a:lstStyle/>
        <a:p>
          <a:r>
            <a:rPr lang="ru-RU" dirty="0"/>
            <a:t>Непрерывная взаимосвязь </a:t>
          </a:r>
          <a:r>
            <a:rPr lang="ru-RU" u="sng" dirty="0"/>
            <a:t>всех</a:t>
          </a:r>
          <a:r>
            <a:rPr lang="ru-RU" dirty="0"/>
            <a:t> частей</a:t>
          </a:r>
        </a:p>
      </dgm:t>
    </dgm:pt>
    <dgm:pt modelId="{98E9C073-90D6-4599-8FE7-ADF7AA234A54}" type="parTrans" cxnId="{5159CC85-D21E-483B-BA5E-8F0A3A3B74BB}">
      <dgm:prSet/>
      <dgm:spPr/>
      <dgm:t>
        <a:bodyPr/>
        <a:lstStyle/>
        <a:p>
          <a:endParaRPr lang="ru-RU"/>
        </a:p>
      </dgm:t>
    </dgm:pt>
    <dgm:pt modelId="{A8C9C7BC-ACF9-44D8-8826-460390059AB0}" type="sibTrans" cxnId="{5159CC85-D21E-483B-BA5E-8F0A3A3B74BB}">
      <dgm:prSet/>
      <dgm:spPr/>
      <dgm:t>
        <a:bodyPr/>
        <a:lstStyle/>
        <a:p>
          <a:endParaRPr lang="ru-RU"/>
        </a:p>
      </dgm:t>
    </dgm:pt>
    <dgm:pt modelId="{846732E9-51E8-463E-9F0B-F2638C4A6262}">
      <dgm:prSet phldrT="[Текст]"/>
      <dgm:spPr/>
      <dgm:t>
        <a:bodyPr/>
        <a:lstStyle/>
        <a:p>
          <a:r>
            <a:rPr lang="ru-RU" u="sng" dirty="0"/>
            <a:t>Взаимодействие</a:t>
          </a:r>
          <a:r>
            <a:rPr lang="ru-RU" dirty="0"/>
            <a:t> всех субъектов при обновлении информации</a:t>
          </a:r>
        </a:p>
      </dgm:t>
    </dgm:pt>
    <dgm:pt modelId="{03811EDA-3FBB-4583-A00C-79418622EEC2}" type="parTrans" cxnId="{F8F4054A-7AAE-4215-8F51-7C5C6C711CD0}">
      <dgm:prSet/>
      <dgm:spPr/>
      <dgm:t>
        <a:bodyPr/>
        <a:lstStyle/>
        <a:p>
          <a:endParaRPr lang="ru-RU"/>
        </a:p>
      </dgm:t>
    </dgm:pt>
    <dgm:pt modelId="{8EFACF42-3A56-4E83-9DDC-9349412A94FC}" type="sibTrans" cxnId="{F8F4054A-7AAE-4215-8F51-7C5C6C711CD0}">
      <dgm:prSet/>
      <dgm:spPr/>
      <dgm:t>
        <a:bodyPr/>
        <a:lstStyle/>
        <a:p>
          <a:endParaRPr lang="ru-RU"/>
        </a:p>
      </dgm:t>
    </dgm:pt>
    <dgm:pt modelId="{C317A87B-0F65-41D3-824B-8E61C617D567}">
      <dgm:prSet phldrT="[Текст]"/>
      <dgm:spPr/>
      <dgm:t>
        <a:bodyPr/>
        <a:lstStyle/>
        <a:p>
          <a:r>
            <a:rPr lang="ru-RU" u="sng" dirty="0"/>
            <a:t>Криптографическая</a:t>
          </a:r>
          <a:r>
            <a:rPr lang="ru-RU" dirty="0"/>
            <a:t> защита элементов цепи</a:t>
          </a:r>
        </a:p>
      </dgm:t>
    </dgm:pt>
    <dgm:pt modelId="{79DFEB92-8EE5-4511-A391-90761EE62C02}" type="parTrans" cxnId="{555A5D71-A4A2-402B-B0AD-AD01A9AFCF52}">
      <dgm:prSet/>
      <dgm:spPr/>
      <dgm:t>
        <a:bodyPr/>
        <a:lstStyle/>
        <a:p>
          <a:endParaRPr lang="ru-RU"/>
        </a:p>
      </dgm:t>
    </dgm:pt>
    <dgm:pt modelId="{D94DB24B-688A-42BA-B1B4-6BE4D65ECDD0}" type="sibTrans" cxnId="{555A5D71-A4A2-402B-B0AD-AD01A9AFCF52}">
      <dgm:prSet/>
      <dgm:spPr/>
      <dgm:t>
        <a:bodyPr/>
        <a:lstStyle/>
        <a:p>
          <a:endParaRPr lang="ru-RU"/>
        </a:p>
      </dgm:t>
    </dgm:pt>
    <dgm:pt modelId="{963546DD-00F5-4000-BAD6-B458B98E6EBB}">
      <dgm:prSet phldrT="[Текст]"/>
      <dgm:spPr/>
      <dgm:t>
        <a:bodyPr/>
        <a:lstStyle/>
        <a:p>
          <a:r>
            <a:rPr lang="ru-RU" dirty="0"/>
            <a:t>Максимальная </a:t>
          </a:r>
          <a:r>
            <a:rPr lang="ru-RU" u="sng" dirty="0"/>
            <a:t>децентрализация</a:t>
          </a:r>
          <a:r>
            <a:rPr lang="ru-RU" dirty="0"/>
            <a:t> хранилища</a:t>
          </a:r>
        </a:p>
      </dgm:t>
    </dgm:pt>
    <dgm:pt modelId="{94701773-CE65-4219-97A0-DBAA062CA86B}" type="parTrans" cxnId="{0B6F994A-12F4-4815-9812-0B768222A550}">
      <dgm:prSet/>
      <dgm:spPr/>
      <dgm:t>
        <a:bodyPr/>
        <a:lstStyle/>
        <a:p>
          <a:endParaRPr lang="ru-RU"/>
        </a:p>
      </dgm:t>
    </dgm:pt>
    <dgm:pt modelId="{CCB68590-9220-4A58-B176-7E9A2E2FF14B}" type="sibTrans" cxnId="{0B6F994A-12F4-4815-9812-0B768222A550}">
      <dgm:prSet/>
      <dgm:spPr/>
      <dgm:t>
        <a:bodyPr/>
        <a:lstStyle/>
        <a:p>
          <a:endParaRPr lang="ru-RU"/>
        </a:p>
      </dgm:t>
    </dgm:pt>
    <dgm:pt modelId="{A1D70FA3-5493-40C5-A923-5B5F54501B43}" type="pres">
      <dgm:prSet presAssocID="{D2476747-FE7C-4E9A-8A1D-9862A318CC3E}" presName="diagram" presStyleCnt="0">
        <dgm:presLayoutVars>
          <dgm:chMax val="1"/>
          <dgm:dir/>
          <dgm:animLvl val="ctr"/>
          <dgm:resizeHandles val="exact"/>
        </dgm:presLayoutVars>
      </dgm:prSet>
      <dgm:spPr/>
    </dgm:pt>
    <dgm:pt modelId="{A7E183A6-BE38-4B99-B495-4B619B634619}" type="pres">
      <dgm:prSet presAssocID="{D2476747-FE7C-4E9A-8A1D-9862A318CC3E}" presName="matrix" presStyleCnt="0"/>
      <dgm:spPr/>
    </dgm:pt>
    <dgm:pt modelId="{FA1D64BB-F422-4596-9A7D-C5DF9D2EF887}" type="pres">
      <dgm:prSet presAssocID="{D2476747-FE7C-4E9A-8A1D-9862A318CC3E}" presName="tile1" presStyleLbl="node1" presStyleIdx="0" presStyleCnt="4"/>
      <dgm:spPr/>
    </dgm:pt>
    <dgm:pt modelId="{C27ACF93-D0BC-418B-8A04-0BE56A05563A}" type="pres">
      <dgm:prSet presAssocID="{D2476747-FE7C-4E9A-8A1D-9862A318CC3E}" presName="tile1text" presStyleLbl="node1" presStyleIdx="0" presStyleCnt="4">
        <dgm:presLayoutVars>
          <dgm:chMax val="0"/>
          <dgm:chPref val="0"/>
          <dgm:bulletEnabled val="1"/>
        </dgm:presLayoutVars>
      </dgm:prSet>
      <dgm:spPr/>
    </dgm:pt>
    <dgm:pt modelId="{CDDD9F2A-3B02-40A2-A6C8-3B687E045E01}" type="pres">
      <dgm:prSet presAssocID="{D2476747-FE7C-4E9A-8A1D-9862A318CC3E}" presName="tile2" presStyleLbl="node1" presStyleIdx="1" presStyleCnt="4"/>
      <dgm:spPr/>
    </dgm:pt>
    <dgm:pt modelId="{F9902B77-33E3-412C-809A-CEAF1AB33078}" type="pres">
      <dgm:prSet presAssocID="{D2476747-FE7C-4E9A-8A1D-9862A318CC3E}" presName="tile2text" presStyleLbl="node1" presStyleIdx="1" presStyleCnt="4">
        <dgm:presLayoutVars>
          <dgm:chMax val="0"/>
          <dgm:chPref val="0"/>
          <dgm:bulletEnabled val="1"/>
        </dgm:presLayoutVars>
      </dgm:prSet>
      <dgm:spPr/>
    </dgm:pt>
    <dgm:pt modelId="{446E501A-BADE-4240-A14F-FF4609B47E68}" type="pres">
      <dgm:prSet presAssocID="{D2476747-FE7C-4E9A-8A1D-9862A318CC3E}" presName="tile3" presStyleLbl="node1" presStyleIdx="2" presStyleCnt="4"/>
      <dgm:spPr/>
    </dgm:pt>
    <dgm:pt modelId="{0EA4D5D8-803B-4316-93D9-2C734FCCF62D}" type="pres">
      <dgm:prSet presAssocID="{D2476747-FE7C-4E9A-8A1D-9862A318CC3E}" presName="tile3text" presStyleLbl="node1" presStyleIdx="2" presStyleCnt="4">
        <dgm:presLayoutVars>
          <dgm:chMax val="0"/>
          <dgm:chPref val="0"/>
          <dgm:bulletEnabled val="1"/>
        </dgm:presLayoutVars>
      </dgm:prSet>
      <dgm:spPr/>
    </dgm:pt>
    <dgm:pt modelId="{EC6CC124-AD8C-47B3-A94C-A34664163419}" type="pres">
      <dgm:prSet presAssocID="{D2476747-FE7C-4E9A-8A1D-9862A318CC3E}" presName="tile4" presStyleLbl="node1" presStyleIdx="3" presStyleCnt="4"/>
      <dgm:spPr/>
    </dgm:pt>
    <dgm:pt modelId="{9A0E38F1-4B22-4736-AF1C-7FFD3057A4ED}" type="pres">
      <dgm:prSet presAssocID="{D2476747-FE7C-4E9A-8A1D-9862A318CC3E}" presName="tile4text" presStyleLbl="node1" presStyleIdx="3" presStyleCnt="4">
        <dgm:presLayoutVars>
          <dgm:chMax val="0"/>
          <dgm:chPref val="0"/>
          <dgm:bulletEnabled val="1"/>
        </dgm:presLayoutVars>
      </dgm:prSet>
      <dgm:spPr/>
    </dgm:pt>
    <dgm:pt modelId="{D82FB1BC-9561-497D-947C-69A7E86AE7DC}" type="pres">
      <dgm:prSet presAssocID="{D2476747-FE7C-4E9A-8A1D-9862A318CC3E}" presName="centerTile" presStyleLbl="fgShp" presStyleIdx="0" presStyleCnt="1">
        <dgm:presLayoutVars>
          <dgm:chMax val="0"/>
          <dgm:chPref val="0"/>
        </dgm:presLayoutVars>
      </dgm:prSet>
      <dgm:spPr/>
    </dgm:pt>
  </dgm:ptLst>
  <dgm:cxnLst>
    <dgm:cxn modelId="{8696D903-1DB3-41BC-8CAF-FC386AF46C04}" type="presOf" srcId="{C317A87B-0F65-41D3-824B-8E61C617D567}" destId="{9A0E38F1-4B22-4736-AF1C-7FFD3057A4ED}" srcOrd="1" destOrd="0" presId="urn:microsoft.com/office/officeart/2005/8/layout/matrix1"/>
    <dgm:cxn modelId="{28C2E612-583D-487C-A3EF-8F831B23D8F0}" type="presOf" srcId="{963546DD-00F5-4000-BAD6-B458B98E6EBB}" destId="{FA1D64BB-F422-4596-9A7D-C5DF9D2EF887}" srcOrd="0" destOrd="0" presId="urn:microsoft.com/office/officeart/2005/8/layout/matrix1"/>
    <dgm:cxn modelId="{A9012E61-44E0-408B-89E4-284DA3817D9D}" type="presOf" srcId="{06807CCB-356D-4504-8615-98B9AF866128}" destId="{D82FB1BC-9561-497D-947C-69A7E86AE7DC}" srcOrd="0" destOrd="0" presId="urn:microsoft.com/office/officeart/2005/8/layout/matrix1"/>
    <dgm:cxn modelId="{F8F4054A-7AAE-4215-8F51-7C5C6C711CD0}" srcId="{06807CCB-356D-4504-8615-98B9AF866128}" destId="{846732E9-51E8-463E-9F0B-F2638C4A6262}" srcOrd="2" destOrd="0" parTransId="{03811EDA-3FBB-4583-A00C-79418622EEC2}" sibTransId="{8EFACF42-3A56-4E83-9DDC-9349412A94FC}"/>
    <dgm:cxn modelId="{0B6F994A-12F4-4815-9812-0B768222A550}" srcId="{06807CCB-356D-4504-8615-98B9AF866128}" destId="{963546DD-00F5-4000-BAD6-B458B98E6EBB}" srcOrd="0" destOrd="0" parTransId="{94701773-CE65-4219-97A0-DBAA062CA86B}" sibTransId="{CCB68590-9220-4A58-B176-7E9A2E2FF14B}"/>
    <dgm:cxn modelId="{43C7206E-610E-4F25-8580-953A26DFB29F}" type="presOf" srcId="{88087CDF-7D52-466D-94DC-E222D572E4D0}" destId="{CDDD9F2A-3B02-40A2-A6C8-3B687E045E01}" srcOrd="0" destOrd="0" presId="urn:microsoft.com/office/officeart/2005/8/layout/matrix1"/>
    <dgm:cxn modelId="{B2C0F54E-5CE6-441A-88F6-B6B101BA6616}" type="presOf" srcId="{C317A87B-0F65-41D3-824B-8E61C617D567}" destId="{EC6CC124-AD8C-47B3-A94C-A34664163419}" srcOrd="0" destOrd="0" presId="urn:microsoft.com/office/officeart/2005/8/layout/matrix1"/>
    <dgm:cxn modelId="{555A5D71-A4A2-402B-B0AD-AD01A9AFCF52}" srcId="{06807CCB-356D-4504-8615-98B9AF866128}" destId="{C317A87B-0F65-41D3-824B-8E61C617D567}" srcOrd="3" destOrd="0" parTransId="{79DFEB92-8EE5-4511-A391-90761EE62C02}" sibTransId="{D94DB24B-688A-42BA-B1B4-6BE4D65ECDD0}"/>
    <dgm:cxn modelId="{5159CC85-D21E-483B-BA5E-8F0A3A3B74BB}" srcId="{06807CCB-356D-4504-8615-98B9AF866128}" destId="{88087CDF-7D52-466D-94DC-E222D572E4D0}" srcOrd="1" destOrd="0" parTransId="{98E9C073-90D6-4599-8FE7-ADF7AA234A54}" sibTransId="{A8C9C7BC-ACF9-44D8-8826-460390059AB0}"/>
    <dgm:cxn modelId="{A1BAE794-35B6-462E-8403-E08DE72F478E}" type="presOf" srcId="{846732E9-51E8-463E-9F0B-F2638C4A6262}" destId="{446E501A-BADE-4240-A14F-FF4609B47E68}" srcOrd="0" destOrd="0" presId="urn:microsoft.com/office/officeart/2005/8/layout/matrix1"/>
    <dgm:cxn modelId="{A2A3EF97-8305-4AB9-833C-46F6EAA91CB9}" srcId="{D2476747-FE7C-4E9A-8A1D-9862A318CC3E}" destId="{06807CCB-356D-4504-8615-98B9AF866128}" srcOrd="0" destOrd="0" parTransId="{692D070A-1C8A-4FF0-A06B-E84AD6E129CC}" sibTransId="{E7C78626-DF22-4DC1-97F0-168321B0B091}"/>
    <dgm:cxn modelId="{0044F29E-3F77-411C-ACF0-A386C4955A71}" type="presOf" srcId="{D2476747-FE7C-4E9A-8A1D-9862A318CC3E}" destId="{A1D70FA3-5493-40C5-A923-5B5F54501B43}" srcOrd="0" destOrd="0" presId="urn:microsoft.com/office/officeart/2005/8/layout/matrix1"/>
    <dgm:cxn modelId="{17287DD1-4E10-42B4-95CC-BECAB4BA0500}" type="presOf" srcId="{88087CDF-7D52-466D-94DC-E222D572E4D0}" destId="{F9902B77-33E3-412C-809A-CEAF1AB33078}" srcOrd="1" destOrd="0" presId="urn:microsoft.com/office/officeart/2005/8/layout/matrix1"/>
    <dgm:cxn modelId="{8FD59ED6-7C37-4B21-A5CD-2AFB8557EC0E}" type="presOf" srcId="{963546DD-00F5-4000-BAD6-B458B98E6EBB}" destId="{C27ACF93-D0BC-418B-8A04-0BE56A05563A}" srcOrd="1" destOrd="0" presId="urn:microsoft.com/office/officeart/2005/8/layout/matrix1"/>
    <dgm:cxn modelId="{89CC15D7-9680-4C78-B09C-9AB3396E5F09}" type="presOf" srcId="{846732E9-51E8-463E-9F0B-F2638C4A6262}" destId="{0EA4D5D8-803B-4316-93D9-2C734FCCF62D}" srcOrd="1" destOrd="0" presId="urn:microsoft.com/office/officeart/2005/8/layout/matrix1"/>
    <dgm:cxn modelId="{C03C92FF-4624-49A1-9941-7B7468626C5E}" type="presParOf" srcId="{A1D70FA3-5493-40C5-A923-5B5F54501B43}" destId="{A7E183A6-BE38-4B99-B495-4B619B634619}" srcOrd="0" destOrd="0" presId="urn:microsoft.com/office/officeart/2005/8/layout/matrix1"/>
    <dgm:cxn modelId="{264F4E52-DF51-4DA5-802A-2E1D75A43330}" type="presParOf" srcId="{A7E183A6-BE38-4B99-B495-4B619B634619}" destId="{FA1D64BB-F422-4596-9A7D-C5DF9D2EF887}" srcOrd="0" destOrd="0" presId="urn:microsoft.com/office/officeart/2005/8/layout/matrix1"/>
    <dgm:cxn modelId="{920A2FB2-85C3-4ACE-B474-0880D84CE83B}" type="presParOf" srcId="{A7E183A6-BE38-4B99-B495-4B619B634619}" destId="{C27ACF93-D0BC-418B-8A04-0BE56A05563A}" srcOrd="1" destOrd="0" presId="urn:microsoft.com/office/officeart/2005/8/layout/matrix1"/>
    <dgm:cxn modelId="{9CFA0AE8-1554-403B-807F-61B19A475AB9}" type="presParOf" srcId="{A7E183A6-BE38-4B99-B495-4B619B634619}" destId="{CDDD9F2A-3B02-40A2-A6C8-3B687E045E01}" srcOrd="2" destOrd="0" presId="urn:microsoft.com/office/officeart/2005/8/layout/matrix1"/>
    <dgm:cxn modelId="{9202F0E5-D378-43C4-9DB8-B76DF91F6ECE}" type="presParOf" srcId="{A7E183A6-BE38-4B99-B495-4B619B634619}" destId="{F9902B77-33E3-412C-809A-CEAF1AB33078}" srcOrd="3" destOrd="0" presId="urn:microsoft.com/office/officeart/2005/8/layout/matrix1"/>
    <dgm:cxn modelId="{D54AF92D-BDE9-47ED-A127-5822467006B6}" type="presParOf" srcId="{A7E183A6-BE38-4B99-B495-4B619B634619}" destId="{446E501A-BADE-4240-A14F-FF4609B47E68}" srcOrd="4" destOrd="0" presId="urn:microsoft.com/office/officeart/2005/8/layout/matrix1"/>
    <dgm:cxn modelId="{AF81C9F5-AF07-40B4-948B-6E5869288B82}" type="presParOf" srcId="{A7E183A6-BE38-4B99-B495-4B619B634619}" destId="{0EA4D5D8-803B-4316-93D9-2C734FCCF62D}" srcOrd="5" destOrd="0" presId="urn:microsoft.com/office/officeart/2005/8/layout/matrix1"/>
    <dgm:cxn modelId="{63A720E0-A5FD-4D23-B6D2-71627A3D1F26}" type="presParOf" srcId="{A7E183A6-BE38-4B99-B495-4B619B634619}" destId="{EC6CC124-AD8C-47B3-A94C-A34664163419}" srcOrd="6" destOrd="0" presId="urn:microsoft.com/office/officeart/2005/8/layout/matrix1"/>
    <dgm:cxn modelId="{B5A0A698-6FD9-4A33-9D1A-BCB547588D1A}" type="presParOf" srcId="{A7E183A6-BE38-4B99-B495-4B619B634619}" destId="{9A0E38F1-4B22-4736-AF1C-7FFD3057A4ED}" srcOrd="7" destOrd="0" presId="urn:microsoft.com/office/officeart/2005/8/layout/matrix1"/>
    <dgm:cxn modelId="{69178F70-1B83-42CA-ABD6-F4A6DBF3FE87}" type="presParOf" srcId="{A1D70FA3-5493-40C5-A923-5B5F54501B43}" destId="{D82FB1BC-9561-497D-947C-69A7E86AE7DC}" srcOrd="1" destOrd="0" presId="urn:microsoft.com/office/officeart/2005/8/layout/matrix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2CF3C5E2-9C19-453E-A1C5-CFD386D20634}" type="doc">
      <dgm:prSet loTypeId="urn:microsoft.com/office/officeart/2005/8/layout/vList3" loCatId="list" qsTypeId="urn:microsoft.com/office/officeart/2005/8/quickstyle/simple2" qsCatId="simple" csTypeId="urn:microsoft.com/office/officeart/2005/8/colors/accent6_2" csCatId="accent6" phldr="1"/>
      <dgm:spPr/>
      <dgm:t>
        <a:bodyPr/>
        <a:lstStyle/>
        <a:p>
          <a:endParaRPr lang="ru-RU"/>
        </a:p>
      </dgm:t>
    </dgm:pt>
    <dgm:pt modelId="{24282B6C-6BB3-4109-8ECA-0A4B1B3F7D9A}">
      <dgm:prSet/>
      <dgm:spPr/>
      <dgm:t>
        <a:bodyPr/>
        <a:lstStyle/>
        <a:p>
          <a:pPr rtl="0"/>
          <a:r>
            <a:rPr lang="ru-RU" dirty="0"/>
            <a:t>В Беларуси впервые на государственном уровне реализован проект с применением блокчейн. Новая система позволяет хранить распределенные списки реестра выданных банковских гарантий и создана в рамках программы по изучению новых банковских технологий.</a:t>
          </a:r>
        </a:p>
      </dgm:t>
    </dgm:pt>
    <dgm:pt modelId="{1BA5E812-DBB1-47D8-BB55-C521660CF0E0}" type="parTrans" cxnId="{805C45B2-AE80-4B4F-8EFE-5F4CD46BA259}">
      <dgm:prSet/>
      <dgm:spPr/>
      <dgm:t>
        <a:bodyPr/>
        <a:lstStyle/>
        <a:p>
          <a:endParaRPr lang="ru-RU"/>
        </a:p>
      </dgm:t>
    </dgm:pt>
    <dgm:pt modelId="{555E9B02-0038-4688-9470-8129D1E9AC39}" type="sibTrans" cxnId="{805C45B2-AE80-4B4F-8EFE-5F4CD46BA259}">
      <dgm:prSet/>
      <dgm:spPr/>
      <dgm:t>
        <a:bodyPr/>
        <a:lstStyle/>
        <a:p>
          <a:endParaRPr lang="ru-RU"/>
        </a:p>
      </dgm:t>
    </dgm:pt>
    <dgm:pt modelId="{7E3406A6-EF05-4C7D-89E4-07D07B71FCAC}">
      <dgm:prSet/>
      <dgm:spPr/>
      <dgm:t>
        <a:bodyPr/>
        <a:lstStyle/>
        <a:p>
          <a:pPr rtl="0"/>
          <a:r>
            <a:rPr lang="ru-RU" dirty="0"/>
            <a:t>Dash – альтернативная </a:t>
          </a:r>
          <a:r>
            <a:rPr lang="ru-RU" dirty="0" err="1"/>
            <a:t>криптовалюта</a:t>
          </a:r>
          <a:r>
            <a:rPr lang="ru-RU" dirty="0"/>
            <a:t>, созданная в 2014 году на базе </a:t>
          </a:r>
          <a:r>
            <a:rPr lang="ru-RU" dirty="0" err="1"/>
            <a:t>Биткойна</a:t>
          </a:r>
          <a:r>
            <a:rPr lang="ru-RU" dirty="0"/>
            <a:t>, недавно внедрила децентрализованный механизм управления непосредственно в своём </a:t>
          </a:r>
          <a:r>
            <a:rPr lang="ru-RU" dirty="0" err="1"/>
            <a:t>блокчейне</a:t>
          </a:r>
          <a:r>
            <a:rPr lang="ru-RU" dirty="0"/>
            <a:t>.</a:t>
          </a:r>
        </a:p>
      </dgm:t>
    </dgm:pt>
    <dgm:pt modelId="{54975FB0-09A2-4B9A-B7CD-83F4A83F8123}" type="parTrans" cxnId="{4DBDC006-9BA8-4386-8C7C-E44A5046F5EC}">
      <dgm:prSet/>
      <dgm:spPr/>
      <dgm:t>
        <a:bodyPr/>
        <a:lstStyle/>
        <a:p>
          <a:endParaRPr lang="ru-RU"/>
        </a:p>
      </dgm:t>
    </dgm:pt>
    <dgm:pt modelId="{F5A91DBC-A772-4B70-9A76-945474343908}" type="sibTrans" cxnId="{4DBDC006-9BA8-4386-8C7C-E44A5046F5EC}">
      <dgm:prSet/>
      <dgm:spPr/>
      <dgm:t>
        <a:bodyPr/>
        <a:lstStyle/>
        <a:p>
          <a:endParaRPr lang="ru-RU"/>
        </a:p>
      </dgm:t>
    </dgm:pt>
    <dgm:pt modelId="{8F3C98A6-0BCA-4FB6-8B82-62D460008B23}">
      <dgm:prSet/>
      <dgm:spPr/>
      <dgm:t>
        <a:bodyPr/>
        <a:lstStyle/>
        <a:p>
          <a:pPr rtl="0"/>
          <a:r>
            <a:rPr lang="ru-RU" dirty="0"/>
            <a:t>Специалисты Министерства связи и массовых коммуникаций рассчитывают на подготовку к 2019 году всей необходимой правовой базы, которая помогла бы обеспечить возможность широкого использования технологии </a:t>
          </a:r>
          <a:r>
            <a:rPr lang="ru-RU" dirty="0" err="1"/>
            <a:t>блокчейн</a:t>
          </a:r>
          <a:r>
            <a:rPr lang="ru-RU" dirty="0"/>
            <a:t> в России.</a:t>
          </a:r>
        </a:p>
      </dgm:t>
    </dgm:pt>
    <dgm:pt modelId="{90515FD8-096F-46E9-B62E-BE25F6A96851}" type="parTrans" cxnId="{16978EF6-AA13-4BF3-9913-E4DF0C70BB6D}">
      <dgm:prSet/>
      <dgm:spPr/>
      <dgm:t>
        <a:bodyPr/>
        <a:lstStyle/>
        <a:p>
          <a:endParaRPr lang="ru-RU"/>
        </a:p>
      </dgm:t>
    </dgm:pt>
    <dgm:pt modelId="{0A79786D-2B82-4311-8A94-E7CDB9711F7F}" type="sibTrans" cxnId="{16978EF6-AA13-4BF3-9913-E4DF0C70BB6D}">
      <dgm:prSet/>
      <dgm:spPr/>
      <dgm:t>
        <a:bodyPr/>
        <a:lstStyle/>
        <a:p>
          <a:endParaRPr lang="ru-RU"/>
        </a:p>
      </dgm:t>
    </dgm:pt>
    <dgm:pt modelId="{BF434DAA-4D8E-42E7-AE71-5911AF0B22DA}" type="pres">
      <dgm:prSet presAssocID="{2CF3C5E2-9C19-453E-A1C5-CFD386D20634}" presName="linearFlow" presStyleCnt="0">
        <dgm:presLayoutVars>
          <dgm:dir/>
          <dgm:resizeHandles val="exact"/>
        </dgm:presLayoutVars>
      </dgm:prSet>
      <dgm:spPr/>
    </dgm:pt>
    <dgm:pt modelId="{E820A1FF-5761-457F-92E4-4024331C1D3B}" type="pres">
      <dgm:prSet presAssocID="{24282B6C-6BB3-4109-8ECA-0A4B1B3F7D9A}" presName="composite" presStyleCnt="0"/>
      <dgm:spPr/>
    </dgm:pt>
    <dgm:pt modelId="{CCAED84C-E5F5-4CC6-B092-B95C19E86D6B}" type="pres">
      <dgm:prSet presAssocID="{24282B6C-6BB3-4109-8ECA-0A4B1B3F7D9A}" presName="imgShp" presStyleLbl="fgImgPlace1" presStyleIdx="0" presStyleCnt="3"/>
      <dgm:spPr>
        <a:blipFill rotWithShape="0">
          <a:blip xmlns:r="http://schemas.openxmlformats.org/officeDocument/2006/relationships" r:embed="rId1">
            <a:duotone>
              <a:prstClr val="black"/>
              <a:schemeClr val="accent6">
                <a:tint val="45000"/>
                <a:satMod val="400000"/>
              </a:schemeClr>
            </a:duotone>
            <a:lum contrast="10000"/>
          </a:blip>
          <a:stretch>
            <a:fillRect/>
          </a:stretch>
        </a:blipFill>
      </dgm:spPr>
    </dgm:pt>
    <dgm:pt modelId="{21D56740-FA14-4782-B5F2-938E6088D1CC}" type="pres">
      <dgm:prSet presAssocID="{24282B6C-6BB3-4109-8ECA-0A4B1B3F7D9A}" presName="txShp" presStyleLbl="node1" presStyleIdx="0" presStyleCnt="3">
        <dgm:presLayoutVars>
          <dgm:bulletEnabled val="1"/>
        </dgm:presLayoutVars>
      </dgm:prSet>
      <dgm:spPr/>
    </dgm:pt>
    <dgm:pt modelId="{56B982A9-098D-407C-8D48-34478542925B}" type="pres">
      <dgm:prSet presAssocID="{555E9B02-0038-4688-9470-8129D1E9AC39}" presName="spacing" presStyleCnt="0"/>
      <dgm:spPr/>
    </dgm:pt>
    <dgm:pt modelId="{E62E43ED-8488-4067-8F3D-08E1883F53A8}" type="pres">
      <dgm:prSet presAssocID="{7E3406A6-EF05-4C7D-89E4-07D07B71FCAC}" presName="composite" presStyleCnt="0"/>
      <dgm:spPr/>
    </dgm:pt>
    <dgm:pt modelId="{FDB36759-1114-427B-82FC-03518C6CF973}" type="pres">
      <dgm:prSet presAssocID="{7E3406A6-EF05-4C7D-89E4-07D07B71FCAC}" presName="imgShp" presStyleLbl="fgImgPlace1" presStyleIdx="1" presStyleCnt="3"/>
      <dgm:spPr>
        <a:blipFill rotWithShape="0">
          <a:blip xmlns:r="http://schemas.openxmlformats.org/officeDocument/2006/relationships" r:embed="rId2">
            <a:duotone>
              <a:schemeClr val="accent6">
                <a:shade val="45000"/>
                <a:satMod val="135000"/>
              </a:schemeClr>
              <a:prstClr val="white"/>
            </a:duotone>
            <a:lum bright="-10000" contrast="20000"/>
          </a:blip>
          <a:stretch>
            <a:fillRect/>
          </a:stretch>
        </a:blipFill>
      </dgm:spPr>
    </dgm:pt>
    <dgm:pt modelId="{35ADBE7C-D338-4777-A61D-5A115BD69FBD}" type="pres">
      <dgm:prSet presAssocID="{7E3406A6-EF05-4C7D-89E4-07D07B71FCAC}" presName="txShp" presStyleLbl="node1" presStyleIdx="1" presStyleCnt="3">
        <dgm:presLayoutVars>
          <dgm:bulletEnabled val="1"/>
        </dgm:presLayoutVars>
      </dgm:prSet>
      <dgm:spPr/>
    </dgm:pt>
    <dgm:pt modelId="{C568BC92-22D3-42BD-A442-DA03A1C12BDB}" type="pres">
      <dgm:prSet presAssocID="{F5A91DBC-A772-4B70-9A76-945474343908}" presName="spacing" presStyleCnt="0"/>
      <dgm:spPr/>
    </dgm:pt>
    <dgm:pt modelId="{A0304001-940F-48F0-A3AF-5F1F31E67AC3}" type="pres">
      <dgm:prSet presAssocID="{8F3C98A6-0BCA-4FB6-8B82-62D460008B23}" presName="composite" presStyleCnt="0"/>
      <dgm:spPr/>
    </dgm:pt>
    <dgm:pt modelId="{42B3E2A6-EA7D-45E8-9EBA-876DBAFBD8E4}" type="pres">
      <dgm:prSet presAssocID="{8F3C98A6-0BCA-4FB6-8B82-62D460008B23}" presName="imgShp" presStyleLbl="fgImgPlace1" presStyleIdx="2" presStyleCnt="3"/>
      <dgm:spPr>
        <a:blipFill rotWithShape="0">
          <a:blip xmlns:r="http://schemas.openxmlformats.org/officeDocument/2006/relationships" r:embed="rId3">
            <a:duotone>
              <a:prstClr val="black"/>
              <a:schemeClr val="accent6">
                <a:tint val="45000"/>
                <a:satMod val="400000"/>
              </a:schemeClr>
            </a:duotone>
            <a:lum contrast="20000"/>
          </a:blip>
          <a:stretch>
            <a:fillRect/>
          </a:stretch>
        </a:blipFill>
      </dgm:spPr>
    </dgm:pt>
    <dgm:pt modelId="{7B5A7516-80A4-4936-AF0E-C9A110B5436B}" type="pres">
      <dgm:prSet presAssocID="{8F3C98A6-0BCA-4FB6-8B82-62D460008B23}" presName="txShp" presStyleLbl="node1" presStyleIdx="2" presStyleCnt="3">
        <dgm:presLayoutVars>
          <dgm:bulletEnabled val="1"/>
        </dgm:presLayoutVars>
      </dgm:prSet>
      <dgm:spPr/>
    </dgm:pt>
  </dgm:ptLst>
  <dgm:cxnLst>
    <dgm:cxn modelId="{4DBDC006-9BA8-4386-8C7C-E44A5046F5EC}" srcId="{2CF3C5E2-9C19-453E-A1C5-CFD386D20634}" destId="{7E3406A6-EF05-4C7D-89E4-07D07B71FCAC}" srcOrd="1" destOrd="0" parTransId="{54975FB0-09A2-4B9A-B7CD-83F4A83F8123}" sibTransId="{F5A91DBC-A772-4B70-9A76-945474343908}"/>
    <dgm:cxn modelId="{4A1B851D-70ED-4FAF-B434-CF011F9C39F8}" type="presOf" srcId="{2CF3C5E2-9C19-453E-A1C5-CFD386D20634}" destId="{BF434DAA-4D8E-42E7-AE71-5911AF0B22DA}" srcOrd="0" destOrd="0" presId="urn:microsoft.com/office/officeart/2005/8/layout/vList3"/>
    <dgm:cxn modelId="{38C39D5A-8554-42CA-9142-93A1DC9D9936}" type="presOf" srcId="{8F3C98A6-0BCA-4FB6-8B82-62D460008B23}" destId="{7B5A7516-80A4-4936-AF0E-C9A110B5436B}" srcOrd="0" destOrd="0" presId="urn:microsoft.com/office/officeart/2005/8/layout/vList3"/>
    <dgm:cxn modelId="{241A5386-9E0B-4632-A41A-B0550DC70CA8}" type="presOf" srcId="{24282B6C-6BB3-4109-8ECA-0A4B1B3F7D9A}" destId="{21D56740-FA14-4782-B5F2-938E6088D1CC}" srcOrd="0" destOrd="0" presId="urn:microsoft.com/office/officeart/2005/8/layout/vList3"/>
    <dgm:cxn modelId="{805C45B2-AE80-4B4F-8EFE-5F4CD46BA259}" srcId="{2CF3C5E2-9C19-453E-A1C5-CFD386D20634}" destId="{24282B6C-6BB3-4109-8ECA-0A4B1B3F7D9A}" srcOrd="0" destOrd="0" parTransId="{1BA5E812-DBB1-47D8-BB55-C521660CF0E0}" sibTransId="{555E9B02-0038-4688-9470-8129D1E9AC39}"/>
    <dgm:cxn modelId="{16978EF6-AA13-4BF3-9913-E4DF0C70BB6D}" srcId="{2CF3C5E2-9C19-453E-A1C5-CFD386D20634}" destId="{8F3C98A6-0BCA-4FB6-8B82-62D460008B23}" srcOrd="2" destOrd="0" parTransId="{90515FD8-096F-46E9-B62E-BE25F6A96851}" sibTransId="{0A79786D-2B82-4311-8A94-E7CDB9711F7F}"/>
    <dgm:cxn modelId="{BD87A0F7-52A0-4950-A72A-5E098843BCA7}" type="presOf" srcId="{7E3406A6-EF05-4C7D-89E4-07D07B71FCAC}" destId="{35ADBE7C-D338-4777-A61D-5A115BD69FBD}" srcOrd="0" destOrd="0" presId="urn:microsoft.com/office/officeart/2005/8/layout/vList3"/>
    <dgm:cxn modelId="{D84CFBB0-7396-4357-81F9-BE3F8BD4E486}" type="presParOf" srcId="{BF434DAA-4D8E-42E7-AE71-5911AF0B22DA}" destId="{E820A1FF-5761-457F-92E4-4024331C1D3B}" srcOrd="0" destOrd="0" presId="urn:microsoft.com/office/officeart/2005/8/layout/vList3"/>
    <dgm:cxn modelId="{7AA4D118-0E12-49EF-B00C-9018CCB5500C}" type="presParOf" srcId="{E820A1FF-5761-457F-92E4-4024331C1D3B}" destId="{CCAED84C-E5F5-4CC6-B092-B95C19E86D6B}" srcOrd="0" destOrd="0" presId="urn:microsoft.com/office/officeart/2005/8/layout/vList3"/>
    <dgm:cxn modelId="{9E326E80-8F3C-4509-B29C-D49FF7E4F02B}" type="presParOf" srcId="{E820A1FF-5761-457F-92E4-4024331C1D3B}" destId="{21D56740-FA14-4782-B5F2-938E6088D1CC}" srcOrd="1" destOrd="0" presId="urn:microsoft.com/office/officeart/2005/8/layout/vList3"/>
    <dgm:cxn modelId="{9F432835-3931-43A8-8C05-1D0C039E7600}" type="presParOf" srcId="{BF434DAA-4D8E-42E7-AE71-5911AF0B22DA}" destId="{56B982A9-098D-407C-8D48-34478542925B}" srcOrd="1" destOrd="0" presId="urn:microsoft.com/office/officeart/2005/8/layout/vList3"/>
    <dgm:cxn modelId="{732D7269-19C2-4A89-9D79-4AD2BA7A71A5}" type="presParOf" srcId="{BF434DAA-4D8E-42E7-AE71-5911AF0B22DA}" destId="{E62E43ED-8488-4067-8F3D-08E1883F53A8}" srcOrd="2" destOrd="0" presId="urn:microsoft.com/office/officeart/2005/8/layout/vList3"/>
    <dgm:cxn modelId="{07226008-F2F6-4E1D-844B-BF7D76EBAF68}" type="presParOf" srcId="{E62E43ED-8488-4067-8F3D-08E1883F53A8}" destId="{FDB36759-1114-427B-82FC-03518C6CF973}" srcOrd="0" destOrd="0" presId="urn:microsoft.com/office/officeart/2005/8/layout/vList3"/>
    <dgm:cxn modelId="{CEBDA509-2227-4FEA-B2F7-2CCCC7E87FAB}" type="presParOf" srcId="{E62E43ED-8488-4067-8F3D-08E1883F53A8}" destId="{35ADBE7C-D338-4777-A61D-5A115BD69FBD}" srcOrd="1" destOrd="0" presId="urn:microsoft.com/office/officeart/2005/8/layout/vList3"/>
    <dgm:cxn modelId="{10894CDE-AF01-4BC2-8DB2-8A0DF2B0B603}" type="presParOf" srcId="{BF434DAA-4D8E-42E7-AE71-5911AF0B22DA}" destId="{C568BC92-22D3-42BD-A442-DA03A1C12BDB}" srcOrd="3" destOrd="0" presId="urn:microsoft.com/office/officeart/2005/8/layout/vList3"/>
    <dgm:cxn modelId="{358D0553-23B0-4D73-B639-99109AECF4CE}" type="presParOf" srcId="{BF434DAA-4D8E-42E7-AE71-5911AF0B22DA}" destId="{A0304001-940F-48F0-A3AF-5F1F31E67AC3}" srcOrd="4" destOrd="0" presId="urn:microsoft.com/office/officeart/2005/8/layout/vList3"/>
    <dgm:cxn modelId="{98FFD06A-9104-45DF-B815-A873E780A2EA}" type="presParOf" srcId="{A0304001-940F-48F0-A3AF-5F1F31E67AC3}" destId="{42B3E2A6-EA7D-45E8-9EBA-876DBAFBD8E4}" srcOrd="0" destOrd="0" presId="urn:microsoft.com/office/officeart/2005/8/layout/vList3"/>
    <dgm:cxn modelId="{1E286DA6-EAC5-4DB4-A3E9-0EC97FC67539}" type="presParOf" srcId="{A0304001-940F-48F0-A3AF-5F1F31E67AC3}" destId="{7B5A7516-80A4-4936-AF0E-C9A110B5436B}"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CDA98918-8CA9-4CF7-A3BA-56349D2B55BB}" type="doc">
      <dgm:prSet loTypeId="urn:microsoft.com/office/officeart/2005/8/layout/hList7" loCatId="list" qsTypeId="urn:microsoft.com/office/officeart/2005/8/quickstyle/3d1" qsCatId="3D" csTypeId="urn:microsoft.com/office/officeart/2005/8/colors/accent6_2" csCatId="accent6" phldr="1"/>
      <dgm:spPr/>
      <dgm:t>
        <a:bodyPr/>
        <a:lstStyle/>
        <a:p>
          <a:endParaRPr lang="ru-RU"/>
        </a:p>
      </dgm:t>
    </dgm:pt>
    <dgm:pt modelId="{EDEED239-FF18-45BB-ADDA-6200D9DCD18C}">
      <dgm:prSet/>
      <dgm:spPr/>
      <dgm:t>
        <a:bodyPr/>
        <a:lstStyle/>
        <a:p>
          <a:pPr rtl="0"/>
          <a:r>
            <a:rPr lang="ru-RU" dirty="0"/>
            <a:t>Внедрение технологически ориентированного контроля и надзора</a:t>
          </a:r>
          <a:r>
            <a:rPr lang="en-US" dirty="0"/>
            <a:t> </a:t>
          </a:r>
          <a:r>
            <a:rPr lang="ru-RU" dirty="0"/>
            <a:t>(системы раннего распознавания)</a:t>
          </a:r>
        </a:p>
      </dgm:t>
    </dgm:pt>
    <dgm:pt modelId="{4D9716C4-5CF8-45C4-8D47-4B28D6A94AB7}" type="parTrans" cxnId="{1CEE98B9-449B-4B7E-9460-C8F7ADD8B2C8}">
      <dgm:prSet/>
      <dgm:spPr/>
      <dgm:t>
        <a:bodyPr/>
        <a:lstStyle/>
        <a:p>
          <a:endParaRPr lang="ru-RU"/>
        </a:p>
      </dgm:t>
    </dgm:pt>
    <dgm:pt modelId="{93A84700-DDB4-44B9-966B-356C7671D786}" type="sibTrans" cxnId="{1CEE98B9-449B-4B7E-9460-C8F7ADD8B2C8}">
      <dgm:prSet/>
      <dgm:spPr/>
      <dgm:t>
        <a:bodyPr/>
        <a:lstStyle/>
        <a:p>
          <a:endParaRPr lang="ru-RU"/>
        </a:p>
      </dgm:t>
    </dgm:pt>
    <dgm:pt modelId="{657D161E-C706-4CE6-A182-2E3ADF7BD146}">
      <dgm:prSet/>
      <dgm:spPr/>
      <dgm:t>
        <a:bodyPr/>
        <a:lstStyle/>
        <a:p>
          <a:pPr rtl="0"/>
          <a:r>
            <a:rPr lang="ru-RU" dirty="0"/>
            <a:t>Создание каналов информационного обмена (работа с </a:t>
          </a:r>
          <a:r>
            <a:rPr lang="en-US" dirty="0"/>
            <a:t>big data)</a:t>
          </a:r>
          <a:endParaRPr lang="ru-RU" dirty="0"/>
        </a:p>
      </dgm:t>
    </dgm:pt>
    <dgm:pt modelId="{CE28B3B8-F973-465C-8FC3-7C80069AFC0C}" type="parTrans" cxnId="{9467A7D3-F2DC-4940-9919-083F64114A82}">
      <dgm:prSet/>
      <dgm:spPr/>
      <dgm:t>
        <a:bodyPr/>
        <a:lstStyle/>
        <a:p>
          <a:endParaRPr lang="ru-RU"/>
        </a:p>
      </dgm:t>
    </dgm:pt>
    <dgm:pt modelId="{4AA372FE-F326-46E0-9D35-2B9B7A3C4F4F}" type="sibTrans" cxnId="{9467A7D3-F2DC-4940-9919-083F64114A82}">
      <dgm:prSet/>
      <dgm:spPr/>
      <dgm:t>
        <a:bodyPr/>
        <a:lstStyle/>
        <a:p>
          <a:endParaRPr lang="ru-RU"/>
        </a:p>
      </dgm:t>
    </dgm:pt>
    <dgm:pt modelId="{63783A3E-333C-4878-906E-FE019E8FF4A3}">
      <dgm:prSet/>
      <dgm:spPr/>
      <dgm:t>
        <a:bodyPr/>
        <a:lstStyle/>
        <a:p>
          <a:pPr rtl="0"/>
          <a:r>
            <a:rPr lang="ru-RU" dirty="0"/>
            <a:t>Стирание лицензионных и иных барьеров на финансовом рынке (новые игроки на рынке)</a:t>
          </a:r>
        </a:p>
      </dgm:t>
    </dgm:pt>
    <dgm:pt modelId="{91FBC948-8585-4DC3-9B7F-9D53C4C9BC5E}" type="parTrans" cxnId="{F44B17CE-34F1-43AE-9AC2-2C242BF972C0}">
      <dgm:prSet/>
      <dgm:spPr/>
      <dgm:t>
        <a:bodyPr/>
        <a:lstStyle/>
        <a:p>
          <a:endParaRPr lang="ru-RU"/>
        </a:p>
      </dgm:t>
    </dgm:pt>
    <dgm:pt modelId="{E220DBA0-4B0E-4994-BC29-3A58AA44940C}" type="sibTrans" cxnId="{F44B17CE-34F1-43AE-9AC2-2C242BF972C0}">
      <dgm:prSet/>
      <dgm:spPr/>
      <dgm:t>
        <a:bodyPr/>
        <a:lstStyle/>
        <a:p>
          <a:endParaRPr lang="ru-RU"/>
        </a:p>
      </dgm:t>
    </dgm:pt>
    <dgm:pt modelId="{30490176-5F22-40FF-B944-A1168E7B1034}">
      <dgm:prSet/>
      <dgm:spPr/>
      <dgm:t>
        <a:bodyPr/>
        <a:lstStyle/>
        <a:p>
          <a:pPr rtl="0"/>
          <a:r>
            <a:rPr lang="ru-RU" dirty="0"/>
            <a:t>Антикризисная превентивная направленность надзора (оценка качества капитала и рисков)</a:t>
          </a:r>
        </a:p>
      </dgm:t>
    </dgm:pt>
    <dgm:pt modelId="{26759093-059B-4494-9EA6-3658BA69DB0E}" type="parTrans" cxnId="{40DBE6F3-4C0B-46B2-8DC6-6C70315E314E}">
      <dgm:prSet/>
      <dgm:spPr/>
      <dgm:t>
        <a:bodyPr/>
        <a:lstStyle/>
        <a:p>
          <a:endParaRPr lang="ru-RU"/>
        </a:p>
      </dgm:t>
    </dgm:pt>
    <dgm:pt modelId="{0AA90462-A216-41F0-AE84-7EC1F27F83BA}" type="sibTrans" cxnId="{40DBE6F3-4C0B-46B2-8DC6-6C70315E314E}">
      <dgm:prSet/>
      <dgm:spPr/>
      <dgm:t>
        <a:bodyPr/>
        <a:lstStyle/>
        <a:p>
          <a:endParaRPr lang="ru-RU"/>
        </a:p>
      </dgm:t>
    </dgm:pt>
    <dgm:pt modelId="{1A66B138-AEBC-4A8A-B80F-CA962D70D97F}">
      <dgm:prSet/>
      <dgm:spPr/>
      <dgm:t>
        <a:bodyPr/>
        <a:lstStyle/>
        <a:p>
          <a:pPr rtl="0"/>
          <a:r>
            <a:rPr lang="ru-RU" dirty="0"/>
            <a:t>Развитие правового регулирования новых финансовых рынков (</a:t>
          </a:r>
          <a:r>
            <a:rPr lang="ru-RU" dirty="0" err="1"/>
            <a:t>криптовалюты</a:t>
          </a:r>
          <a:r>
            <a:rPr lang="ru-RU" dirty="0"/>
            <a:t>, электронные платежные системы)</a:t>
          </a:r>
        </a:p>
      </dgm:t>
    </dgm:pt>
    <dgm:pt modelId="{2313AA35-7FB9-4165-B932-4DBBD7B0399B}" type="parTrans" cxnId="{03B3B508-76BB-4D32-ACCA-C8D367160F60}">
      <dgm:prSet/>
      <dgm:spPr/>
      <dgm:t>
        <a:bodyPr/>
        <a:lstStyle/>
        <a:p>
          <a:endParaRPr lang="ru-RU"/>
        </a:p>
      </dgm:t>
    </dgm:pt>
    <dgm:pt modelId="{7A9B60AB-EB87-43A9-B62B-7D2FF67BA068}" type="sibTrans" cxnId="{03B3B508-76BB-4D32-ACCA-C8D367160F60}">
      <dgm:prSet/>
      <dgm:spPr/>
      <dgm:t>
        <a:bodyPr/>
        <a:lstStyle/>
        <a:p>
          <a:endParaRPr lang="ru-RU"/>
        </a:p>
      </dgm:t>
    </dgm:pt>
    <dgm:pt modelId="{CEB9C4E8-B445-4D29-A7FD-9BA69D57DCC3}" type="pres">
      <dgm:prSet presAssocID="{CDA98918-8CA9-4CF7-A3BA-56349D2B55BB}" presName="Name0" presStyleCnt="0">
        <dgm:presLayoutVars>
          <dgm:dir/>
          <dgm:resizeHandles val="exact"/>
        </dgm:presLayoutVars>
      </dgm:prSet>
      <dgm:spPr/>
    </dgm:pt>
    <dgm:pt modelId="{951C16C5-76CF-462E-A10F-CE66FFC3C5E7}" type="pres">
      <dgm:prSet presAssocID="{CDA98918-8CA9-4CF7-A3BA-56349D2B55BB}" presName="fgShape" presStyleLbl="fgShp" presStyleIdx="0" presStyleCnt="1"/>
      <dgm:spPr/>
    </dgm:pt>
    <dgm:pt modelId="{CB9DBE95-E2DE-4B11-966E-F22739B1990A}" type="pres">
      <dgm:prSet presAssocID="{CDA98918-8CA9-4CF7-A3BA-56349D2B55BB}" presName="linComp" presStyleCnt="0"/>
      <dgm:spPr/>
    </dgm:pt>
    <dgm:pt modelId="{71190E9D-C93F-4925-A5FE-4D15945A7C52}" type="pres">
      <dgm:prSet presAssocID="{EDEED239-FF18-45BB-ADDA-6200D9DCD18C}" presName="compNode" presStyleCnt="0"/>
      <dgm:spPr/>
    </dgm:pt>
    <dgm:pt modelId="{24E4B720-BA94-466D-8D1D-AF2A1AC4C9DB}" type="pres">
      <dgm:prSet presAssocID="{EDEED239-FF18-45BB-ADDA-6200D9DCD18C}" presName="bkgdShape" presStyleLbl="node1" presStyleIdx="0" presStyleCnt="5"/>
      <dgm:spPr/>
    </dgm:pt>
    <dgm:pt modelId="{D2DC6755-E604-4206-8A44-FD6C903711BA}" type="pres">
      <dgm:prSet presAssocID="{EDEED239-FF18-45BB-ADDA-6200D9DCD18C}" presName="nodeTx" presStyleLbl="node1" presStyleIdx="0" presStyleCnt="5">
        <dgm:presLayoutVars>
          <dgm:bulletEnabled val="1"/>
        </dgm:presLayoutVars>
      </dgm:prSet>
      <dgm:spPr/>
    </dgm:pt>
    <dgm:pt modelId="{9B3181FE-6BF9-4E6E-958D-66F4C1CAABA6}" type="pres">
      <dgm:prSet presAssocID="{EDEED239-FF18-45BB-ADDA-6200D9DCD18C}" presName="invisiNode" presStyleLbl="node1" presStyleIdx="0" presStyleCnt="5"/>
      <dgm:spPr/>
    </dgm:pt>
    <dgm:pt modelId="{B97F1732-E922-4A41-9C1B-997DF2537041}" type="pres">
      <dgm:prSet presAssocID="{EDEED239-FF18-45BB-ADDA-6200D9DCD18C}" presName="imagNode" presStyleLbl="fgImgPlace1" presStyleIdx="0" presStyleCnt="5"/>
      <dgm:spPr>
        <a:blipFill rotWithShape="0">
          <a:blip xmlns:r="http://schemas.openxmlformats.org/officeDocument/2006/relationships" r:embed="rId1">
            <a:duotone>
              <a:prstClr val="black"/>
              <a:schemeClr val="accent6">
                <a:tint val="45000"/>
                <a:satMod val="400000"/>
              </a:schemeClr>
            </a:duotone>
            <a:lum contrast="20000"/>
          </a:blip>
          <a:stretch>
            <a:fillRect/>
          </a:stretch>
        </a:blipFill>
      </dgm:spPr>
    </dgm:pt>
    <dgm:pt modelId="{DC630CCC-32B2-47B5-A49C-BA1A010B5098}" type="pres">
      <dgm:prSet presAssocID="{93A84700-DDB4-44B9-966B-356C7671D786}" presName="sibTrans" presStyleLbl="sibTrans2D1" presStyleIdx="0" presStyleCnt="0"/>
      <dgm:spPr/>
    </dgm:pt>
    <dgm:pt modelId="{98DD6988-9CB6-410F-B5A2-79A2B22AC38B}" type="pres">
      <dgm:prSet presAssocID="{657D161E-C706-4CE6-A182-2E3ADF7BD146}" presName="compNode" presStyleCnt="0"/>
      <dgm:spPr/>
    </dgm:pt>
    <dgm:pt modelId="{2A1B87E2-FA2F-44EB-A780-031E4E0A253C}" type="pres">
      <dgm:prSet presAssocID="{657D161E-C706-4CE6-A182-2E3ADF7BD146}" presName="bkgdShape" presStyleLbl="node1" presStyleIdx="1" presStyleCnt="5"/>
      <dgm:spPr/>
    </dgm:pt>
    <dgm:pt modelId="{45C2245B-6C54-482A-A915-0B47913C52BC}" type="pres">
      <dgm:prSet presAssocID="{657D161E-C706-4CE6-A182-2E3ADF7BD146}" presName="nodeTx" presStyleLbl="node1" presStyleIdx="1" presStyleCnt="5">
        <dgm:presLayoutVars>
          <dgm:bulletEnabled val="1"/>
        </dgm:presLayoutVars>
      </dgm:prSet>
      <dgm:spPr/>
    </dgm:pt>
    <dgm:pt modelId="{6F019081-F6EE-4A7E-B048-DCA99C498C4B}" type="pres">
      <dgm:prSet presAssocID="{657D161E-C706-4CE6-A182-2E3ADF7BD146}" presName="invisiNode" presStyleLbl="node1" presStyleIdx="1" presStyleCnt="5"/>
      <dgm:spPr/>
    </dgm:pt>
    <dgm:pt modelId="{DD8C9910-0F57-4487-AEB3-AE29A41F2254}" type="pres">
      <dgm:prSet presAssocID="{657D161E-C706-4CE6-A182-2E3ADF7BD146}" presName="imagNode" presStyleLbl="fgImgPlace1" presStyleIdx="1" presStyleCnt="5"/>
      <dgm:spPr>
        <a:blipFill rotWithShape="0">
          <a:blip xmlns:r="http://schemas.openxmlformats.org/officeDocument/2006/relationships" r:embed="rId2">
            <a:duotone>
              <a:prstClr val="black"/>
              <a:schemeClr val="accent6">
                <a:tint val="45000"/>
                <a:satMod val="400000"/>
              </a:schemeClr>
            </a:duotone>
            <a:lum contrast="10000"/>
          </a:blip>
          <a:stretch>
            <a:fillRect/>
          </a:stretch>
        </a:blipFill>
      </dgm:spPr>
    </dgm:pt>
    <dgm:pt modelId="{3C7F4755-AA5B-453F-B437-704C542C9C5E}" type="pres">
      <dgm:prSet presAssocID="{4AA372FE-F326-46E0-9D35-2B9B7A3C4F4F}" presName="sibTrans" presStyleLbl="sibTrans2D1" presStyleIdx="0" presStyleCnt="0"/>
      <dgm:spPr/>
    </dgm:pt>
    <dgm:pt modelId="{C12C22B5-E7A0-4B87-9C5F-1978C5108D09}" type="pres">
      <dgm:prSet presAssocID="{63783A3E-333C-4878-906E-FE019E8FF4A3}" presName="compNode" presStyleCnt="0"/>
      <dgm:spPr/>
    </dgm:pt>
    <dgm:pt modelId="{2AA59AB3-A008-427C-822B-056FFC0115B0}" type="pres">
      <dgm:prSet presAssocID="{63783A3E-333C-4878-906E-FE019E8FF4A3}" presName="bkgdShape" presStyleLbl="node1" presStyleIdx="2" presStyleCnt="5"/>
      <dgm:spPr/>
    </dgm:pt>
    <dgm:pt modelId="{241D3378-A102-4746-8D0B-C8606BF86D0B}" type="pres">
      <dgm:prSet presAssocID="{63783A3E-333C-4878-906E-FE019E8FF4A3}" presName="nodeTx" presStyleLbl="node1" presStyleIdx="2" presStyleCnt="5">
        <dgm:presLayoutVars>
          <dgm:bulletEnabled val="1"/>
        </dgm:presLayoutVars>
      </dgm:prSet>
      <dgm:spPr/>
    </dgm:pt>
    <dgm:pt modelId="{C4A0EB70-6D01-4B70-9C46-C4ADE1A65FB3}" type="pres">
      <dgm:prSet presAssocID="{63783A3E-333C-4878-906E-FE019E8FF4A3}" presName="invisiNode" presStyleLbl="node1" presStyleIdx="2" presStyleCnt="5"/>
      <dgm:spPr/>
    </dgm:pt>
    <dgm:pt modelId="{1C796F32-027E-42B6-ACC7-BFD8BF3D257C}" type="pres">
      <dgm:prSet presAssocID="{63783A3E-333C-4878-906E-FE019E8FF4A3}" presName="imagNode" presStyleLbl="fgImgPlace1" presStyleIdx="2" presStyleCnt="5"/>
      <dgm:spPr>
        <a:blipFill rotWithShape="0">
          <a:blip xmlns:r="http://schemas.openxmlformats.org/officeDocument/2006/relationships" r:embed="rId3">
            <a:duotone>
              <a:prstClr val="black"/>
              <a:schemeClr val="accent6">
                <a:tint val="45000"/>
                <a:satMod val="400000"/>
              </a:schemeClr>
            </a:duotone>
          </a:blip>
          <a:stretch>
            <a:fillRect/>
          </a:stretch>
        </a:blipFill>
      </dgm:spPr>
    </dgm:pt>
    <dgm:pt modelId="{DD6B0415-BA44-4579-A3EC-3F5D047D45CA}" type="pres">
      <dgm:prSet presAssocID="{E220DBA0-4B0E-4994-BC29-3A58AA44940C}" presName="sibTrans" presStyleLbl="sibTrans2D1" presStyleIdx="0" presStyleCnt="0"/>
      <dgm:spPr/>
    </dgm:pt>
    <dgm:pt modelId="{7C632B59-5BE0-4E12-9855-0CEEC784D263}" type="pres">
      <dgm:prSet presAssocID="{30490176-5F22-40FF-B944-A1168E7B1034}" presName="compNode" presStyleCnt="0"/>
      <dgm:spPr/>
    </dgm:pt>
    <dgm:pt modelId="{A65E7AAA-384D-4B47-9A5A-3CE0D8241E60}" type="pres">
      <dgm:prSet presAssocID="{30490176-5F22-40FF-B944-A1168E7B1034}" presName="bkgdShape" presStyleLbl="node1" presStyleIdx="3" presStyleCnt="5"/>
      <dgm:spPr/>
    </dgm:pt>
    <dgm:pt modelId="{05719CC6-E4DD-4006-AE38-2B77176A7637}" type="pres">
      <dgm:prSet presAssocID="{30490176-5F22-40FF-B944-A1168E7B1034}" presName="nodeTx" presStyleLbl="node1" presStyleIdx="3" presStyleCnt="5">
        <dgm:presLayoutVars>
          <dgm:bulletEnabled val="1"/>
        </dgm:presLayoutVars>
      </dgm:prSet>
      <dgm:spPr/>
    </dgm:pt>
    <dgm:pt modelId="{F65EC753-7173-4A6E-8D86-D649F7BFC44E}" type="pres">
      <dgm:prSet presAssocID="{30490176-5F22-40FF-B944-A1168E7B1034}" presName="invisiNode" presStyleLbl="node1" presStyleIdx="3" presStyleCnt="5"/>
      <dgm:spPr/>
    </dgm:pt>
    <dgm:pt modelId="{2B4E10FA-2292-4B7E-9FFB-1CBFAC2EC47C}" type="pres">
      <dgm:prSet presAssocID="{30490176-5F22-40FF-B944-A1168E7B1034}" presName="imagNode" presStyleLbl="fgImgPlace1" presStyleIdx="3" presStyleCnt="5"/>
      <dgm:spPr>
        <a:blipFill rotWithShape="0">
          <a:blip xmlns:r="http://schemas.openxmlformats.org/officeDocument/2006/relationships" r:embed="rId4">
            <a:duotone>
              <a:schemeClr val="accent6">
                <a:shade val="45000"/>
                <a:satMod val="135000"/>
              </a:schemeClr>
              <a:prstClr val="white"/>
            </a:duotone>
          </a:blip>
          <a:stretch>
            <a:fillRect/>
          </a:stretch>
        </a:blipFill>
        <a:ln w="3175">
          <a:solidFill>
            <a:schemeClr val="accent6">
              <a:lumMod val="75000"/>
            </a:schemeClr>
          </a:solidFill>
        </a:ln>
      </dgm:spPr>
    </dgm:pt>
    <dgm:pt modelId="{6FAB1661-6F1C-46A0-8F0E-42EADC96FA18}" type="pres">
      <dgm:prSet presAssocID="{0AA90462-A216-41F0-AE84-7EC1F27F83BA}" presName="sibTrans" presStyleLbl="sibTrans2D1" presStyleIdx="0" presStyleCnt="0"/>
      <dgm:spPr/>
    </dgm:pt>
    <dgm:pt modelId="{42D3B5E2-9FCD-4DB5-A738-2AC3610B17CD}" type="pres">
      <dgm:prSet presAssocID="{1A66B138-AEBC-4A8A-B80F-CA962D70D97F}" presName="compNode" presStyleCnt="0"/>
      <dgm:spPr/>
    </dgm:pt>
    <dgm:pt modelId="{38E30E2A-A66F-4BCD-A1D8-B4F2BB1DD9DB}" type="pres">
      <dgm:prSet presAssocID="{1A66B138-AEBC-4A8A-B80F-CA962D70D97F}" presName="bkgdShape" presStyleLbl="node1" presStyleIdx="4" presStyleCnt="5"/>
      <dgm:spPr/>
    </dgm:pt>
    <dgm:pt modelId="{F7EBC103-E611-432E-9E73-7B2720E66432}" type="pres">
      <dgm:prSet presAssocID="{1A66B138-AEBC-4A8A-B80F-CA962D70D97F}" presName="nodeTx" presStyleLbl="node1" presStyleIdx="4" presStyleCnt="5">
        <dgm:presLayoutVars>
          <dgm:bulletEnabled val="1"/>
        </dgm:presLayoutVars>
      </dgm:prSet>
      <dgm:spPr/>
    </dgm:pt>
    <dgm:pt modelId="{1F8F2752-FFD1-448B-BFC4-A3E44E0E58C1}" type="pres">
      <dgm:prSet presAssocID="{1A66B138-AEBC-4A8A-B80F-CA962D70D97F}" presName="invisiNode" presStyleLbl="node1" presStyleIdx="4" presStyleCnt="5"/>
      <dgm:spPr/>
    </dgm:pt>
    <dgm:pt modelId="{78FCA02B-B9E8-43E2-86FB-F109EB0A5CB7}" type="pres">
      <dgm:prSet presAssocID="{1A66B138-AEBC-4A8A-B80F-CA962D70D97F}" presName="imagNode" presStyleLbl="fgImgPlace1" presStyleIdx="4" presStyleCnt="5"/>
      <dgm:spPr>
        <a:blipFill rotWithShape="0">
          <a:blip xmlns:r="http://schemas.openxmlformats.org/officeDocument/2006/relationships" r:embed="rId5"/>
          <a:stretch>
            <a:fillRect/>
          </a:stretch>
        </a:blipFill>
      </dgm:spPr>
    </dgm:pt>
  </dgm:ptLst>
  <dgm:cxnLst>
    <dgm:cxn modelId="{03B3B508-76BB-4D32-ACCA-C8D367160F60}" srcId="{CDA98918-8CA9-4CF7-A3BA-56349D2B55BB}" destId="{1A66B138-AEBC-4A8A-B80F-CA962D70D97F}" srcOrd="4" destOrd="0" parTransId="{2313AA35-7FB9-4165-B932-4DBBD7B0399B}" sibTransId="{7A9B60AB-EB87-43A9-B62B-7D2FF67BA068}"/>
    <dgm:cxn modelId="{E8AF9C17-13D7-4726-BF64-F479C5F39CFB}" type="presOf" srcId="{E220DBA0-4B0E-4994-BC29-3A58AA44940C}" destId="{DD6B0415-BA44-4579-A3EC-3F5D047D45CA}" srcOrd="0" destOrd="0" presId="urn:microsoft.com/office/officeart/2005/8/layout/hList7"/>
    <dgm:cxn modelId="{C5D27F1F-1089-42CE-A023-A8FB2B2044E8}" type="presOf" srcId="{30490176-5F22-40FF-B944-A1168E7B1034}" destId="{05719CC6-E4DD-4006-AE38-2B77176A7637}" srcOrd="1" destOrd="0" presId="urn:microsoft.com/office/officeart/2005/8/layout/hList7"/>
    <dgm:cxn modelId="{EF6AA930-442A-48BC-B402-D8F73C5697D1}" type="presOf" srcId="{0AA90462-A216-41F0-AE84-7EC1F27F83BA}" destId="{6FAB1661-6F1C-46A0-8F0E-42EADC96FA18}" srcOrd="0" destOrd="0" presId="urn:microsoft.com/office/officeart/2005/8/layout/hList7"/>
    <dgm:cxn modelId="{5F2FE03B-3ECC-47DB-850A-3C537767336F}" type="presOf" srcId="{CDA98918-8CA9-4CF7-A3BA-56349D2B55BB}" destId="{CEB9C4E8-B445-4D29-A7FD-9BA69D57DCC3}" srcOrd="0" destOrd="0" presId="urn:microsoft.com/office/officeart/2005/8/layout/hList7"/>
    <dgm:cxn modelId="{C1F7C06B-B152-439C-82FC-F38B42240482}" type="presOf" srcId="{63783A3E-333C-4878-906E-FE019E8FF4A3}" destId="{2AA59AB3-A008-427C-822B-056FFC0115B0}" srcOrd="0" destOrd="0" presId="urn:microsoft.com/office/officeart/2005/8/layout/hList7"/>
    <dgm:cxn modelId="{69AEC66C-CF73-4FC9-A4EC-41C336EDDB3E}" type="presOf" srcId="{30490176-5F22-40FF-B944-A1168E7B1034}" destId="{A65E7AAA-384D-4B47-9A5A-3CE0D8241E60}" srcOrd="0" destOrd="0" presId="urn:microsoft.com/office/officeart/2005/8/layout/hList7"/>
    <dgm:cxn modelId="{012BDE58-FC96-4AF4-AA60-D2C1443324C1}" type="presOf" srcId="{63783A3E-333C-4878-906E-FE019E8FF4A3}" destId="{241D3378-A102-4746-8D0B-C8606BF86D0B}" srcOrd="1" destOrd="0" presId="urn:microsoft.com/office/officeart/2005/8/layout/hList7"/>
    <dgm:cxn modelId="{962C4E97-4F75-4513-9290-F32B6D96A557}" type="presOf" srcId="{657D161E-C706-4CE6-A182-2E3ADF7BD146}" destId="{2A1B87E2-FA2F-44EB-A780-031E4E0A253C}" srcOrd="0" destOrd="0" presId="urn:microsoft.com/office/officeart/2005/8/layout/hList7"/>
    <dgm:cxn modelId="{1CEE98B9-449B-4B7E-9460-C8F7ADD8B2C8}" srcId="{CDA98918-8CA9-4CF7-A3BA-56349D2B55BB}" destId="{EDEED239-FF18-45BB-ADDA-6200D9DCD18C}" srcOrd="0" destOrd="0" parTransId="{4D9716C4-5CF8-45C4-8D47-4B28D6A94AB7}" sibTransId="{93A84700-DDB4-44B9-966B-356C7671D786}"/>
    <dgm:cxn modelId="{F44B17CE-34F1-43AE-9AC2-2C242BF972C0}" srcId="{CDA98918-8CA9-4CF7-A3BA-56349D2B55BB}" destId="{63783A3E-333C-4878-906E-FE019E8FF4A3}" srcOrd="2" destOrd="0" parTransId="{91FBC948-8585-4DC3-9B7F-9D53C4C9BC5E}" sibTransId="{E220DBA0-4B0E-4994-BC29-3A58AA44940C}"/>
    <dgm:cxn modelId="{A0404ACE-0BCF-4D71-BA5C-EB5141380211}" type="presOf" srcId="{4AA372FE-F326-46E0-9D35-2B9B7A3C4F4F}" destId="{3C7F4755-AA5B-453F-B437-704C542C9C5E}" srcOrd="0" destOrd="0" presId="urn:microsoft.com/office/officeart/2005/8/layout/hList7"/>
    <dgm:cxn modelId="{9467A7D3-F2DC-4940-9919-083F64114A82}" srcId="{CDA98918-8CA9-4CF7-A3BA-56349D2B55BB}" destId="{657D161E-C706-4CE6-A182-2E3ADF7BD146}" srcOrd="1" destOrd="0" parTransId="{CE28B3B8-F973-465C-8FC3-7C80069AFC0C}" sibTransId="{4AA372FE-F326-46E0-9D35-2B9B7A3C4F4F}"/>
    <dgm:cxn modelId="{48047ADA-EDA2-4602-9887-B615A3C4A5DE}" type="presOf" srcId="{657D161E-C706-4CE6-A182-2E3ADF7BD146}" destId="{45C2245B-6C54-482A-A915-0B47913C52BC}" srcOrd="1" destOrd="0" presId="urn:microsoft.com/office/officeart/2005/8/layout/hList7"/>
    <dgm:cxn modelId="{6CEB90DC-C529-4B5D-93C3-3826E630CB1A}" type="presOf" srcId="{93A84700-DDB4-44B9-966B-356C7671D786}" destId="{DC630CCC-32B2-47B5-A49C-BA1A010B5098}" srcOrd="0" destOrd="0" presId="urn:microsoft.com/office/officeart/2005/8/layout/hList7"/>
    <dgm:cxn modelId="{9E8AA9DC-9043-4D88-88D5-A9AA3FA808A5}" type="presOf" srcId="{EDEED239-FF18-45BB-ADDA-6200D9DCD18C}" destId="{D2DC6755-E604-4206-8A44-FD6C903711BA}" srcOrd="1" destOrd="0" presId="urn:microsoft.com/office/officeart/2005/8/layout/hList7"/>
    <dgm:cxn modelId="{098D88ED-3EBF-4888-86A9-9F2AE8A8034D}" type="presOf" srcId="{EDEED239-FF18-45BB-ADDA-6200D9DCD18C}" destId="{24E4B720-BA94-466D-8D1D-AF2A1AC4C9DB}" srcOrd="0" destOrd="0" presId="urn:microsoft.com/office/officeart/2005/8/layout/hList7"/>
    <dgm:cxn modelId="{40DBE6F3-4C0B-46B2-8DC6-6C70315E314E}" srcId="{CDA98918-8CA9-4CF7-A3BA-56349D2B55BB}" destId="{30490176-5F22-40FF-B944-A1168E7B1034}" srcOrd="3" destOrd="0" parTransId="{26759093-059B-4494-9EA6-3658BA69DB0E}" sibTransId="{0AA90462-A216-41F0-AE84-7EC1F27F83BA}"/>
    <dgm:cxn modelId="{4B54E2FB-C4BA-4C37-8CC4-566FF6DB78B9}" type="presOf" srcId="{1A66B138-AEBC-4A8A-B80F-CA962D70D97F}" destId="{F7EBC103-E611-432E-9E73-7B2720E66432}" srcOrd="1" destOrd="0" presId="urn:microsoft.com/office/officeart/2005/8/layout/hList7"/>
    <dgm:cxn modelId="{E0A523FD-F8FA-445C-BF4D-DC462E1D1619}" type="presOf" srcId="{1A66B138-AEBC-4A8A-B80F-CA962D70D97F}" destId="{38E30E2A-A66F-4BCD-A1D8-B4F2BB1DD9DB}" srcOrd="0" destOrd="0" presId="urn:microsoft.com/office/officeart/2005/8/layout/hList7"/>
    <dgm:cxn modelId="{CCBC3D81-81CA-4957-9FC6-546988E9CEBD}" type="presParOf" srcId="{CEB9C4E8-B445-4D29-A7FD-9BA69D57DCC3}" destId="{951C16C5-76CF-462E-A10F-CE66FFC3C5E7}" srcOrd="0" destOrd="0" presId="urn:microsoft.com/office/officeart/2005/8/layout/hList7"/>
    <dgm:cxn modelId="{AF0310BE-87BF-44E0-B5A6-093DC1D8B647}" type="presParOf" srcId="{CEB9C4E8-B445-4D29-A7FD-9BA69D57DCC3}" destId="{CB9DBE95-E2DE-4B11-966E-F22739B1990A}" srcOrd="1" destOrd="0" presId="urn:microsoft.com/office/officeart/2005/8/layout/hList7"/>
    <dgm:cxn modelId="{369FE8C2-2A5A-4CF8-9804-ED4C0CBDA04B}" type="presParOf" srcId="{CB9DBE95-E2DE-4B11-966E-F22739B1990A}" destId="{71190E9D-C93F-4925-A5FE-4D15945A7C52}" srcOrd="0" destOrd="0" presId="urn:microsoft.com/office/officeart/2005/8/layout/hList7"/>
    <dgm:cxn modelId="{48E1AA82-ADDB-4E36-B14E-07CD94A1F537}" type="presParOf" srcId="{71190E9D-C93F-4925-A5FE-4D15945A7C52}" destId="{24E4B720-BA94-466D-8D1D-AF2A1AC4C9DB}" srcOrd="0" destOrd="0" presId="urn:microsoft.com/office/officeart/2005/8/layout/hList7"/>
    <dgm:cxn modelId="{1D620733-7782-4FFF-A5D2-59E98536107D}" type="presParOf" srcId="{71190E9D-C93F-4925-A5FE-4D15945A7C52}" destId="{D2DC6755-E604-4206-8A44-FD6C903711BA}" srcOrd="1" destOrd="0" presId="urn:microsoft.com/office/officeart/2005/8/layout/hList7"/>
    <dgm:cxn modelId="{6CE0BBCD-55DC-4792-B1A3-E32E4FAA7BD2}" type="presParOf" srcId="{71190E9D-C93F-4925-A5FE-4D15945A7C52}" destId="{9B3181FE-6BF9-4E6E-958D-66F4C1CAABA6}" srcOrd="2" destOrd="0" presId="urn:microsoft.com/office/officeart/2005/8/layout/hList7"/>
    <dgm:cxn modelId="{FF05C570-14FF-439B-9AAA-84C9169E2D51}" type="presParOf" srcId="{71190E9D-C93F-4925-A5FE-4D15945A7C52}" destId="{B97F1732-E922-4A41-9C1B-997DF2537041}" srcOrd="3" destOrd="0" presId="urn:microsoft.com/office/officeart/2005/8/layout/hList7"/>
    <dgm:cxn modelId="{993811ED-D024-4CB0-B53E-0952C624CE25}" type="presParOf" srcId="{CB9DBE95-E2DE-4B11-966E-F22739B1990A}" destId="{DC630CCC-32B2-47B5-A49C-BA1A010B5098}" srcOrd="1" destOrd="0" presId="urn:microsoft.com/office/officeart/2005/8/layout/hList7"/>
    <dgm:cxn modelId="{AE8046CE-15F9-4737-AE33-9EADEB83588D}" type="presParOf" srcId="{CB9DBE95-E2DE-4B11-966E-F22739B1990A}" destId="{98DD6988-9CB6-410F-B5A2-79A2B22AC38B}" srcOrd="2" destOrd="0" presId="urn:microsoft.com/office/officeart/2005/8/layout/hList7"/>
    <dgm:cxn modelId="{A04F45BC-2941-4B81-893C-F4541085F97D}" type="presParOf" srcId="{98DD6988-9CB6-410F-B5A2-79A2B22AC38B}" destId="{2A1B87E2-FA2F-44EB-A780-031E4E0A253C}" srcOrd="0" destOrd="0" presId="urn:microsoft.com/office/officeart/2005/8/layout/hList7"/>
    <dgm:cxn modelId="{405A88B3-76C9-4683-84CB-91AAE1365A34}" type="presParOf" srcId="{98DD6988-9CB6-410F-B5A2-79A2B22AC38B}" destId="{45C2245B-6C54-482A-A915-0B47913C52BC}" srcOrd="1" destOrd="0" presId="urn:microsoft.com/office/officeart/2005/8/layout/hList7"/>
    <dgm:cxn modelId="{1F5750CC-32FA-4C68-AFDC-F43A41D65EB7}" type="presParOf" srcId="{98DD6988-9CB6-410F-B5A2-79A2B22AC38B}" destId="{6F019081-F6EE-4A7E-B048-DCA99C498C4B}" srcOrd="2" destOrd="0" presId="urn:microsoft.com/office/officeart/2005/8/layout/hList7"/>
    <dgm:cxn modelId="{C235709A-EBC7-4241-B0CA-1B3B88713A7A}" type="presParOf" srcId="{98DD6988-9CB6-410F-B5A2-79A2B22AC38B}" destId="{DD8C9910-0F57-4487-AEB3-AE29A41F2254}" srcOrd="3" destOrd="0" presId="urn:microsoft.com/office/officeart/2005/8/layout/hList7"/>
    <dgm:cxn modelId="{6D96A5BC-276A-47B8-822C-71AE886D83C4}" type="presParOf" srcId="{CB9DBE95-E2DE-4B11-966E-F22739B1990A}" destId="{3C7F4755-AA5B-453F-B437-704C542C9C5E}" srcOrd="3" destOrd="0" presId="urn:microsoft.com/office/officeart/2005/8/layout/hList7"/>
    <dgm:cxn modelId="{1EF4A1FA-B1E2-45EC-8AB0-FEF5F84616F9}" type="presParOf" srcId="{CB9DBE95-E2DE-4B11-966E-F22739B1990A}" destId="{C12C22B5-E7A0-4B87-9C5F-1978C5108D09}" srcOrd="4" destOrd="0" presId="urn:microsoft.com/office/officeart/2005/8/layout/hList7"/>
    <dgm:cxn modelId="{91E70730-6F86-4C31-8DFA-EDE5953BDBD1}" type="presParOf" srcId="{C12C22B5-E7A0-4B87-9C5F-1978C5108D09}" destId="{2AA59AB3-A008-427C-822B-056FFC0115B0}" srcOrd="0" destOrd="0" presId="urn:microsoft.com/office/officeart/2005/8/layout/hList7"/>
    <dgm:cxn modelId="{AF8C5B05-C26A-445A-886F-8A915C045D26}" type="presParOf" srcId="{C12C22B5-E7A0-4B87-9C5F-1978C5108D09}" destId="{241D3378-A102-4746-8D0B-C8606BF86D0B}" srcOrd="1" destOrd="0" presId="urn:microsoft.com/office/officeart/2005/8/layout/hList7"/>
    <dgm:cxn modelId="{70FAFF46-E462-4495-B72F-E4EA7EAF9F70}" type="presParOf" srcId="{C12C22B5-E7A0-4B87-9C5F-1978C5108D09}" destId="{C4A0EB70-6D01-4B70-9C46-C4ADE1A65FB3}" srcOrd="2" destOrd="0" presId="urn:microsoft.com/office/officeart/2005/8/layout/hList7"/>
    <dgm:cxn modelId="{5FC8637D-6729-4AAA-83AC-792BA01EBB28}" type="presParOf" srcId="{C12C22B5-E7A0-4B87-9C5F-1978C5108D09}" destId="{1C796F32-027E-42B6-ACC7-BFD8BF3D257C}" srcOrd="3" destOrd="0" presId="urn:microsoft.com/office/officeart/2005/8/layout/hList7"/>
    <dgm:cxn modelId="{B822F936-5910-4834-A163-F7DAB206AF5E}" type="presParOf" srcId="{CB9DBE95-E2DE-4B11-966E-F22739B1990A}" destId="{DD6B0415-BA44-4579-A3EC-3F5D047D45CA}" srcOrd="5" destOrd="0" presId="urn:microsoft.com/office/officeart/2005/8/layout/hList7"/>
    <dgm:cxn modelId="{7B4FCA8D-3773-4A83-B281-A7A99FADBC6D}" type="presParOf" srcId="{CB9DBE95-E2DE-4B11-966E-F22739B1990A}" destId="{7C632B59-5BE0-4E12-9855-0CEEC784D263}" srcOrd="6" destOrd="0" presId="urn:microsoft.com/office/officeart/2005/8/layout/hList7"/>
    <dgm:cxn modelId="{AA74D3C4-FFC3-4142-A3D3-F6E90626FB3E}" type="presParOf" srcId="{7C632B59-5BE0-4E12-9855-0CEEC784D263}" destId="{A65E7AAA-384D-4B47-9A5A-3CE0D8241E60}" srcOrd="0" destOrd="0" presId="urn:microsoft.com/office/officeart/2005/8/layout/hList7"/>
    <dgm:cxn modelId="{8CA82FEE-AE07-405B-A0AC-5E0D4CA5D708}" type="presParOf" srcId="{7C632B59-5BE0-4E12-9855-0CEEC784D263}" destId="{05719CC6-E4DD-4006-AE38-2B77176A7637}" srcOrd="1" destOrd="0" presId="urn:microsoft.com/office/officeart/2005/8/layout/hList7"/>
    <dgm:cxn modelId="{53936204-858D-4DD7-9E45-BEB1E3434089}" type="presParOf" srcId="{7C632B59-5BE0-4E12-9855-0CEEC784D263}" destId="{F65EC753-7173-4A6E-8D86-D649F7BFC44E}" srcOrd="2" destOrd="0" presId="urn:microsoft.com/office/officeart/2005/8/layout/hList7"/>
    <dgm:cxn modelId="{68BBBBD9-DC45-4C84-B2F8-D5CDE053C67A}" type="presParOf" srcId="{7C632B59-5BE0-4E12-9855-0CEEC784D263}" destId="{2B4E10FA-2292-4B7E-9FFB-1CBFAC2EC47C}" srcOrd="3" destOrd="0" presId="urn:microsoft.com/office/officeart/2005/8/layout/hList7"/>
    <dgm:cxn modelId="{BAB097A5-D2E4-4E07-AF41-042D7926FE25}" type="presParOf" srcId="{CB9DBE95-E2DE-4B11-966E-F22739B1990A}" destId="{6FAB1661-6F1C-46A0-8F0E-42EADC96FA18}" srcOrd="7" destOrd="0" presId="urn:microsoft.com/office/officeart/2005/8/layout/hList7"/>
    <dgm:cxn modelId="{0CD33518-214A-4995-A35E-FFFDB7CC529A}" type="presParOf" srcId="{CB9DBE95-E2DE-4B11-966E-F22739B1990A}" destId="{42D3B5E2-9FCD-4DB5-A738-2AC3610B17CD}" srcOrd="8" destOrd="0" presId="urn:microsoft.com/office/officeart/2005/8/layout/hList7"/>
    <dgm:cxn modelId="{8922629E-6397-4CB5-8E5B-106E3632BC7A}" type="presParOf" srcId="{42D3B5E2-9FCD-4DB5-A738-2AC3610B17CD}" destId="{38E30E2A-A66F-4BCD-A1D8-B4F2BB1DD9DB}" srcOrd="0" destOrd="0" presId="urn:microsoft.com/office/officeart/2005/8/layout/hList7"/>
    <dgm:cxn modelId="{78AB5E67-C0A5-4779-AB4E-0A1E9DAFF93C}" type="presParOf" srcId="{42D3B5E2-9FCD-4DB5-A738-2AC3610B17CD}" destId="{F7EBC103-E611-432E-9E73-7B2720E66432}" srcOrd="1" destOrd="0" presId="urn:microsoft.com/office/officeart/2005/8/layout/hList7"/>
    <dgm:cxn modelId="{308F8849-55BD-4E0C-9D2C-062759AEBA18}" type="presParOf" srcId="{42D3B5E2-9FCD-4DB5-A738-2AC3610B17CD}" destId="{1F8F2752-FFD1-448B-BFC4-A3E44E0E58C1}" srcOrd="2" destOrd="0" presId="urn:microsoft.com/office/officeart/2005/8/layout/hList7"/>
    <dgm:cxn modelId="{B9B16C92-F38B-42FF-9D37-FF26E21ABF77}" type="presParOf" srcId="{42D3B5E2-9FCD-4DB5-A738-2AC3610B17CD}" destId="{78FCA02B-B9E8-43E2-86FB-F109EB0A5CB7}" srcOrd="3" destOrd="0" presId="urn:microsoft.com/office/officeart/2005/8/layout/hList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639D3D8-D7B0-4657-B380-C5E70F5EFD93}" type="doc">
      <dgm:prSet loTypeId="urn:microsoft.com/office/officeart/2005/8/layout/default" loCatId="list" qsTypeId="urn:microsoft.com/office/officeart/2005/8/quickstyle/simple1" qsCatId="simple" csTypeId="urn:microsoft.com/office/officeart/2005/8/colors/accent6_2" csCatId="accent6"/>
      <dgm:spPr/>
      <dgm:t>
        <a:bodyPr/>
        <a:lstStyle/>
        <a:p>
          <a:endParaRPr lang="ru-RU"/>
        </a:p>
      </dgm:t>
    </dgm:pt>
    <dgm:pt modelId="{C91F7C70-09CD-4D3A-BB1F-75245E3BDCE4}">
      <dgm:prSet/>
      <dgm:spPr/>
      <dgm:t>
        <a:bodyPr/>
        <a:lstStyle/>
        <a:p>
          <a:pPr rtl="0"/>
          <a:r>
            <a:rPr lang="ru-RU" dirty="0" err="1"/>
            <a:t>Commnowealth</a:t>
          </a:r>
          <a:r>
            <a:rPr lang="ru-RU" dirty="0"/>
            <a:t> </a:t>
          </a:r>
          <a:r>
            <a:rPr lang="ru-RU" dirty="0" err="1"/>
            <a:t>Bank</a:t>
          </a:r>
          <a:r>
            <a:rPr lang="ru-RU" dirty="0"/>
            <a:t> </a:t>
          </a:r>
          <a:r>
            <a:rPr lang="ru-RU" dirty="0" err="1"/>
            <a:t>Australia</a:t>
          </a:r>
          <a:r>
            <a:rPr lang="ru-RU" dirty="0"/>
            <a:t> разработал планшет, позволяющий принимать платежи с бесконтактных и </a:t>
          </a:r>
          <a:r>
            <a:rPr lang="ru-RU" dirty="0" err="1"/>
            <a:t>чиповых</a:t>
          </a:r>
          <a:r>
            <a:rPr lang="ru-RU" dirty="0"/>
            <a:t> карт (у нас уже применяется в некоторых телефонах)</a:t>
          </a:r>
        </a:p>
      </dgm:t>
    </dgm:pt>
    <dgm:pt modelId="{CFBC3297-4948-4398-894B-431900D713AB}" type="parTrans" cxnId="{593D5304-11BB-4EBD-9374-BE8809A4B06B}">
      <dgm:prSet/>
      <dgm:spPr/>
      <dgm:t>
        <a:bodyPr/>
        <a:lstStyle/>
        <a:p>
          <a:endParaRPr lang="ru-RU"/>
        </a:p>
      </dgm:t>
    </dgm:pt>
    <dgm:pt modelId="{206CDE70-5F00-458D-BF1F-D6423CBF11BF}" type="sibTrans" cxnId="{593D5304-11BB-4EBD-9374-BE8809A4B06B}">
      <dgm:prSet/>
      <dgm:spPr/>
      <dgm:t>
        <a:bodyPr/>
        <a:lstStyle/>
        <a:p>
          <a:endParaRPr lang="ru-RU"/>
        </a:p>
      </dgm:t>
    </dgm:pt>
    <dgm:pt modelId="{FBF03952-3736-4281-80E3-4B04FACBF3A5}">
      <dgm:prSet/>
      <dgm:spPr/>
      <dgm:t>
        <a:bodyPr/>
        <a:lstStyle/>
        <a:p>
          <a:pPr rtl="0"/>
          <a:r>
            <a:rPr lang="ru-RU" dirty="0" err="1"/>
            <a:t>Getin</a:t>
          </a:r>
          <a:r>
            <a:rPr lang="ru-RU" dirty="0"/>
            <a:t> </a:t>
          </a:r>
          <a:r>
            <a:rPr lang="ru-RU" dirty="0" err="1"/>
            <a:t>Bank</a:t>
          </a:r>
          <a:r>
            <a:rPr lang="ru-RU" dirty="0"/>
            <a:t> и </a:t>
          </a:r>
          <a:r>
            <a:rPr lang="ru-RU" dirty="0" err="1"/>
            <a:t>Bank</a:t>
          </a:r>
          <a:r>
            <a:rPr lang="ru-RU" dirty="0"/>
            <a:t> BPH в Польше внедрили биометрическую аутентификацию в банкоматах по отпечатку пальца.</a:t>
          </a:r>
        </a:p>
      </dgm:t>
    </dgm:pt>
    <dgm:pt modelId="{C0F80C6F-09C4-449D-B2D8-148A4C918FA1}" type="parTrans" cxnId="{56B444D3-C7F9-427E-A9F0-1C4089E13801}">
      <dgm:prSet/>
      <dgm:spPr/>
      <dgm:t>
        <a:bodyPr/>
        <a:lstStyle/>
        <a:p>
          <a:endParaRPr lang="ru-RU"/>
        </a:p>
      </dgm:t>
    </dgm:pt>
    <dgm:pt modelId="{EB139AF1-E6CE-4C16-A3B3-66B0D6827D09}" type="sibTrans" cxnId="{56B444D3-C7F9-427E-A9F0-1C4089E13801}">
      <dgm:prSet/>
      <dgm:spPr/>
      <dgm:t>
        <a:bodyPr/>
        <a:lstStyle/>
        <a:p>
          <a:endParaRPr lang="ru-RU"/>
        </a:p>
      </dgm:t>
    </dgm:pt>
    <dgm:pt modelId="{46DA7731-37D5-4B6F-8C86-04074ED98CF1}">
      <dgm:prSet/>
      <dgm:spPr/>
      <dgm:t>
        <a:bodyPr/>
        <a:lstStyle/>
        <a:p>
          <a:pPr rtl="0"/>
          <a:r>
            <a:rPr lang="ru-RU" dirty="0" err="1"/>
            <a:t>Citibank</a:t>
          </a:r>
          <a:r>
            <a:rPr lang="ru-RU" dirty="0"/>
            <a:t> открыл больше ста «умных офисов» в Азии, оснастив их видео-стенами, планшетами и персональными местами для самообслуживания, а также банкоматами 360 </a:t>
          </a:r>
          <a:r>
            <a:rPr lang="ru-RU" dirty="0" err="1"/>
            <a:t>Stations</a:t>
          </a:r>
          <a:r>
            <a:rPr lang="ru-RU" dirty="0"/>
            <a:t>, особенностью которых является возможность оставить заявку на кредит и связаться с персоналом банка с помощью видеоконференции.</a:t>
          </a:r>
        </a:p>
      </dgm:t>
    </dgm:pt>
    <dgm:pt modelId="{BF364F01-D723-401B-B224-4C9C10B82460}" type="parTrans" cxnId="{01E7DC2B-DDBA-43DA-B84F-E19F1D8B6071}">
      <dgm:prSet/>
      <dgm:spPr/>
      <dgm:t>
        <a:bodyPr/>
        <a:lstStyle/>
        <a:p>
          <a:endParaRPr lang="ru-RU"/>
        </a:p>
      </dgm:t>
    </dgm:pt>
    <dgm:pt modelId="{C48FB445-8A13-4CA8-9D6F-A385D3A01F06}" type="sibTrans" cxnId="{01E7DC2B-DDBA-43DA-B84F-E19F1D8B6071}">
      <dgm:prSet/>
      <dgm:spPr/>
      <dgm:t>
        <a:bodyPr/>
        <a:lstStyle/>
        <a:p>
          <a:endParaRPr lang="ru-RU"/>
        </a:p>
      </dgm:t>
    </dgm:pt>
    <dgm:pt modelId="{DAB58A76-D8E8-4276-A07D-9C2D91FC7503}" type="pres">
      <dgm:prSet presAssocID="{8639D3D8-D7B0-4657-B380-C5E70F5EFD93}" presName="diagram" presStyleCnt="0">
        <dgm:presLayoutVars>
          <dgm:dir/>
          <dgm:resizeHandles val="exact"/>
        </dgm:presLayoutVars>
      </dgm:prSet>
      <dgm:spPr/>
    </dgm:pt>
    <dgm:pt modelId="{80C627A4-A247-4F7F-B8D2-E7D599A15DC9}" type="pres">
      <dgm:prSet presAssocID="{C91F7C70-09CD-4D3A-BB1F-75245E3BDCE4}" presName="node" presStyleLbl="node1" presStyleIdx="0" presStyleCnt="3">
        <dgm:presLayoutVars>
          <dgm:bulletEnabled val="1"/>
        </dgm:presLayoutVars>
      </dgm:prSet>
      <dgm:spPr/>
    </dgm:pt>
    <dgm:pt modelId="{7353ABE9-293D-4D83-BCE4-AD84DDC8B90A}" type="pres">
      <dgm:prSet presAssocID="{206CDE70-5F00-458D-BF1F-D6423CBF11BF}" presName="sibTrans" presStyleCnt="0"/>
      <dgm:spPr/>
    </dgm:pt>
    <dgm:pt modelId="{44B37037-B1A4-4506-9F7C-71BB29A32261}" type="pres">
      <dgm:prSet presAssocID="{FBF03952-3736-4281-80E3-4B04FACBF3A5}" presName="node" presStyleLbl="node1" presStyleIdx="1" presStyleCnt="3">
        <dgm:presLayoutVars>
          <dgm:bulletEnabled val="1"/>
        </dgm:presLayoutVars>
      </dgm:prSet>
      <dgm:spPr/>
    </dgm:pt>
    <dgm:pt modelId="{337D5068-2E9A-4F89-AD97-72B47E97C157}" type="pres">
      <dgm:prSet presAssocID="{EB139AF1-E6CE-4C16-A3B3-66B0D6827D09}" presName="sibTrans" presStyleCnt="0"/>
      <dgm:spPr/>
    </dgm:pt>
    <dgm:pt modelId="{9AE875FE-EFB1-45B4-AD1B-DB7F6FF0F09E}" type="pres">
      <dgm:prSet presAssocID="{46DA7731-37D5-4B6F-8C86-04074ED98CF1}" presName="node" presStyleLbl="node1" presStyleIdx="2" presStyleCnt="3">
        <dgm:presLayoutVars>
          <dgm:bulletEnabled val="1"/>
        </dgm:presLayoutVars>
      </dgm:prSet>
      <dgm:spPr/>
    </dgm:pt>
  </dgm:ptLst>
  <dgm:cxnLst>
    <dgm:cxn modelId="{593D5304-11BB-4EBD-9374-BE8809A4B06B}" srcId="{8639D3D8-D7B0-4657-B380-C5E70F5EFD93}" destId="{C91F7C70-09CD-4D3A-BB1F-75245E3BDCE4}" srcOrd="0" destOrd="0" parTransId="{CFBC3297-4948-4398-894B-431900D713AB}" sibTransId="{206CDE70-5F00-458D-BF1F-D6423CBF11BF}"/>
    <dgm:cxn modelId="{8C7AE004-F0C9-4664-BE11-DF05D848BBFA}" type="presOf" srcId="{46DA7731-37D5-4B6F-8C86-04074ED98CF1}" destId="{9AE875FE-EFB1-45B4-AD1B-DB7F6FF0F09E}" srcOrd="0" destOrd="0" presId="urn:microsoft.com/office/officeart/2005/8/layout/default"/>
    <dgm:cxn modelId="{01E7DC2B-DDBA-43DA-B84F-E19F1D8B6071}" srcId="{8639D3D8-D7B0-4657-B380-C5E70F5EFD93}" destId="{46DA7731-37D5-4B6F-8C86-04074ED98CF1}" srcOrd="2" destOrd="0" parTransId="{BF364F01-D723-401B-B224-4C9C10B82460}" sibTransId="{C48FB445-8A13-4CA8-9D6F-A385D3A01F06}"/>
    <dgm:cxn modelId="{72AFD37B-D55B-4FE5-8751-527B8254BC73}" type="presOf" srcId="{C91F7C70-09CD-4D3A-BB1F-75245E3BDCE4}" destId="{80C627A4-A247-4F7F-B8D2-E7D599A15DC9}" srcOrd="0" destOrd="0" presId="urn:microsoft.com/office/officeart/2005/8/layout/default"/>
    <dgm:cxn modelId="{44C69DAD-96B9-4069-9247-AAC23138E4FF}" type="presOf" srcId="{8639D3D8-D7B0-4657-B380-C5E70F5EFD93}" destId="{DAB58A76-D8E8-4276-A07D-9C2D91FC7503}" srcOrd="0" destOrd="0" presId="urn:microsoft.com/office/officeart/2005/8/layout/default"/>
    <dgm:cxn modelId="{AE3FE9C4-DC21-42EB-8C69-DD667612F08B}" type="presOf" srcId="{FBF03952-3736-4281-80E3-4B04FACBF3A5}" destId="{44B37037-B1A4-4506-9F7C-71BB29A32261}" srcOrd="0" destOrd="0" presId="urn:microsoft.com/office/officeart/2005/8/layout/default"/>
    <dgm:cxn modelId="{56B444D3-C7F9-427E-A9F0-1C4089E13801}" srcId="{8639D3D8-D7B0-4657-B380-C5E70F5EFD93}" destId="{FBF03952-3736-4281-80E3-4B04FACBF3A5}" srcOrd="1" destOrd="0" parTransId="{C0F80C6F-09C4-449D-B2D8-148A4C918FA1}" sibTransId="{EB139AF1-E6CE-4C16-A3B3-66B0D6827D09}"/>
    <dgm:cxn modelId="{4951EE59-684F-46AD-ACF5-537DDABEABEB}" type="presParOf" srcId="{DAB58A76-D8E8-4276-A07D-9C2D91FC7503}" destId="{80C627A4-A247-4F7F-B8D2-E7D599A15DC9}" srcOrd="0" destOrd="0" presId="urn:microsoft.com/office/officeart/2005/8/layout/default"/>
    <dgm:cxn modelId="{75EA5296-B416-484E-9505-9E7D2D2DCD56}" type="presParOf" srcId="{DAB58A76-D8E8-4276-A07D-9C2D91FC7503}" destId="{7353ABE9-293D-4D83-BCE4-AD84DDC8B90A}" srcOrd="1" destOrd="0" presId="urn:microsoft.com/office/officeart/2005/8/layout/default"/>
    <dgm:cxn modelId="{9567A1E4-2BA0-4ADC-9234-EFABF6738067}" type="presParOf" srcId="{DAB58A76-D8E8-4276-A07D-9C2D91FC7503}" destId="{44B37037-B1A4-4506-9F7C-71BB29A32261}" srcOrd="2" destOrd="0" presId="urn:microsoft.com/office/officeart/2005/8/layout/default"/>
    <dgm:cxn modelId="{71E5A474-66D1-4038-94DA-57316D2EB68E}" type="presParOf" srcId="{DAB58A76-D8E8-4276-A07D-9C2D91FC7503}" destId="{337D5068-2E9A-4F89-AD97-72B47E97C157}" srcOrd="3" destOrd="0" presId="urn:microsoft.com/office/officeart/2005/8/layout/default"/>
    <dgm:cxn modelId="{EA30E9B8-11EE-4C8B-BEF1-6B31B1126FD1}" type="presParOf" srcId="{DAB58A76-D8E8-4276-A07D-9C2D91FC7503}" destId="{9AE875FE-EFB1-45B4-AD1B-DB7F6FF0F09E}" srcOrd="4"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169C333-3966-4ACC-9070-5CCDAFD22C02}" type="doc">
      <dgm:prSet loTypeId="urn:microsoft.com/office/officeart/2005/8/layout/hProcess9" loCatId="process" qsTypeId="urn:microsoft.com/office/officeart/2005/8/quickstyle/simple1" qsCatId="simple" csTypeId="urn:microsoft.com/office/officeart/2005/8/colors/accent6_2" csCatId="accent6"/>
      <dgm:spPr/>
      <dgm:t>
        <a:bodyPr/>
        <a:lstStyle/>
        <a:p>
          <a:endParaRPr lang="ru-RU"/>
        </a:p>
      </dgm:t>
    </dgm:pt>
    <dgm:pt modelId="{C910472F-BB56-453D-B117-AC78F8E945A2}">
      <dgm:prSet/>
      <dgm:spPr/>
      <dgm:t>
        <a:bodyPr/>
        <a:lstStyle/>
        <a:p>
          <a:pPr rtl="0"/>
          <a:r>
            <a:rPr lang="ru-RU" dirty="0"/>
            <a:t>Дистанционное банковское обслуживание (ДБО) — общий термин для технологий предоставления банковских услуг на основании распоряжений, передаваемых клиентом удаленным образом (то есть без его визита в банк), чаще всего с использованием компьютерных и телефонных сетей.</a:t>
          </a:r>
        </a:p>
      </dgm:t>
    </dgm:pt>
    <dgm:pt modelId="{EB6CD5E3-3C94-405B-8EE7-BE707563028D}" type="parTrans" cxnId="{5F552620-5947-4E0A-90BE-6F7A42C7982B}">
      <dgm:prSet/>
      <dgm:spPr/>
      <dgm:t>
        <a:bodyPr/>
        <a:lstStyle/>
        <a:p>
          <a:endParaRPr lang="ru-RU"/>
        </a:p>
      </dgm:t>
    </dgm:pt>
    <dgm:pt modelId="{FDBC7365-7A69-4DC6-BBD0-4D1B9C37C4A5}" type="sibTrans" cxnId="{5F552620-5947-4E0A-90BE-6F7A42C7982B}">
      <dgm:prSet/>
      <dgm:spPr/>
      <dgm:t>
        <a:bodyPr/>
        <a:lstStyle/>
        <a:p>
          <a:endParaRPr lang="ru-RU"/>
        </a:p>
      </dgm:t>
    </dgm:pt>
    <dgm:pt modelId="{B13ABED0-D985-4E0B-8368-B9596335357E}" type="pres">
      <dgm:prSet presAssocID="{1169C333-3966-4ACC-9070-5CCDAFD22C02}" presName="CompostProcess" presStyleCnt="0">
        <dgm:presLayoutVars>
          <dgm:dir/>
          <dgm:resizeHandles val="exact"/>
        </dgm:presLayoutVars>
      </dgm:prSet>
      <dgm:spPr/>
    </dgm:pt>
    <dgm:pt modelId="{0FF4748E-980D-42E9-8EF3-F423F8E6860F}" type="pres">
      <dgm:prSet presAssocID="{1169C333-3966-4ACC-9070-5CCDAFD22C02}" presName="arrow" presStyleLbl="bgShp" presStyleIdx="0" presStyleCnt="1"/>
      <dgm:spPr/>
    </dgm:pt>
    <dgm:pt modelId="{EBCF229C-8F3D-4EF6-B844-F658219FCAD1}" type="pres">
      <dgm:prSet presAssocID="{1169C333-3966-4ACC-9070-5CCDAFD22C02}" presName="linearProcess" presStyleCnt="0"/>
      <dgm:spPr/>
    </dgm:pt>
    <dgm:pt modelId="{57D1D75E-3190-40AD-836A-2CCF404FD452}" type="pres">
      <dgm:prSet presAssocID="{C910472F-BB56-453D-B117-AC78F8E945A2}" presName="textNode" presStyleLbl="node1" presStyleIdx="0" presStyleCnt="1">
        <dgm:presLayoutVars>
          <dgm:bulletEnabled val="1"/>
        </dgm:presLayoutVars>
      </dgm:prSet>
      <dgm:spPr/>
    </dgm:pt>
  </dgm:ptLst>
  <dgm:cxnLst>
    <dgm:cxn modelId="{5F552620-5947-4E0A-90BE-6F7A42C7982B}" srcId="{1169C333-3966-4ACC-9070-5CCDAFD22C02}" destId="{C910472F-BB56-453D-B117-AC78F8E945A2}" srcOrd="0" destOrd="0" parTransId="{EB6CD5E3-3C94-405B-8EE7-BE707563028D}" sibTransId="{FDBC7365-7A69-4DC6-BBD0-4D1B9C37C4A5}"/>
    <dgm:cxn modelId="{37AA1734-F576-4FE4-B43B-704F6E067160}" type="presOf" srcId="{1169C333-3966-4ACC-9070-5CCDAFD22C02}" destId="{B13ABED0-D985-4E0B-8368-B9596335357E}" srcOrd="0" destOrd="0" presId="urn:microsoft.com/office/officeart/2005/8/layout/hProcess9"/>
    <dgm:cxn modelId="{254D25D1-4B26-49F1-8DA3-84B6C7A39C75}" type="presOf" srcId="{C910472F-BB56-453D-B117-AC78F8E945A2}" destId="{57D1D75E-3190-40AD-836A-2CCF404FD452}" srcOrd="0" destOrd="0" presId="urn:microsoft.com/office/officeart/2005/8/layout/hProcess9"/>
    <dgm:cxn modelId="{37519E88-25C8-4461-A85C-0D920AC8EB9B}" type="presParOf" srcId="{B13ABED0-D985-4E0B-8368-B9596335357E}" destId="{0FF4748E-980D-42E9-8EF3-F423F8E6860F}" srcOrd="0" destOrd="0" presId="urn:microsoft.com/office/officeart/2005/8/layout/hProcess9"/>
    <dgm:cxn modelId="{DE1DB76A-66C7-42EA-AF20-1C40C5CC28E5}" type="presParOf" srcId="{B13ABED0-D985-4E0B-8368-B9596335357E}" destId="{EBCF229C-8F3D-4EF6-B844-F658219FCAD1}" srcOrd="1" destOrd="0" presId="urn:microsoft.com/office/officeart/2005/8/layout/hProcess9"/>
    <dgm:cxn modelId="{ADB4EDB1-089A-4AA0-9F89-1446A6FD200A}" type="presParOf" srcId="{EBCF229C-8F3D-4EF6-B844-F658219FCAD1}" destId="{57D1D75E-3190-40AD-836A-2CCF404FD452}" srcOrd="0"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DBFFC2A-0259-474F-8DF7-565E14D7299D}" type="doc">
      <dgm:prSet loTypeId="urn:microsoft.com/office/officeart/2005/8/layout/orgChart1" loCatId="hierarchy" qsTypeId="urn:microsoft.com/office/officeart/2005/8/quickstyle/3d1" qsCatId="3D" csTypeId="urn:microsoft.com/office/officeart/2005/8/colors/accent6_2" csCatId="accent6" phldr="1"/>
      <dgm:spPr/>
      <dgm:t>
        <a:bodyPr/>
        <a:lstStyle/>
        <a:p>
          <a:endParaRPr lang="ru-RU"/>
        </a:p>
      </dgm:t>
    </dgm:pt>
    <dgm:pt modelId="{0FE097C3-9349-4201-A29A-311E1DFEFF9A}">
      <dgm:prSet phldrT="[Текст]"/>
      <dgm:spPr/>
      <dgm:t>
        <a:bodyPr/>
        <a:lstStyle/>
        <a:p>
          <a:r>
            <a:rPr lang="ru-RU" dirty="0"/>
            <a:t>Системы «Клиент-Банк» принципиально подразделяются на 2 типа:</a:t>
          </a:r>
        </a:p>
      </dgm:t>
    </dgm:pt>
    <dgm:pt modelId="{9085AEB3-9404-4841-A13F-46DB97CBEF9A}" type="parTrans" cxnId="{6D72819C-D5A7-49AB-B8F2-F3B37FC15378}">
      <dgm:prSet/>
      <dgm:spPr/>
      <dgm:t>
        <a:bodyPr/>
        <a:lstStyle/>
        <a:p>
          <a:endParaRPr lang="ru-RU"/>
        </a:p>
      </dgm:t>
    </dgm:pt>
    <dgm:pt modelId="{F886B66E-FD93-41EA-9B18-A63C9B39FB9B}" type="sibTrans" cxnId="{6D72819C-D5A7-49AB-B8F2-F3B37FC15378}">
      <dgm:prSet/>
      <dgm:spPr/>
      <dgm:t>
        <a:bodyPr/>
        <a:lstStyle/>
        <a:p>
          <a:endParaRPr lang="ru-RU"/>
        </a:p>
      </dgm:t>
    </dgm:pt>
    <dgm:pt modelId="{0C7E1819-51B7-4B58-9207-CA8C37904A81}">
      <dgm:prSet phldrT="[Текст]"/>
      <dgm:spPr/>
      <dgm:t>
        <a:bodyPr/>
        <a:lstStyle/>
        <a:p>
          <a:r>
            <a:rPr lang="ru-RU" dirty="0"/>
            <a:t>«толстый» клиент</a:t>
          </a:r>
        </a:p>
      </dgm:t>
    </dgm:pt>
    <dgm:pt modelId="{98F36BBF-96E2-4D84-BA49-CF5654641C2B}" type="parTrans" cxnId="{8A8E6C6F-6C14-4731-A16E-1EC80E3F8B41}">
      <dgm:prSet/>
      <dgm:spPr/>
      <dgm:t>
        <a:bodyPr/>
        <a:lstStyle/>
        <a:p>
          <a:endParaRPr lang="ru-RU"/>
        </a:p>
      </dgm:t>
    </dgm:pt>
    <dgm:pt modelId="{7CB2E4CF-82CF-4D74-B604-BC4CA82FF97E}" type="sibTrans" cxnId="{8A8E6C6F-6C14-4731-A16E-1EC80E3F8B41}">
      <dgm:prSet/>
      <dgm:spPr/>
      <dgm:t>
        <a:bodyPr/>
        <a:lstStyle/>
        <a:p>
          <a:endParaRPr lang="ru-RU"/>
        </a:p>
      </dgm:t>
    </dgm:pt>
    <dgm:pt modelId="{E24509E9-71F9-4F63-965D-F71770515ED7}">
      <dgm:prSet phldrT="[Текст]"/>
      <dgm:spPr/>
      <dgm:t>
        <a:bodyPr/>
        <a:lstStyle/>
        <a:p>
          <a:r>
            <a:rPr lang="ru-RU" dirty="0"/>
            <a:t>«тонкий» клиент.</a:t>
          </a:r>
        </a:p>
      </dgm:t>
    </dgm:pt>
    <dgm:pt modelId="{58F6C8B6-298F-4A12-9F03-9EF6EA195B52}" type="parTrans" cxnId="{08994EB7-0D45-4714-8EA1-8CF31E97C488}">
      <dgm:prSet/>
      <dgm:spPr/>
      <dgm:t>
        <a:bodyPr/>
        <a:lstStyle/>
        <a:p>
          <a:endParaRPr lang="ru-RU"/>
        </a:p>
      </dgm:t>
    </dgm:pt>
    <dgm:pt modelId="{C75EFE4D-93D9-4304-B3B8-217F51A8ACFA}" type="sibTrans" cxnId="{08994EB7-0D45-4714-8EA1-8CF31E97C488}">
      <dgm:prSet/>
      <dgm:spPr/>
      <dgm:t>
        <a:bodyPr/>
        <a:lstStyle/>
        <a:p>
          <a:endParaRPr lang="ru-RU"/>
        </a:p>
      </dgm:t>
    </dgm:pt>
    <dgm:pt modelId="{3F5ADCD1-D677-4F0A-A63A-6D10FF858600}" type="pres">
      <dgm:prSet presAssocID="{FDBFFC2A-0259-474F-8DF7-565E14D7299D}" presName="hierChild1" presStyleCnt="0">
        <dgm:presLayoutVars>
          <dgm:orgChart val="1"/>
          <dgm:chPref val="1"/>
          <dgm:dir/>
          <dgm:animOne val="branch"/>
          <dgm:animLvl val="lvl"/>
          <dgm:resizeHandles/>
        </dgm:presLayoutVars>
      </dgm:prSet>
      <dgm:spPr/>
    </dgm:pt>
    <dgm:pt modelId="{574B6B7E-1754-45CB-9EDF-F7D3660A09D1}" type="pres">
      <dgm:prSet presAssocID="{0FE097C3-9349-4201-A29A-311E1DFEFF9A}" presName="hierRoot1" presStyleCnt="0">
        <dgm:presLayoutVars>
          <dgm:hierBranch val="init"/>
        </dgm:presLayoutVars>
      </dgm:prSet>
      <dgm:spPr/>
    </dgm:pt>
    <dgm:pt modelId="{643F4E36-B725-42FC-AC83-ABD66736D158}" type="pres">
      <dgm:prSet presAssocID="{0FE097C3-9349-4201-A29A-311E1DFEFF9A}" presName="rootComposite1" presStyleCnt="0"/>
      <dgm:spPr/>
    </dgm:pt>
    <dgm:pt modelId="{5A41FEA3-57BC-44F7-95EB-C7790EDFCD76}" type="pres">
      <dgm:prSet presAssocID="{0FE097C3-9349-4201-A29A-311E1DFEFF9A}" presName="rootText1" presStyleLbl="node0" presStyleIdx="0" presStyleCnt="1">
        <dgm:presLayoutVars>
          <dgm:chPref val="3"/>
        </dgm:presLayoutVars>
      </dgm:prSet>
      <dgm:spPr/>
    </dgm:pt>
    <dgm:pt modelId="{5E529791-8535-49EC-A934-5D919DA28196}" type="pres">
      <dgm:prSet presAssocID="{0FE097C3-9349-4201-A29A-311E1DFEFF9A}" presName="rootConnector1" presStyleLbl="node1" presStyleIdx="0" presStyleCnt="0"/>
      <dgm:spPr/>
    </dgm:pt>
    <dgm:pt modelId="{B64C3381-01F6-46EB-BAD4-EABA43FF5111}" type="pres">
      <dgm:prSet presAssocID="{0FE097C3-9349-4201-A29A-311E1DFEFF9A}" presName="hierChild2" presStyleCnt="0"/>
      <dgm:spPr/>
    </dgm:pt>
    <dgm:pt modelId="{6A92CDFF-A481-447B-9A20-7DD312E1E673}" type="pres">
      <dgm:prSet presAssocID="{98F36BBF-96E2-4D84-BA49-CF5654641C2B}" presName="Name37" presStyleLbl="parChTrans1D2" presStyleIdx="0" presStyleCnt="2"/>
      <dgm:spPr/>
    </dgm:pt>
    <dgm:pt modelId="{C35E42E1-FAAD-4A87-85AF-6C5524C9C084}" type="pres">
      <dgm:prSet presAssocID="{0C7E1819-51B7-4B58-9207-CA8C37904A81}" presName="hierRoot2" presStyleCnt="0">
        <dgm:presLayoutVars>
          <dgm:hierBranch val="init"/>
        </dgm:presLayoutVars>
      </dgm:prSet>
      <dgm:spPr/>
    </dgm:pt>
    <dgm:pt modelId="{9B8DEEE9-3763-40FD-8E90-F135D94CDCB8}" type="pres">
      <dgm:prSet presAssocID="{0C7E1819-51B7-4B58-9207-CA8C37904A81}" presName="rootComposite" presStyleCnt="0"/>
      <dgm:spPr/>
    </dgm:pt>
    <dgm:pt modelId="{947F25FF-9DFF-42B4-8D9F-4968F1847879}" type="pres">
      <dgm:prSet presAssocID="{0C7E1819-51B7-4B58-9207-CA8C37904A81}" presName="rootText" presStyleLbl="node2" presStyleIdx="0" presStyleCnt="2">
        <dgm:presLayoutVars>
          <dgm:chPref val="3"/>
        </dgm:presLayoutVars>
      </dgm:prSet>
      <dgm:spPr/>
    </dgm:pt>
    <dgm:pt modelId="{BA946262-2D2A-49C4-B7B2-1AFA9326B534}" type="pres">
      <dgm:prSet presAssocID="{0C7E1819-51B7-4B58-9207-CA8C37904A81}" presName="rootConnector" presStyleLbl="node2" presStyleIdx="0" presStyleCnt="2"/>
      <dgm:spPr/>
    </dgm:pt>
    <dgm:pt modelId="{0025F0F6-399A-4F81-A581-56D624D10C8C}" type="pres">
      <dgm:prSet presAssocID="{0C7E1819-51B7-4B58-9207-CA8C37904A81}" presName="hierChild4" presStyleCnt="0"/>
      <dgm:spPr/>
    </dgm:pt>
    <dgm:pt modelId="{268B93FF-4F16-4351-8082-0CE56CE46602}" type="pres">
      <dgm:prSet presAssocID="{0C7E1819-51B7-4B58-9207-CA8C37904A81}" presName="hierChild5" presStyleCnt="0"/>
      <dgm:spPr/>
    </dgm:pt>
    <dgm:pt modelId="{7A55D28B-03A6-4C52-BF2C-FE5542C6E83F}" type="pres">
      <dgm:prSet presAssocID="{58F6C8B6-298F-4A12-9F03-9EF6EA195B52}" presName="Name37" presStyleLbl="parChTrans1D2" presStyleIdx="1" presStyleCnt="2"/>
      <dgm:spPr/>
    </dgm:pt>
    <dgm:pt modelId="{0CC13D49-32E4-4D5A-958C-31BC6221C4E7}" type="pres">
      <dgm:prSet presAssocID="{E24509E9-71F9-4F63-965D-F71770515ED7}" presName="hierRoot2" presStyleCnt="0">
        <dgm:presLayoutVars>
          <dgm:hierBranch val="init"/>
        </dgm:presLayoutVars>
      </dgm:prSet>
      <dgm:spPr/>
    </dgm:pt>
    <dgm:pt modelId="{0EA25362-0C44-4BE9-BE2A-799D283A2EF4}" type="pres">
      <dgm:prSet presAssocID="{E24509E9-71F9-4F63-965D-F71770515ED7}" presName="rootComposite" presStyleCnt="0"/>
      <dgm:spPr/>
    </dgm:pt>
    <dgm:pt modelId="{A301F544-7707-4F0A-8A05-FF2A7712572D}" type="pres">
      <dgm:prSet presAssocID="{E24509E9-71F9-4F63-965D-F71770515ED7}" presName="rootText" presStyleLbl="node2" presStyleIdx="1" presStyleCnt="2">
        <dgm:presLayoutVars>
          <dgm:chPref val="3"/>
        </dgm:presLayoutVars>
      </dgm:prSet>
      <dgm:spPr/>
    </dgm:pt>
    <dgm:pt modelId="{3CB4C805-90C7-4018-828C-5B66DD8C26DE}" type="pres">
      <dgm:prSet presAssocID="{E24509E9-71F9-4F63-965D-F71770515ED7}" presName="rootConnector" presStyleLbl="node2" presStyleIdx="1" presStyleCnt="2"/>
      <dgm:spPr/>
    </dgm:pt>
    <dgm:pt modelId="{03011181-2E3C-4629-AF7B-A87F81891997}" type="pres">
      <dgm:prSet presAssocID="{E24509E9-71F9-4F63-965D-F71770515ED7}" presName="hierChild4" presStyleCnt="0"/>
      <dgm:spPr/>
    </dgm:pt>
    <dgm:pt modelId="{54662B08-9E5B-4467-AB1F-91B8EAD6FADC}" type="pres">
      <dgm:prSet presAssocID="{E24509E9-71F9-4F63-965D-F71770515ED7}" presName="hierChild5" presStyleCnt="0"/>
      <dgm:spPr/>
    </dgm:pt>
    <dgm:pt modelId="{FF7DA89C-BB47-437E-B283-A01A4DEB2DA5}" type="pres">
      <dgm:prSet presAssocID="{0FE097C3-9349-4201-A29A-311E1DFEFF9A}" presName="hierChild3" presStyleCnt="0"/>
      <dgm:spPr/>
    </dgm:pt>
  </dgm:ptLst>
  <dgm:cxnLst>
    <dgm:cxn modelId="{3B71A116-0FB2-4D92-B597-2635D71E6E39}" type="presOf" srcId="{58F6C8B6-298F-4A12-9F03-9EF6EA195B52}" destId="{7A55D28B-03A6-4C52-BF2C-FE5542C6E83F}" srcOrd="0" destOrd="0" presId="urn:microsoft.com/office/officeart/2005/8/layout/orgChart1"/>
    <dgm:cxn modelId="{39F81848-90D5-477B-8346-5CCA83187182}" type="presOf" srcId="{0FE097C3-9349-4201-A29A-311E1DFEFF9A}" destId="{5E529791-8535-49EC-A934-5D919DA28196}" srcOrd="1" destOrd="0" presId="urn:microsoft.com/office/officeart/2005/8/layout/orgChart1"/>
    <dgm:cxn modelId="{AFEB2E6F-DC9F-4773-AF22-9212D5BAB992}" type="presOf" srcId="{FDBFFC2A-0259-474F-8DF7-565E14D7299D}" destId="{3F5ADCD1-D677-4F0A-A63A-6D10FF858600}" srcOrd="0" destOrd="0" presId="urn:microsoft.com/office/officeart/2005/8/layout/orgChart1"/>
    <dgm:cxn modelId="{8A8E6C6F-6C14-4731-A16E-1EC80E3F8B41}" srcId="{0FE097C3-9349-4201-A29A-311E1DFEFF9A}" destId="{0C7E1819-51B7-4B58-9207-CA8C37904A81}" srcOrd="0" destOrd="0" parTransId="{98F36BBF-96E2-4D84-BA49-CF5654641C2B}" sibTransId="{7CB2E4CF-82CF-4D74-B604-BC4CA82FF97E}"/>
    <dgm:cxn modelId="{24ABBA7C-8FE7-43C2-A688-AB9ADD07DD2C}" type="presOf" srcId="{0C7E1819-51B7-4B58-9207-CA8C37904A81}" destId="{BA946262-2D2A-49C4-B7B2-1AFA9326B534}" srcOrd="1" destOrd="0" presId="urn:microsoft.com/office/officeart/2005/8/layout/orgChart1"/>
    <dgm:cxn modelId="{6D72819C-D5A7-49AB-B8F2-F3B37FC15378}" srcId="{FDBFFC2A-0259-474F-8DF7-565E14D7299D}" destId="{0FE097C3-9349-4201-A29A-311E1DFEFF9A}" srcOrd="0" destOrd="0" parTransId="{9085AEB3-9404-4841-A13F-46DB97CBEF9A}" sibTransId="{F886B66E-FD93-41EA-9B18-A63C9B39FB9B}"/>
    <dgm:cxn modelId="{84A526B4-E4C6-4CA0-B9B5-FCCC28FE6BA0}" type="presOf" srcId="{E24509E9-71F9-4F63-965D-F71770515ED7}" destId="{A301F544-7707-4F0A-8A05-FF2A7712572D}" srcOrd="0" destOrd="0" presId="urn:microsoft.com/office/officeart/2005/8/layout/orgChart1"/>
    <dgm:cxn modelId="{08994EB7-0D45-4714-8EA1-8CF31E97C488}" srcId="{0FE097C3-9349-4201-A29A-311E1DFEFF9A}" destId="{E24509E9-71F9-4F63-965D-F71770515ED7}" srcOrd="1" destOrd="0" parTransId="{58F6C8B6-298F-4A12-9F03-9EF6EA195B52}" sibTransId="{C75EFE4D-93D9-4304-B3B8-217F51A8ACFA}"/>
    <dgm:cxn modelId="{AE99FBDD-FBCF-45EB-9431-BC9E28BD81AA}" type="presOf" srcId="{E24509E9-71F9-4F63-965D-F71770515ED7}" destId="{3CB4C805-90C7-4018-828C-5B66DD8C26DE}" srcOrd="1" destOrd="0" presId="urn:microsoft.com/office/officeart/2005/8/layout/orgChart1"/>
    <dgm:cxn modelId="{7D6BC5E6-B0CE-4D90-9D1A-16B16EC32716}" type="presOf" srcId="{0FE097C3-9349-4201-A29A-311E1DFEFF9A}" destId="{5A41FEA3-57BC-44F7-95EB-C7790EDFCD76}" srcOrd="0" destOrd="0" presId="urn:microsoft.com/office/officeart/2005/8/layout/orgChart1"/>
    <dgm:cxn modelId="{E56E11EB-6F20-4844-B46D-9AC4342FF25A}" type="presOf" srcId="{98F36BBF-96E2-4D84-BA49-CF5654641C2B}" destId="{6A92CDFF-A481-447B-9A20-7DD312E1E673}" srcOrd="0" destOrd="0" presId="urn:microsoft.com/office/officeart/2005/8/layout/orgChart1"/>
    <dgm:cxn modelId="{E080B4F3-6269-43EC-90C8-F7515081E9A9}" type="presOf" srcId="{0C7E1819-51B7-4B58-9207-CA8C37904A81}" destId="{947F25FF-9DFF-42B4-8D9F-4968F1847879}" srcOrd="0" destOrd="0" presId="urn:microsoft.com/office/officeart/2005/8/layout/orgChart1"/>
    <dgm:cxn modelId="{63C98D4A-050A-4088-B59D-BF8923A60834}" type="presParOf" srcId="{3F5ADCD1-D677-4F0A-A63A-6D10FF858600}" destId="{574B6B7E-1754-45CB-9EDF-F7D3660A09D1}" srcOrd="0" destOrd="0" presId="urn:microsoft.com/office/officeart/2005/8/layout/orgChart1"/>
    <dgm:cxn modelId="{6FCFDDA6-2F88-405B-A6A2-BB7BA8799C0C}" type="presParOf" srcId="{574B6B7E-1754-45CB-9EDF-F7D3660A09D1}" destId="{643F4E36-B725-42FC-AC83-ABD66736D158}" srcOrd="0" destOrd="0" presId="urn:microsoft.com/office/officeart/2005/8/layout/orgChart1"/>
    <dgm:cxn modelId="{BA564F57-C511-4342-A7E1-ADB27A5FF9D6}" type="presParOf" srcId="{643F4E36-B725-42FC-AC83-ABD66736D158}" destId="{5A41FEA3-57BC-44F7-95EB-C7790EDFCD76}" srcOrd="0" destOrd="0" presId="urn:microsoft.com/office/officeart/2005/8/layout/orgChart1"/>
    <dgm:cxn modelId="{5EFEF06E-E7E2-4248-8F89-3439073E632B}" type="presParOf" srcId="{643F4E36-B725-42FC-AC83-ABD66736D158}" destId="{5E529791-8535-49EC-A934-5D919DA28196}" srcOrd="1" destOrd="0" presId="urn:microsoft.com/office/officeart/2005/8/layout/orgChart1"/>
    <dgm:cxn modelId="{0F706109-5170-4123-88A0-AFDA9F04E7E4}" type="presParOf" srcId="{574B6B7E-1754-45CB-9EDF-F7D3660A09D1}" destId="{B64C3381-01F6-46EB-BAD4-EABA43FF5111}" srcOrd="1" destOrd="0" presId="urn:microsoft.com/office/officeart/2005/8/layout/orgChart1"/>
    <dgm:cxn modelId="{29B083F8-0E0E-44D9-A915-BF28FC924C5C}" type="presParOf" srcId="{B64C3381-01F6-46EB-BAD4-EABA43FF5111}" destId="{6A92CDFF-A481-447B-9A20-7DD312E1E673}" srcOrd="0" destOrd="0" presId="urn:microsoft.com/office/officeart/2005/8/layout/orgChart1"/>
    <dgm:cxn modelId="{A83D8E5F-3CDC-4D7E-80A2-16AF28E75AF6}" type="presParOf" srcId="{B64C3381-01F6-46EB-BAD4-EABA43FF5111}" destId="{C35E42E1-FAAD-4A87-85AF-6C5524C9C084}" srcOrd="1" destOrd="0" presId="urn:microsoft.com/office/officeart/2005/8/layout/orgChart1"/>
    <dgm:cxn modelId="{8469EABB-A47A-421E-9664-4C3D7FC82820}" type="presParOf" srcId="{C35E42E1-FAAD-4A87-85AF-6C5524C9C084}" destId="{9B8DEEE9-3763-40FD-8E90-F135D94CDCB8}" srcOrd="0" destOrd="0" presId="urn:microsoft.com/office/officeart/2005/8/layout/orgChart1"/>
    <dgm:cxn modelId="{16CFF514-BA7B-453B-837B-560C4C567CBA}" type="presParOf" srcId="{9B8DEEE9-3763-40FD-8E90-F135D94CDCB8}" destId="{947F25FF-9DFF-42B4-8D9F-4968F1847879}" srcOrd="0" destOrd="0" presId="urn:microsoft.com/office/officeart/2005/8/layout/orgChart1"/>
    <dgm:cxn modelId="{AE0E04B8-1C44-471C-896C-9A893EFA6E68}" type="presParOf" srcId="{9B8DEEE9-3763-40FD-8E90-F135D94CDCB8}" destId="{BA946262-2D2A-49C4-B7B2-1AFA9326B534}" srcOrd="1" destOrd="0" presId="urn:microsoft.com/office/officeart/2005/8/layout/orgChart1"/>
    <dgm:cxn modelId="{3A3F3908-4F1D-49D3-AA41-22BA7763E72F}" type="presParOf" srcId="{C35E42E1-FAAD-4A87-85AF-6C5524C9C084}" destId="{0025F0F6-399A-4F81-A581-56D624D10C8C}" srcOrd="1" destOrd="0" presId="urn:microsoft.com/office/officeart/2005/8/layout/orgChart1"/>
    <dgm:cxn modelId="{CAFE9522-4DE6-498A-8BD4-035AEC28CADA}" type="presParOf" srcId="{C35E42E1-FAAD-4A87-85AF-6C5524C9C084}" destId="{268B93FF-4F16-4351-8082-0CE56CE46602}" srcOrd="2" destOrd="0" presId="urn:microsoft.com/office/officeart/2005/8/layout/orgChart1"/>
    <dgm:cxn modelId="{A1B08D1E-0B6A-4A23-8849-E0D4F9F02E75}" type="presParOf" srcId="{B64C3381-01F6-46EB-BAD4-EABA43FF5111}" destId="{7A55D28B-03A6-4C52-BF2C-FE5542C6E83F}" srcOrd="2" destOrd="0" presId="urn:microsoft.com/office/officeart/2005/8/layout/orgChart1"/>
    <dgm:cxn modelId="{EAA21966-F8A2-4A24-9AB1-2D2F63A9A618}" type="presParOf" srcId="{B64C3381-01F6-46EB-BAD4-EABA43FF5111}" destId="{0CC13D49-32E4-4D5A-958C-31BC6221C4E7}" srcOrd="3" destOrd="0" presId="urn:microsoft.com/office/officeart/2005/8/layout/orgChart1"/>
    <dgm:cxn modelId="{668F1A2F-CC39-4641-9BCA-B866B3506B0A}" type="presParOf" srcId="{0CC13D49-32E4-4D5A-958C-31BC6221C4E7}" destId="{0EA25362-0C44-4BE9-BE2A-799D283A2EF4}" srcOrd="0" destOrd="0" presId="urn:microsoft.com/office/officeart/2005/8/layout/orgChart1"/>
    <dgm:cxn modelId="{E305D088-43D5-47BE-B380-CA700A886515}" type="presParOf" srcId="{0EA25362-0C44-4BE9-BE2A-799D283A2EF4}" destId="{A301F544-7707-4F0A-8A05-FF2A7712572D}" srcOrd="0" destOrd="0" presId="urn:microsoft.com/office/officeart/2005/8/layout/orgChart1"/>
    <dgm:cxn modelId="{5227CA55-BCB1-4690-8E33-392263D5DF70}" type="presParOf" srcId="{0EA25362-0C44-4BE9-BE2A-799D283A2EF4}" destId="{3CB4C805-90C7-4018-828C-5B66DD8C26DE}" srcOrd="1" destOrd="0" presId="urn:microsoft.com/office/officeart/2005/8/layout/orgChart1"/>
    <dgm:cxn modelId="{7E8FDFE2-75E4-4AC8-8C7D-DC422B617694}" type="presParOf" srcId="{0CC13D49-32E4-4D5A-958C-31BC6221C4E7}" destId="{03011181-2E3C-4629-AF7B-A87F81891997}" srcOrd="1" destOrd="0" presId="urn:microsoft.com/office/officeart/2005/8/layout/orgChart1"/>
    <dgm:cxn modelId="{38CF891B-65F1-466F-8F67-DEF58AC584B7}" type="presParOf" srcId="{0CC13D49-32E4-4D5A-958C-31BC6221C4E7}" destId="{54662B08-9E5B-4467-AB1F-91B8EAD6FADC}" srcOrd="2" destOrd="0" presId="urn:microsoft.com/office/officeart/2005/8/layout/orgChart1"/>
    <dgm:cxn modelId="{E104FC1D-2CC7-4EFF-A581-3CBA92D3242B}" type="presParOf" srcId="{574B6B7E-1754-45CB-9EDF-F7D3660A09D1}" destId="{FF7DA89C-BB47-437E-B283-A01A4DEB2DA5}" srcOrd="2" destOrd="0" presId="urn:microsoft.com/office/officeart/2005/8/layout/orgChart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AEA69D0-DAA8-40F1-A2C6-DA7EC1E2D172}" type="doc">
      <dgm:prSet loTypeId="urn:microsoft.com/office/officeart/2005/8/layout/process4" loCatId="list" qsTypeId="urn:microsoft.com/office/officeart/2005/8/quickstyle/simple1" qsCatId="simple" csTypeId="urn:microsoft.com/office/officeart/2005/8/colors/accent6_2" csCatId="accent6" phldr="1"/>
      <dgm:spPr/>
      <dgm:t>
        <a:bodyPr/>
        <a:lstStyle/>
        <a:p>
          <a:endParaRPr lang="ru-RU"/>
        </a:p>
      </dgm:t>
    </dgm:pt>
    <dgm:pt modelId="{8AE8F573-1CAB-4245-9CA0-2980D732CA29}">
      <dgm:prSet/>
      <dgm:spPr/>
      <dgm:t>
        <a:bodyPr/>
        <a:lstStyle/>
        <a:p>
          <a:pPr rtl="0"/>
          <a:r>
            <a:rPr lang="ru-RU" dirty="0"/>
            <a:t>Для описания технологий ДБО используются различные в ряде случаев пересекающиеся по значению термины: Клиент-Банк, Банк-Клиент, Интернет-Банк, Система ДБО, Электронный банк, </a:t>
          </a:r>
          <a:r>
            <a:rPr lang="ru-RU" dirty="0" err="1"/>
            <a:t>Интернет-Банкинг</a:t>
          </a:r>
          <a:r>
            <a:rPr lang="ru-RU" dirty="0"/>
            <a:t>, </a:t>
          </a:r>
          <a:r>
            <a:rPr lang="en-US" dirty="0"/>
            <a:t>on-line banking, remote banking, direct banking, home banking, internet banking, PC banking, phone banking, mobile-banking, WAP-banking, SMS-banking, GSM-banking, TV-banking.</a:t>
          </a:r>
          <a:endParaRPr lang="ru-RU" dirty="0"/>
        </a:p>
      </dgm:t>
    </dgm:pt>
    <dgm:pt modelId="{248682EB-8E78-4455-B44D-81CB42328C68}" type="parTrans" cxnId="{E28A893D-5C63-49CC-9D27-7E1CB8C998A6}">
      <dgm:prSet/>
      <dgm:spPr/>
      <dgm:t>
        <a:bodyPr/>
        <a:lstStyle/>
        <a:p>
          <a:endParaRPr lang="ru-RU"/>
        </a:p>
      </dgm:t>
    </dgm:pt>
    <dgm:pt modelId="{0B67DF1A-9FDA-46BC-8BFC-88BBAB707119}" type="sibTrans" cxnId="{E28A893D-5C63-49CC-9D27-7E1CB8C998A6}">
      <dgm:prSet/>
      <dgm:spPr/>
      <dgm:t>
        <a:bodyPr/>
        <a:lstStyle/>
        <a:p>
          <a:endParaRPr lang="ru-RU"/>
        </a:p>
      </dgm:t>
    </dgm:pt>
    <dgm:pt modelId="{0539A00A-F12A-4ED6-B7ED-62B657A7027D}">
      <dgm:prSet/>
      <dgm:spPr/>
      <dgm:t>
        <a:bodyPr/>
        <a:lstStyle/>
        <a:p>
          <a:pPr rtl="0"/>
          <a:r>
            <a:rPr lang="ru-RU" b="1" dirty="0"/>
            <a:t>Системы «Клиент-Банк» (</a:t>
          </a:r>
          <a:r>
            <a:rPr lang="en-US" b="1" dirty="0"/>
            <a:t>PC-banking, remote banking, direct banking, home banking)</a:t>
          </a:r>
          <a:endParaRPr lang="ru-RU" dirty="0"/>
        </a:p>
      </dgm:t>
    </dgm:pt>
    <dgm:pt modelId="{0BC3DB5A-13BC-44B4-95BA-4D23270A1B52}" type="parTrans" cxnId="{1B8BF427-82A7-4041-BFDB-A6C80AC31FFD}">
      <dgm:prSet/>
      <dgm:spPr/>
      <dgm:t>
        <a:bodyPr/>
        <a:lstStyle/>
        <a:p>
          <a:endParaRPr lang="ru-RU"/>
        </a:p>
      </dgm:t>
    </dgm:pt>
    <dgm:pt modelId="{B2988C12-C98C-4992-A575-A8A17FC6DBF5}" type="sibTrans" cxnId="{1B8BF427-82A7-4041-BFDB-A6C80AC31FFD}">
      <dgm:prSet/>
      <dgm:spPr/>
      <dgm:t>
        <a:bodyPr/>
        <a:lstStyle/>
        <a:p>
          <a:endParaRPr lang="ru-RU"/>
        </a:p>
      </dgm:t>
    </dgm:pt>
    <dgm:pt modelId="{6A3FFBBD-27A4-4400-99EC-F187C0D722F6}">
      <dgm:prSet/>
      <dgm:spPr/>
      <dgm:t>
        <a:bodyPr/>
        <a:lstStyle/>
        <a:p>
          <a:pPr rtl="0"/>
          <a:r>
            <a:rPr lang="ru-RU" b="1" dirty="0"/>
            <a:t>Банк-Клиент</a:t>
          </a:r>
          <a:endParaRPr lang="ru-RU" dirty="0"/>
        </a:p>
      </dgm:t>
    </dgm:pt>
    <dgm:pt modelId="{953338CF-8195-4018-9CB3-146474384B59}" type="parTrans" cxnId="{2DEE35CD-CDB5-4C83-8CE5-6DE7E42B412E}">
      <dgm:prSet/>
      <dgm:spPr/>
      <dgm:t>
        <a:bodyPr/>
        <a:lstStyle/>
        <a:p>
          <a:endParaRPr lang="ru-RU"/>
        </a:p>
      </dgm:t>
    </dgm:pt>
    <dgm:pt modelId="{DB0D1871-A051-4479-98BA-D6152C21F7BB}" type="sibTrans" cxnId="{2DEE35CD-CDB5-4C83-8CE5-6DE7E42B412E}">
      <dgm:prSet/>
      <dgm:spPr/>
      <dgm:t>
        <a:bodyPr/>
        <a:lstStyle/>
        <a:p>
          <a:endParaRPr lang="ru-RU"/>
        </a:p>
      </dgm:t>
    </dgm:pt>
    <dgm:pt modelId="{6B3095BD-0EAC-4732-AA37-289F202B4449}">
      <dgm:prSet/>
      <dgm:spPr/>
      <dgm:t>
        <a:bodyPr/>
        <a:lstStyle/>
        <a:p>
          <a:pPr rtl="0"/>
          <a:r>
            <a:rPr lang="ru-RU" b="1" dirty="0"/>
            <a:t>Интернет-Клиент (тонкий клиент; </a:t>
          </a:r>
          <a:r>
            <a:rPr lang="en-US" b="1" dirty="0"/>
            <a:t>Online banking, </a:t>
          </a:r>
          <a:r>
            <a:rPr lang="ru-RU" b="1" dirty="0" err="1"/>
            <a:t>Интернет-банкинг</a:t>
          </a:r>
          <a:r>
            <a:rPr lang="ru-RU" b="1" dirty="0"/>
            <a:t> (</a:t>
          </a:r>
          <a:r>
            <a:rPr lang="en-US" b="1" dirty="0"/>
            <a:t>Internet banking), WEB-banking)</a:t>
          </a:r>
          <a:endParaRPr lang="ru-RU" dirty="0"/>
        </a:p>
      </dgm:t>
    </dgm:pt>
    <dgm:pt modelId="{A046609A-BFAC-4DDB-97E4-443AAD3AF5C8}" type="parTrans" cxnId="{1310A40F-5654-4215-A1B1-62DAD2AFA967}">
      <dgm:prSet/>
      <dgm:spPr/>
      <dgm:t>
        <a:bodyPr/>
        <a:lstStyle/>
        <a:p>
          <a:endParaRPr lang="ru-RU"/>
        </a:p>
      </dgm:t>
    </dgm:pt>
    <dgm:pt modelId="{4F6D8D2F-D956-45D3-B0D1-E96F8567C691}" type="sibTrans" cxnId="{1310A40F-5654-4215-A1B1-62DAD2AFA967}">
      <dgm:prSet/>
      <dgm:spPr/>
      <dgm:t>
        <a:bodyPr/>
        <a:lstStyle/>
        <a:p>
          <a:endParaRPr lang="ru-RU"/>
        </a:p>
      </dgm:t>
    </dgm:pt>
    <dgm:pt modelId="{9B87722C-03C0-42F5-A96C-4C5A9BB355B8}">
      <dgm:prSet/>
      <dgm:spPr/>
      <dgm:t>
        <a:bodyPr/>
        <a:lstStyle/>
        <a:p>
          <a:pPr rtl="0"/>
          <a:r>
            <a:rPr lang="ru-RU" b="1" dirty="0"/>
            <a:t>Системы «Телефон-Банк» (Телефонный банкинг (</a:t>
          </a:r>
          <a:r>
            <a:rPr lang="ru-RU" b="1" dirty="0" err="1"/>
            <a:t>phone-banking</a:t>
          </a:r>
          <a:r>
            <a:rPr lang="ru-RU" b="1" dirty="0"/>
            <a:t>), </a:t>
          </a:r>
          <a:r>
            <a:rPr lang="ru-RU" b="1" dirty="0" err="1"/>
            <a:t>телебанкинг</a:t>
          </a:r>
          <a:r>
            <a:rPr lang="ru-RU" b="1" dirty="0"/>
            <a:t>, Телефон-Клиент, </a:t>
          </a:r>
          <a:r>
            <a:rPr lang="ru-RU" b="1" dirty="0" err="1"/>
            <a:t>SMS-banking</a:t>
          </a:r>
          <a:r>
            <a:rPr lang="ru-RU" b="1" dirty="0"/>
            <a:t>)</a:t>
          </a:r>
          <a:endParaRPr lang="ru-RU" dirty="0"/>
        </a:p>
      </dgm:t>
    </dgm:pt>
    <dgm:pt modelId="{831F57CE-BBD4-45FE-ACBB-4023AC5CD1A7}" type="parTrans" cxnId="{5A848E46-B19F-414D-AA5C-F8BFE5B45E95}">
      <dgm:prSet/>
      <dgm:spPr/>
      <dgm:t>
        <a:bodyPr/>
        <a:lstStyle/>
        <a:p>
          <a:endParaRPr lang="ru-RU"/>
        </a:p>
      </dgm:t>
    </dgm:pt>
    <dgm:pt modelId="{7E63916E-CA14-4928-B7A0-AAB1408BDC98}" type="sibTrans" cxnId="{5A848E46-B19F-414D-AA5C-F8BFE5B45E95}">
      <dgm:prSet/>
      <dgm:spPr/>
      <dgm:t>
        <a:bodyPr/>
        <a:lstStyle/>
        <a:p>
          <a:endParaRPr lang="ru-RU"/>
        </a:p>
      </dgm:t>
    </dgm:pt>
    <dgm:pt modelId="{4BB03C48-F640-46F8-BAAA-9FCA853B2441}">
      <dgm:prSet/>
      <dgm:spPr/>
      <dgm:t>
        <a:bodyPr/>
        <a:lstStyle/>
        <a:p>
          <a:pPr rtl="0"/>
          <a:r>
            <a:rPr lang="ru-RU" b="1" dirty="0"/>
            <a:t>Обслуживание с использованием банкоматов (</a:t>
          </a:r>
          <a:r>
            <a:rPr lang="ru-RU" b="1" dirty="0" err="1"/>
            <a:t>ATM-banking</a:t>
          </a:r>
          <a:r>
            <a:rPr lang="ru-RU" b="1" dirty="0"/>
            <a:t>) и устройств банковского самообслуживания</a:t>
          </a:r>
          <a:endParaRPr lang="ru-RU" dirty="0"/>
        </a:p>
      </dgm:t>
    </dgm:pt>
    <dgm:pt modelId="{23B78CD2-6672-4285-9369-14C3CA6A4D8D}" type="parTrans" cxnId="{E910F3BF-95ED-4F2C-8F21-D4BC9D7C14B2}">
      <dgm:prSet/>
      <dgm:spPr/>
      <dgm:t>
        <a:bodyPr/>
        <a:lstStyle/>
        <a:p>
          <a:endParaRPr lang="ru-RU"/>
        </a:p>
      </dgm:t>
    </dgm:pt>
    <dgm:pt modelId="{B76705D6-9C9E-47DF-8D9D-1D6237D4BDFF}" type="sibTrans" cxnId="{E910F3BF-95ED-4F2C-8F21-D4BC9D7C14B2}">
      <dgm:prSet/>
      <dgm:spPr/>
      <dgm:t>
        <a:bodyPr/>
        <a:lstStyle/>
        <a:p>
          <a:endParaRPr lang="ru-RU"/>
        </a:p>
      </dgm:t>
    </dgm:pt>
    <dgm:pt modelId="{8DB96902-1314-41D5-B31B-873A9CCE7E44}" type="pres">
      <dgm:prSet presAssocID="{5AEA69D0-DAA8-40F1-A2C6-DA7EC1E2D172}" presName="Name0" presStyleCnt="0">
        <dgm:presLayoutVars>
          <dgm:dir/>
          <dgm:animLvl val="lvl"/>
          <dgm:resizeHandles val="exact"/>
        </dgm:presLayoutVars>
      </dgm:prSet>
      <dgm:spPr/>
    </dgm:pt>
    <dgm:pt modelId="{B553F58B-4F6C-4363-BE62-EA0EB78C9464}" type="pres">
      <dgm:prSet presAssocID="{8AE8F573-1CAB-4245-9CA0-2980D732CA29}" presName="boxAndChildren" presStyleCnt="0"/>
      <dgm:spPr/>
    </dgm:pt>
    <dgm:pt modelId="{2D55A642-2AB2-40E8-BB31-0319349BBA43}" type="pres">
      <dgm:prSet presAssocID="{8AE8F573-1CAB-4245-9CA0-2980D732CA29}" presName="parentTextBox" presStyleLbl="node1" presStyleIdx="0" presStyleCnt="1"/>
      <dgm:spPr/>
    </dgm:pt>
    <dgm:pt modelId="{7B0E3395-A4BE-41CC-B232-2E718345EFD3}" type="pres">
      <dgm:prSet presAssocID="{8AE8F573-1CAB-4245-9CA0-2980D732CA29}" presName="entireBox" presStyleLbl="node1" presStyleIdx="0" presStyleCnt="1"/>
      <dgm:spPr/>
    </dgm:pt>
    <dgm:pt modelId="{65421E73-7A8C-4E8B-BCE3-8FAC7FFA89AE}" type="pres">
      <dgm:prSet presAssocID="{8AE8F573-1CAB-4245-9CA0-2980D732CA29}" presName="descendantBox" presStyleCnt="0"/>
      <dgm:spPr/>
    </dgm:pt>
    <dgm:pt modelId="{2BFCFA81-B3A2-47B9-8904-7DE485DF4E4D}" type="pres">
      <dgm:prSet presAssocID="{0539A00A-F12A-4ED6-B7ED-62B657A7027D}" presName="childTextBox" presStyleLbl="fgAccFollowNode1" presStyleIdx="0" presStyleCnt="5">
        <dgm:presLayoutVars>
          <dgm:bulletEnabled val="1"/>
        </dgm:presLayoutVars>
      </dgm:prSet>
      <dgm:spPr/>
    </dgm:pt>
    <dgm:pt modelId="{89266C95-2C6B-4F1F-B1C2-C87DCB3AE6F8}" type="pres">
      <dgm:prSet presAssocID="{6A3FFBBD-27A4-4400-99EC-F187C0D722F6}" presName="childTextBox" presStyleLbl="fgAccFollowNode1" presStyleIdx="1" presStyleCnt="5">
        <dgm:presLayoutVars>
          <dgm:bulletEnabled val="1"/>
        </dgm:presLayoutVars>
      </dgm:prSet>
      <dgm:spPr/>
    </dgm:pt>
    <dgm:pt modelId="{1112B831-BA9D-4C96-8D52-47E7E9D69F2B}" type="pres">
      <dgm:prSet presAssocID="{6B3095BD-0EAC-4732-AA37-289F202B4449}" presName="childTextBox" presStyleLbl="fgAccFollowNode1" presStyleIdx="2" presStyleCnt="5">
        <dgm:presLayoutVars>
          <dgm:bulletEnabled val="1"/>
        </dgm:presLayoutVars>
      </dgm:prSet>
      <dgm:spPr/>
    </dgm:pt>
    <dgm:pt modelId="{5E24B7BD-48B1-4543-91E6-F60DD989C218}" type="pres">
      <dgm:prSet presAssocID="{9B87722C-03C0-42F5-A96C-4C5A9BB355B8}" presName="childTextBox" presStyleLbl="fgAccFollowNode1" presStyleIdx="3" presStyleCnt="5">
        <dgm:presLayoutVars>
          <dgm:bulletEnabled val="1"/>
        </dgm:presLayoutVars>
      </dgm:prSet>
      <dgm:spPr/>
    </dgm:pt>
    <dgm:pt modelId="{F93055B3-F00C-4034-A41D-90739A8AE994}" type="pres">
      <dgm:prSet presAssocID="{4BB03C48-F640-46F8-BAAA-9FCA853B2441}" presName="childTextBox" presStyleLbl="fgAccFollowNode1" presStyleIdx="4" presStyleCnt="5">
        <dgm:presLayoutVars>
          <dgm:bulletEnabled val="1"/>
        </dgm:presLayoutVars>
      </dgm:prSet>
      <dgm:spPr/>
    </dgm:pt>
  </dgm:ptLst>
  <dgm:cxnLst>
    <dgm:cxn modelId="{A62FAB03-D2B6-49A3-A9C0-34D9B37750A7}" type="presOf" srcId="{8AE8F573-1CAB-4245-9CA0-2980D732CA29}" destId="{2D55A642-2AB2-40E8-BB31-0319349BBA43}" srcOrd="0" destOrd="0" presId="urn:microsoft.com/office/officeart/2005/8/layout/process4"/>
    <dgm:cxn modelId="{1310A40F-5654-4215-A1B1-62DAD2AFA967}" srcId="{8AE8F573-1CAB-4245-9CA0-2980D732CA29}" destId="{6B3095BD-0EAC-4732-AA37-289F202B4449}" srcOrd="2" destOrd="0" parTransId="{A046609A-BFAC-4DDB-97E4-443AAD3AF5C8}" sibTransId="{4F6D8D2F-D956-45D3-B0D1-E96F8567C691}"/>
    <dgm:cxn modelId="{987EBA23-CCBB-407E-9A12-88C2513CE1E5}" type="presOf" srcId="{9B87722C-03C0-42F5-A96C-4C5A9BB355B8}" destId="{5E24B7BD-48B1-4543-91E6-F60DD989C218}" srcOrd="0" destOrd="0" presId="urn:microsoft.com/office/officeart/2005/8/layout/process4"/>
    <dgm:cxn modelId="{1B8BF427-82A7-4041-BFDB-A6C80AC31FFD}" srcId="{8AE8F573-1CAB-4245-9CA0-2980D732CA29}" destId="{0539A00A-F12A-4ED6-B7ED-62B657A7027D}" srcOrd="0" destOrd="0" parTransId="{0BC3DB5A-13BC-44B4-95BA-4D23270A1B52}" sibTransId="{B2988C12-C98C-4992-A575-A8A17FC6DBF5}"/>
    <dgm:cxn modelId="{FA784834-440A-4870-80D1-8A08794A8AB1}" type="presOf" srcId="{6A3FFBBD-27A4-4400-99EC-F187C0D722F6}" destId="{89266C95-2C6B-4F1F-B1C2-C87DCB3AE6F8}" srcOrd="0" destOrd="0" presId="urn:microsoft.com/office/officeart/2005/8/layout/process4"/>
    <dgm:cxn modelId="{E28A893D-5C63-49CC-9D27-7E1CB8C998A6}" srcId="{5AEA69D0-DAA8-40F1-A2C6-DA7EC1E2D172}" destId="{8AE8F573-1CAB-4245-9CA0-2980D732CA29}" srcOrd="0" destOrd="0" parTransId="{248682EB-8E78-4455-B44D-81CB42328C68}" sibTransId="{0B67DF1A-9FDA-46BC-8BFC-88BBAB707119}"/>
    <dgm:cxn modelId="{5A848E46-B19F-414D-AA5C-F8BFE5B45E95}" srcId="{8AE8F573-1CAB-4245-9CA0-2980D732CA29}" destId="{9B87722C-03C0-42F5-A96C-4C5A9BB355B8}" srcOrd="3" destOrd="0" parTransId="{831F57CE-BBD4-45FE-ACBB-4023AC5CD1A7}" sibTransId="{7E63916E-CA14-4928-B7A0-AAB1408BDC98}"/>
    <dgm:cxn modelId="{1705845A-AF1A-4C83-B166-519E68DEA9F2}" type="presOf" srcId="{4BB03C48-F640-46F8-BAAA-9FCA853B2441}" destId="{F93055B3-F00C-4034-A41D-90739A8AE994}" srcOrd="0" destOrd="0" presId="urn:microsoft.com/office/officeart/2005/8/layout/process4"/>
    <dgm:cxn modelId="{46F20EAF-D907-481F-B6DA-BFB28F33DDE2}" type="presOf" srcId="{0539A00A-F12A-4ED6-B7ED-62B657A7027D}" destId="{2BFCFA81-B3A2-47B9-8904-7DE485DF4E4D}" srcOrd="0" destOrd="0" presId="urn:microsoft.com/office/officeart/2005/8/layout/process4"/>
    <dgm:cxn modelId="{2D3DE8BD-6B04-4E21-8801-ACA83880C339}" type="presOf" srcId="{8AE8F573-1CAB-4245-9CA0-2980D732CA29}" destId="{7B0E3395-A4BE-41CC-B232-2E718345EFD3}" srcOrd="1" destOrd="0" presId="urn:microsoft.com/office/officeart/2005/8/layout/process4"/>
    <dgm:cxn modelId="{E910F3BF-95ED-4F2C-8F21-D4BC9D7C14B2}" srcId="{8AE8F573-1CAB-4245-9CA0-2980D732CA29}" destId="{4BB03C48-F640-46F8-BAAA-9FCA853B2441}" srcOrd="4" destOrd="0" parTransId="{23B78CD2-6672-4285-9369-14C3CA6A4D8D}" sibTransId="{B76705D6-9C9E-47DF-8D9D-1D6237D4BDFF}"/>
    <dgm:cxn modelId="{2DEE35CD-CDB5-4C83-8CE5-6DE7E42B412E}" srcId="{8AE8F573-1CAB-4245-9CA0-2980D732CA29}" destId="{6A3FFBBD-27A4-4400-99EC-F187C0D722F6}" srcOrd="1" destOrd="0" parTransId="{953338CF-8195-4018-9CB3-146474384B59}" sibTransId="{DB0D1871-A051-4479-98BA-D6152C21F7BB}"/>
    <dgm:cxn modelId="{6EC058DF-008D-4DE7-962C-8BF15E3F0C31}" type="presOf" srcId="{6B3095BD-0EAC-4732-AA37-289F202B4449}" destId="{1112B831-BA9D-4C96-8D52-47E7E9D69F2B}" srcOrd="0" destOrd="0" presId="urn:microsoft.com/office/officeart/2005/8/layout/process4"/>
    <dgm:cxn modelId="{FB4B16F5-12A6-4DEF-9144-582174E5E607}" type="presOf" srcId="{5AEA69D0-DAA8-40F1-A2C6-DA7EC1E2D172}" destId="{8DB96902-1314-41D5-B31B-873A9CCE7E44}" srcOrd="0" destOrd="0" presId="urn:microsoft.com/office/officeart/2005/8/layout/process4"/>
    <dgm:cxn modelId="{F89034D9-E785-4FB8-AACC-7BE156EED870}" type="presParOf" srcId="{8DB96902-1314-41D5-B31B-873A9CCE7E44}" destId="{B553F58B-4F6C-4363-BE62-EA0EB78C9464}" srcOrd="0" destOrd="0" presId="urn:microsoft.com/office/officeart/2005/8/layout/process4"/>
    <dgm:cxn modelId="{D1ED8070-795C-4AE6-BE01-F5B69CBB0264}" type="presParOf" srcId="{B553F58B-4F6C-4363-BE62-EA0EB78C9464}" destId="{2D55A642-2AB2-40E8-BB31-0319349BBA43}" srcOrd="0" destOrd="0" presId="urn:microsoft.com/office/officeart/2005/8/layout/process4"/>
    <dgm:cxn modelId="{32278D33-ABE1-4FA0-91C4-257A15F90D71}" type="presParOf" srcId="{B553F58B-4F6C-4363-BE62-EA0EB78C9464}" destId="{7B0E3395-A4BE-41CC-B232-2E718345EFD3}" srcOrd="1" destOrd="0" presId="urn:microsoft.com/office/officeart/2005/8/layout/process4"/>
    <dgm:cxn modelId="{5A845441-5653-426B-A306-BB6FFD43B6CC}" type="presParOf" srcId="{B553F58B-4F6C-4363-BE62-EA0EB78C9464}" destId="{65421E73-7A8C-4E8B-BCE3-8FAC7FFA89AE}" srcOrd="2" destOrd="0" presId="urn:microsoft.com/office/officeart/2005/8/layout/process4"/>
    <dgm:cxn modelId="{83DC8EC1-F0D6-48C3-B736-88A8E211A1D1}" type="presParOf" srcId="{65421E73-7A8C-4E8B-BCE3-8FAC7FFA89AE}" destId="{2BFCFA81-B3A2-47B9-8904-7DE485DF4E4D}" srcOrd="0" destOrd="0" presId="urn:microsoft.com/office/officeart/2005/8/layout/process4"/>
    <dgm:cxn modelId="{1BBBA63C-65A3-405C-AB56-F9B5F5E87886}" type="presParOf" srcId="{65421E73-7A8C-4E8B-BCE3-8FAC7FFA89AE}" destId="{89266C95-2C6B-4F1F-B1C2-C87DCB3AE6F8}" srcOrd="1" destOrd="0" presId="urn:microsoft.com/office/officeart/2005/8/layout/process4"/>
    <dgm:cxn modelId="{935451F3-9F0C-43F5-9E6F-5881B9B1E09D}" type="presParOf" srcId="{65421E73-7A8C-4E8B-BCE3-8FAC7FFA89AE}" destId="{1112B831-BA9D-4C96-8D52-47E7E9D69F2B}" srcOrd="2" destOrd="0" presId="urn:microsoft.com/office/officeart/2005/8/layout/process4"/>
    <dgm:cxn modelId="{7D16E660-F0B3-4EA0-8F71-E4EDA97C7437}" type="presParOf" srcId="{65421E73-7A8C-4E8B-BCE3-8FAC7FFA89AE}" destId="{5E24B7BD-48B1-4543-91E6-F60DD989C218}" srcOrd="3" destOrd="0" presId="urn:microsoft.com/office/officeart/2005/8/layout/process4"/>
    <dgm:cxn modelId="{81A3E3B7-8FF1-465D-B574-C541B1279AC6}" type="presParOf" srcId="{65421E73-7A8C-4E8B-BCE3-8FAC7FFA89AE}" destId="{F93055B3-F00C-4034-A41D-90739A8AE994}" srcOrd="4"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4FAE1E3-C582-41BD-89F4-66F2DBCB7F55}" type="doc">
      <dgm:prSet loTypeId="urn:microsoft.com/office/officeart/2005/8/layout/vList3" loCatId="list" qsTypeId="urn:microsoft.com/office/officeart/2005/8/quickstyle/3d1" qsCatId="3D" csTypeId="urn:microsoft.com/office/officeart/2005/8/colors/accent6_2" csCatId="accent6" phldr="1"/>
      <dgm:spPr/>
      <dgm:t>
        <a:bodyPr/>
        <a:lstStyle/>
        <a:p>
          <a:endParaRPr lang="ru-RU"/>
        </a:p>
      </dgm:t>
    </dgm:pt>
    <dgm:pt modelId="{DDB1CB96-589D-4B12-BE5C-5F93988CE814}">
      <dgm:prSet/>
      <dgm:spPr/>
      <dgm:t>
        <a:bodyPr/>
        <a:lstStyle/>
        <a:p>
          <a:pPr rtl="0"/>
          <a:r>
            <a:rPr lang="ru-RU" dirty="0"/>
            <a:t>Термин «искусственный интеллект» (</a:t>
          </a:r>
          <a:r>
            <a:rPr lang="ru-RU" dirty="0" err="1"/>
            <a:t>artificial</a:t>
          </a:r>
          <a:r>
            <a:rPr lang="ru-RU" dirty="0"/>
            <a:t> </a:t>
          </a:r>
          <a:r>
            <a:rPr lang="ru-RU" dirty="0" err="1"/>
            <a:t>intelligence</a:t>
          </a:r>
          <a:r>
            <a:rPr lang="ru-RU" dirty="0"/>
            <a:t>, сокращенно AI) - сформулирован Д. Маккарти еще в 1956 г.</a:t>
          </a:r>
        </a:p>
      </dgm:t>
    </dgm:pt>
    <dgm:pt modelId="{C52C76A1-4786-4558-85E0-76E806521B4F}" type="parTrans" cxnId="{0CA5B8D2-DE8F-4B7A-B759-8D2F09BA3D90}">
      <dgm:prSet/>
      <dgm:spPr/>
      <dgm:t>
        <a:bodyPr/>
        <a:lstStyle/>
        <a:p>
          <a:endParaRPr lang="ru-RU"/>
        </a:p>
      </dgm:t>
    </dgm:pt>
    <dgm:pt modelId="{38E2B7C9-CFFF-4CEA-BE23-E272F2874E2A}" type="sibTrans" cxnId="{0CA5B8D2-DE8F-4B7A-B759-8D2F09BA3D90}">
      <dgm:prSet/>
      <dgm:spPr/>
      <dgm:t>
        <a:bodyPr/>
        <a:lstStyle/>
        <a:p>
          <a:endParaRPr lang="ru-RU"/>
        </a:p>
      </dgm:t>
    </dgm:pt>
    <dgm:pt modelId="{58D49F41-ACD2-4188-B309-40C9DEA4D5F7}">
      <dgm:prSet/>
      <dgm:spPr/>
      <dgm:t>
        <a:bodyPr/>
        <a:lstStyle/>
        <a:p>
          <a:pPr rtl="0"/>
          <a:r>
            <a:rPr lang="ru-RU" dirty="0"/>
            <a:t>Искусственный интеллект - это свойство роботов, компьютерных программ и систем выполнять интеллектуальные и творческие функции человека, самостоятельно находить способы решения задач, уметь делать выводы и принимать решения.</a:t>
          </a:r>
        </a:p>
      </dgm:t>
    </dgm:pt>
    <dgm:pt modelId="{4894BDED-D272-488E-A169-6C2661779A29}" type="parTrans" cxnId="{18C8494B-1E78-48BB-90A8-41EB39211319}">
      <dgm:prSet/>
      <dgm:spPr/>
      <dgm:t>
        <a:bodyPr/>
        <a:lstStyle/>
        <a:p>
          <a:endParaRPr lang="ru-RU"/>
        </a:p>
      </dgm:t>
    </dgm:pt>
    <dgm:pt modelId="{1781F1A1-AC46-48D1-8C2C-0A41526BC039}" type="sibTrans" cxnId="{18C8494B-1E78-48BB-90A8-41EB39211319}">
      <dgm:prSet/>
      <dgm:spPr/>
      <dgm:t>
        <a:bodyPr/>
        <a:lstStyle/>
        <a:p>
          <a:endParaRPr lang="ru-RU"/>
        </a:p>
      </dgm:t>
    </dgm:pt>
    <dgm:pt modelId="{74E0ED3E-A964-4DCE-8E79-4020F16EC638}">
      <dgm:prSet/>
      <dgm:spPr/>
      <dgm:t>
        <a:bodyPr/>
        <a:lstStyle/>
        <a:p>
          <a:pPr rtl="0"/>
          <a:r>
            <a:rPr lang="ru-RU" dirty="0" err="1"/>
            <a:t>Юнит</a:t>
          </a:r>
          <a:r>
            <a:rPr lang="ru-RU" dirty="0"/>
            <a:t> искусственного интеллекта – «единица», партикулярный, то есть отдельный объект, физически, виртуально или иным образом условно отграниченный от всех прочих; носитель искусственного интеллекта </a:t>
          </a:r>
        </a:p>
      </dgm:t>
    </dgm:pt>
    <dgm:pt modelId="{B25F97BB-3D10-4C4D-AB2E-D44680F680A7}" type="parTrans" cxnId="{E6F02694-D836-457D-B29D-7866E89E98A4}">
      <dgm:prSet/>
      <dgm:spPr/>
      <dgm:t>
        <a:bodyPr/>
        <a:lstStyle/>
        <a:p>
          <a:endParaRPr lang="ru-RU"/>
        </a:p>
      </dgm:t>
    </dgm:pt>
    <dgm:pt modelId="{1E7D1299-2332-4BE0-8C5D-E3C6F4EB090D}" type="sibTrans" cxnId="{E6F02694-D836-457D-B29D-7866E89E98A4}">
      <dgm:prSet/>
      <dgm:spPr/>
      <dgm:t>
        <a:bodyPr/>
        <a:lstStyle/>
        <a:p>
          <a:endParaRPr lang="ru-RU"/>
        </a:p>
      </dgm:t>
    </dgm:pt>
    <dgm:pt modelId="{A5AFFA66-109E-453F-97BD-AD3999C0AE5C}" type="pres">
      <dgm:prSet presAssocID="{A4FAE1E3-C582-41BD-89F4-66F2DBCB7F55}" presName="linearFlow" presStyleCnt="0">
        <dgm:presLayoutVars>
          <dgm:dir/>
          <dgm:resizeHandles val="exact"/>
        </dgm:presLayoutVars>
      </dgm:prSet>
      <dgm:spPr/>
    </dgm:pt>
    <dgm:pt modelId="{F47A00E2-C391-4021-A988-0C75458A1087}" type="pres">
      <dgm:prSet presAssocID="{DDB1CB96-589D-4B12-BE5C-5F93988CE814}" presName="composite" presStyleCnt="0"/>
      <dgm:spPr/>
    </dgm:pt>
    <dgm:pt modelId="{3345794B-7ADE-4AB4-B25B-44A7C6646198}" type="pres">
      <dgm:prSet presAssocID="{DDB1CB96-589D-4B12-BE5C-5F93988CE814}" presName="imgShp" presStyleLbl="fgImgPlace1" presStyleIdx="0" presStyleCnt="3" custLinFactX="-3136" custLinFactNeighborX="-100000" custLinFactNeighborY="4565"/>
      <dgm:spPr/>
    </dgm:pt>
    <dgm:pt modelId="{EEF821E8-36AD-450C-9AC4-352B5DA06658}" type="pres">
      <dgm:prSet presAssocID="{DDB1CB96-589D-4B12-BE5C-5F93988CE814}" presName="txShp" presStyleLbl="node1" presStyleIdx="0" presStyleCnt="3" custScaleX="124845">
        <dgm:presLayoutVars>
          <dgm:bulletEnabled val="1"/>
        </dgm:presLayoutVars>
      </dgm:prSet>
      <dgm:spPr/>
    </dgm:pt>
    <dgm:pt modelId="{207D1D1C-AAC7-4790-BC8D-AF31CC014790}" type="pres">
      <dgm:prSet presAssocID="{38E2B7C9-CFFF-4CEA-BE23-E272F2874E2A}" presName="spacing" presStyleCnt="0"/>
      <dgm:spPr/>
    </dgm:pt>
    <dgm:pt modelId="{97C241C6-F3FD-4FD3-BB01-105A4C979BE3}" type="pres">
      <dgm:prSet presAssocID="{58D49F41-ACD2-4188-B309-40C9DEA4D5F7}" presName="composite" presStyleCnt="0"/>
      <dgm:spPr/>
    </dgm:pt>
    <dgm:pt modelId="{50A1F6F6-0C75-4B91-8872-39EEE3D4651C}" type="pres">
      <dgm:prSet presAssocID="{58D49F41-ACD2-4188-B309-40C9DEA4D5F7}" presName="imgShp" presStyleLbl="fgImgPlace1" presStyleIdx="1" presStyleCnt="3" custLinFactX="-3136" custLinFactNeighborX="-100000" custLinFactNeighborY="4565"/>
      <dgm:spPr/>
    </dgm:pt>
    <dgm:pt modelId="{50879ABB-4847-4559-88B2-F62DCDA84D28}" type="pres">
      <dgm:prSet presAssocID="{58D49F41-ACD2-4188-B309-40C9DEA4D5F7}" presName="txShp" presStyleLbl="node1" presStyleIdx="1" presStyleCnt="3" custScaleX="124845">
        <dgm:presLayoutVars>
          <dgm:bulletEnabled val="1"/>
        </dgm:presLayoutVars>
      </dgm:prSet>
      <dgm:spPr/>
    </dgm:pt>
    <dgm:pt modelId="{21E32215-4002-47B7-B385-B19E6750990B}" type="pres">
      <dgm:prSet presAssocID="{1781F1A1-AC46-48D1-8C2C-0A41526BC039}" presName="spacing" presStyleCnt="0"/>
      <dgm:spPr/>
    </dgm:pt>
    <dgm:pt modelId="{D465DBE0-4013-44D8-B757-E3FB320E50F8}" type="pres">
      <dgm:prSet presAssocID="{74E0ED3E-A964-4DCE-8E79-4020F16EC638}" presName="composite" presStyleCnt="0"/>
      <dgm:spPr/>
    </dgm:pt>
    <dgm:pt modelId="{E54E85FD-92B6-45F8-AB0D-AA76A4CFCF80}" type="pres">
      <dgm:prSet presAssocID="{74E0ED3E-A964-4DCE-8E79-4020F16EC638}" presName="imgShp" presStyleLbl="fgImgPlace1" presStyleIdx="2" presStyleCnt="3" custLinFactX="-3136" custLinFactNeighborX="-100000" custLinFactNeighborY="4565"/>
      <dgm:spPr/>
    </dgm:pt>
    <dgm:pt modelId="{29D8E482-8EF5-40CC-BD53-7CA3251819BF}" type="pres">
      <dgm:prSet presAssocID="{74E0ED3E-A964-4DCE-8E79-4020F16EC638}" presName="txShp" presStyleLbl="node1" presStyleIdx="2" presStyleCnt="3" custScaleX="124845">
        <dgm:presLayoutVars>
          <dgm:bulletEnabled val="1"/>
        </dgm:presLayoutVars>
      </dgm:prSet>
      <dgm:spPr/>
    </dgm:pt>
  </dgm:ptLst>
  <dgm:cxnLst>
    <dgm:cxn modelId="{790BD319-9C0D-448E-960D-84083CCB1863}" type="presOf" srcId="{DDB1CB96-589D-4B12-BE5C-5F93988CE814}" destId="{EEF821E8-36AD-450C-9AC4-352B5DA06658}" srcOrd="0" destOrd="0" presId="urn:microsoft.com/office/officeart/2005/8/layout/vList3"/>
    <dgm:cxn modelId="{18C8494B-1E78-48BB-90A8-41EB39211319}" srcId="{A4FAE1E3-C582-41BD-89F4-66F2DBCB7F55}" destId="{58D49F41-ACD2-4188-B309-40C9DEA4D5F7}" srcOrd="1" destOrd="0" parTransId="{4894BDED-D272-488E-A169-6C2661779A29}" sibTransId="{1781F1A1-AC46-48D1-8C2C-0A41526BC039}"/>
    <dgm:cxn modelId="{569D0F80-2F26-4C35-A39D-CEAE3613EB9A}" type="presOf" srcId="{74E0ED3E-A964-4DCE-8E79-4020F16EC638}" destId="{29D8E482-8EF5-40CC-BD53-7CA3251819BF}" srcOrd="0" destOrd="0" presId="urn:microsoft.com/office/officeart/2005/8/layout/vList3"/>
    <dgm:cxn modelId="{E6F02694-D836-457D-B29D-7866E89E98A4}" srcId="{A4FAE1E3-C582-41BD-89F4-66F2DBCB7F55}" destId="{74E0ED3E-A964-4DCE-8E79-4020F16EC638}" srcOrd="2" destOrd="0" parTransId="{B25F97BB-3D10-4C4D-AB2E-D44680F680A7}" sibTransId="{1E7D1299-2332-4BE0-8C5D-E3C6F4EB090D}"/>
    <dgm:cxn modelId="{8E073CB6-AD6A-4409-8D8E-57766A2C5B19}" type="presOf" srcId="{A4FAE1E3-C582-41BD-89F4-66F2DBCB7F55}" destId="{A5AFFA66-109E-453F-97BD-AD3999C0AE5C}" srcOrd="0" destOrd="0" presId="urn:microsoft.com/office/officeart/2005/8/layout/vList3"/>
    <dgm:cxn modelId="{0CA5B8D2-DE8F-4B7A-B759-8D2F09BA3D90}" srcId="{A4FAE1E3-C582-41BD-89F4-66F2DBCB7F55}" destId="{DDB1CB96-589D-4B12-BE5C-5F93988CE814}" srcOrd="0" destOrd="0" parTransId="{C52C76A1-4786-4558-85E0-76E806521B4F}" sibTransId="{38E2B7C9-CFFF-4CEA-BE23-E272F2874E2A}"/>
    <dgm:cxn modelId="{8A27D5F4-3EE8-45A0-9CD9-A7B03FA051B7}" type="presOf" srcId="{58D49F41-ACD2-4188-B309-40C9DEA4D5F7}" destId="{50879ABB-4847-4559-88B2-F62DCDA84D28}" srcOrd="0" destOrd="0" presId="urn:microsoft.com/office/officeart/2005/8/layout/vList3"/>
    <dgm:cxn modelId="{182071C2-7097-4F8F-A82D-E977C3C7163C}" type="presParOf" srcId="{A5AFFA66-109E-453F-97BD-AD3999C0AE5C}" destId="{F47A00E2-C391-4021-A988-0C75458A1087}" srcOrd="0" destOrd="0" presId="urn:microsoft.com/office/officeart/2005/8/layout/vList3"/>
    <dgm:cxn modelId="{2F04FB36-3F99-4723-9794-AB1B63DC8D4C}" type="presParOf" srcId="{F47A00E2-C391-4021-A988-0C75458A1087}" destId="{3345794B-7ADE-4AB4-B25B-44A7C6646198}" srcOrd="0" destOrd="0" presId="urn:microsoft.com/office/officeart/2005/8/layout/vList3"/>
    <dgm:cxn modelId="{C91F4DC8-F3B9-4CA7-BDDE-A0DEF2542262}" type="presParOf" srcId="{F47A00E2-C391-4021-A988-0C75458A1087}" destId="{EEF821E8-36AD-450C-9AC4-352B5DA06658}" srcOrd="1" destOrd="0" presId="urn:microsoft.com/office/officeart/2005/8/layout/vList3"/>
    <dgm:cxn modelId="{71820A51-166D-4DFF-8C34-2A9CF36A9F4F}" type="presParOf" srcId="{A5AFFA66-109E-453F-97BD-AD3999C0AE5C}" destId="{207D1D1C-AAC7-4790-BC8D-AF31CC014790}" srcOrd="1" destOrd="0" presId="urn:microsoft.com/office/officeart/2005/8/layout/vList3"/>
    <dgm:cxn modelId="{0CDB8689-3F47-4359-88AA-3BF29E275E9D}" type="presParOf" srcId="{A5AFFA66-109E-453F-97BD-AD3999C0AE5C}" destId="{97C241C6-F3FD-4FD3-BB01-105A4C979BE3}" srcOrd="2" destOrd="0" presId="urn:microsoft.com/office/officeart/2005/8/layout/vList3"/>
    <dgm:cxn modelId="{2329AB7E-14D7-416C-BBAF-917990C351BD}" type="presParOf" srcId="{97C241C6-F3FD-4FD3-BB01-105A4C979BE3}" destId="{50A1F6F6-0C75-4B91-8872-39EEE3D4651C}" srcOrd="0" destOrd="0" presId="urn:microsoft.com/office/officeart/2005/8/layout/vList3"/>
    <dgm:cxn modelId="{DF85C18D-4781-46BB-BEB9-D646D36F36BD}" type="presParOf" srcId="{97C241C6-F3FD-4FD3-BB01-105A4C979BE3}" destId="{50879ABB-4847-4559-88B2-F62DCDA84D28}" srcOrd="1" destOrd="0" presId="urn:microsoft.com/office/officeart/2005/8/layout/vList3"/>
    <dgm:cxn modelId="{75FF45EF-AAF3-4DFE-B5E9-6A242A62D883}" type="presParOf" srcId="{A5AFFA66-109E-453F-97BD-AD3999C0AE5C}" destId="{21E32215-4002-47B7-B385-B19E6750990B}" srcOrd="3" destOrd="0" presId="urn:microsoft.com/office/officeart/2005/8/layout/vList3"/>
    <dgm:cxn modelId="{E4568249-4C8A-4624-B4EA-FBF484DDA690}" type="presParOf" srcId="{A5AFFA66-109E-453F-97BD-AD3999C0AE5C}" destId="{D465DBE0-4013-44D8-B757-E3FB320E50F8}" srcOrd="4" destOrd="0" presId="urn:microsoft.com/office/officeart/2005/8/layout/vList3"/>
    <dgm:cxn modelId="{8CE46D69-9AB3-4C91-972B-52B4091B921A}" type="presParOf" srcId="{D465DBE0-4013-44D8-B757-E3FB320E50F8}" destId="{E54E85FD-92B6-45F8-AB0D-AA76A4CFCF80}" srcOrd="0" destOrd="0" presId="urn:microsoft.com/office/officeart/2005/8/layout/vList3"/>
    <dgm:cxn modelId="{9440F66A-AF6F-40C0-AEFC-A09CA7462A02}" type="presParOf" srcId="{D465DBE0-4013-44D8-B757-E3FB320E50F8}" destId="{29D8E482-8EF5-40CC-BD53-7CA3251819BF}"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C96EFDB-39EA-40D2-AA55-EF80FB26CE6C}" type="doc">
      <dgm:prSet loTypeId="urn:microsoft.com/office/officeart/2008/layout/HorizontalMultiLevelHierarchy" loCatId="hierarchy" qsTypeId="urn:microsoft.com/office/officeart/2005/8/quickstyle/3d1" qsCatId="3D" csTypeId="urn:microsoft.com/office/officeart/2005/8/colors/accent6_2" csCatId="accent6" phldr="1"/>
      <dgm:spPr/>
      <dgm:t>
        <a:bodyPr/>
        <a:lstStyle/>
        <a:p>
          <a:endParaRPr lang="ru-RU"/>
        </a:p>
      </dgm:t>
    </dgm:pt>
    <dgm:pt modelId="{B0C7DC4E-445F-4826-81D6-4C320B74E6D3}">
      <dgm:prSet phldrT="[Текст]" custT="1"/>
      <dgm:spPr/>
      <dgm:t>
        <a:bodyPr/>
        <a:lstStyle/>
        <a:p>
          <a:r>
            <a:rPr lang="ru-RU" sz="1200"/>
            <a:t>Искусственный интеллект</a:t>
          </a:r>
        </a:p>
      </dgm:t>
    </dgm:pt>
    <dgm:pt modelId="{3E663CEE-E90E-4038-B24A-88C854F42EB7}" type="parTrans" cxnId="{DE6CFD5D-D24C-4346-B656-B1AE365B0705}">
      <dgm:prSet/>
      <dgm:spPr/>
      <dgm:t>
        <a:bodyPr/>
        <a:lstStyle/>
        <a:p>
          <a:endParaRPr lang="ru-RU" sz="4000"/>
        </a:p>
      </dgm:t>
    </dgm:pt>
    <dgm:pt modelId="{AE10E35F-D332-41D5-8012-D078BD117622}" type="sibTrans" cxnId="{DE6CFD5D-D24C-4346-B656-B1AE365B0705}">
      <dgm:prSet/>
      <dgm:spPr/>
      <dgm:t>
        <a:bodyPr/>
        <a:lstStyle/>
        <a:p>
          <a:endParaRPr lang="ru-RU" sz="4000"/>
        </a:p>
      </dgm:t>
    </dgm:pt>
    <dgm:pt modelId="{EE9E8CC5-24FA-4635-A4B1-2CE5CC3FF088}">
      <dgm:prSet phldrT="[Текст]" custT="1"/>
      <dgm:spPr/>
      <dgm:t>
        <a:bodyPr/>
        <a:lstStyle/>
        <a:p>
          <a:r>
            <a:rPr lang="ru-RU" sz="1200"/>
            <a:t>Сильный</a:t>
          </a:r>
        </a:p>
      </dgm:t>
    </dgm:pt>
    <dgm:pt modelId="{B0C864F9-838D-46F3-9198-B38869D336F2}" type="parTrans" cxnId="{BBA56C8D-8686-49AC-BD01-0F9CA7A009A3}">
      <dgm:prSet custT="1"/>
      <dgm:spPr/>
      <dgm:t>
        <a:bodyPr/>
        <a:lstStyle/>
        <a:p>
          <a:endParaRPr lang="ru-RU" sz="1050"/>
        </a:p>
      </dgm:t>
    </dgm:pt>
    <dgm:pt modelId="{D25EF50F-ACD2-4A10-8115-85C1A28714DF}" type="sibTrans" cxnId="{BBA56C8D-8686-49AC-BD01-0F9CA7A009A3}">
      <dgm:prSet/>
      <dgm:spPr/>
      <dgm:t>
        <a:bodyPr/>
        <a:lstStyle/>
        <a:p>
          <a:endParaRPr lang="ru-RU" sz="4000"/>
        </a:p>
      </dgm:t>
    </dgm:pt>
    <dgm:pt modelId="{771F913C-68B7-408F-A5E5-1B6B1791D203}">
      <dgm:prSet phldrT="[Текст]" custT="1"/>
      <dgm:spPr/>
      <dgm:t>
        <a:bodyPr/>
        <a:lstStyle/>
        <a:p>
          <a:r>
            <a:rPr lang="ru-RU" sz="1200"/>
            <a:t>Самоосознание</a:t>
          </a:r>
        </a:p>
      </dgm:t>
    </dgm:pt>
    <dgm:pt modelId="{BFEE6C8A-A6AD-4B7B-AEEA-216078A77955}" type="parTrans" cxnId="{5FB74037-2595-404B-A08A-339078795261}">
      <dgm:prSet custT="1"/>
      <dgm:spPr/>
      <dgm:t>
        <a:bodyPr/>
        <a:lstStyle/>
        <a:p>
          <a:endParaRPr lang="ru-RU" sz="1050"/>
        </a:p>
      </dgm:t>
    </dgm:pt>
    <dgm:pt modelId="{10326886-4F1B-4D86-9EBC-D8A1D4023C7A}" type="sibTrans" cxnId="{5FB74037-2595-404B-A08A-339078795261}">
      <dgm:prSet/>
      <dgm:spPr/>
      <dgm:t>
        <a:bodyPr/>
        <a:lstStyle/>
        <a:p>
          <a:endParaRPr lang="ru-RU" sz="4000"/>
        </a:p>
      </dgm:t>
    </dgm:pt>
    <dgm:pt modelId="{E509E0A7-E2C8-42DE-8BB0-7250251A5EA1}">
      <dgm:prSet phldrT="[Текст]" custT="1"/>
      <dgm:spPr/>
      <dgm:t>
        <a:bodyPr/>
        <a:lstStyle/>
        <a:p>
          <a:r>
            <a:rPr lang="ru-RU" sz="1200"/>
            <a:t>Продвинутый механизм принятия решений</a:t>
          </a:r>
        </a:p>
      </dgm:t>
    </dgm:pt>
    <dgm:pt modelId="{3ED655E9-1A25-47F0-B2EF-184A395680E9}" type="parTrans" cxnId="{5DF802AB-A2A0-4527-859F-B15146243FBF}">
      <dgm:prSet custT="1"/>
      <dgm:spPr/>
      <dgm:t>
        <a:bodyPr/>
        <a:lstStyle/>
        <a:p>
          <a:endParaRPr lang="ru-RU" sz="1050"/>
        </a:p>
      </dgm:t>
    </dgm:pt>
    <dgm:pt modelId="{1C6289C6-4EFB-4702-A317-2D59BC12564F}" type="sibTrans" cxnId="{5DF802AB-A2A0-4527-859F-B15146243FBF}">
      <dgm:prSet/>
      <dgm:spPr/>
      <dgm:t>
        <a:bodyPr/>
        <a:lstStyle/>
        <a:p>
          <a:endParaRPr lang="ru-RU" sz="4000"/>
        </a:p>
      </dgm:t>
    </dgm:pt>
    <dgm:pt modelId="{FE0540C3-F260-491D-8A14-3831DA79C538}">
      <dgm:prSet phldrT="[Текст]" custT="1"/>
      <dgm:spPr/>
      <dgm:t>
        <a:bodyPr/>
        <a:lstStyle/>
        <a:p>
          <a:r>
            <a:rPr lang="ru-RU" sz="1200"/>
            <a:t>Слабый</a:t>
          </a:r>
        </a:p>
      </dgm:t>
    </dgm:pt>
    <dgm:pt modelId="{0168CD4C-E59F-4542-8174-A9C8DA245817}" type="parTrans" cxnId="{3CC1B088-DA4B-431A-977A-2D99F7F92026}">
      <dgm:prSet custT="1"/>
      <dgm:spPr/>
      <dgm:t>
        <a:bodyPr/>
        <a:lstStyle/>
        <a:p>
          <a:endParaRPr lang="ru-RU" sz="1050"/>
        </a:p>
      </dgm:t>
    </dgm:pt>
    <dgm:pt modelId="{724CD905-BDF5-4D93-948E-4F6B3BBC4247}" type="sibTrans" cxnId="{3CC1B088-DA4B-431A-977A-2D99F7F92026}">
      <dgm:prSet/>
      <dgm:spPr/>
      <dgm:t>
        <a:bodyPr/>
        <a:lstStyle/>
        <a:p>
          <a:endParaRPr lang="ru-RU" sz="4000"/>
        </a:p>
      </dgm:t>
    </dgm:pt>
    <dgm:pt modelId="{044D8FA1-ACF7-4038-A6FD-B17CCB203FC5}">
      <dgm:prSet phldrT="[Текст]" custT="1"/>
      <dgm:spPr/>
      <dgm:t>
        <a:bodyPr/>
        <a:lstStyle/>
        <a:p>
          <a:r>
            <a:rPr lang="ru-RU" sz="1200"/>
            <a:t>Алгоритмизированность</a:t>
          </a:r>
        </a:p>
      </dgm:t>
    </dgm:pt>
    <dgm:pt modelId="{592A4014-A9EC-4A48-96EF-924B43ACEF2D}" type="parTrans" cxnId="{5FC7D904-7F6E-437C-9D58-831468E1D5EA}">
      <dgm:prSet custT="1"/>
      <dgm:spPr/>
      <dgm:t>
        <a:bodyPr/>
        <a:lstStyle/>
        <a:p>
          <a:endParaRPr lang="ru-RU" sz="1050"/>
        </a:p>
      </dgm:t>
    </dgm:pt>
    <dgm:pt modelId="{0E069C02-EDC1-408A-AA27-154D09375D1E}" type="sibTrans" cxnId="{5FC7D904-7F6E-437C-9D58-831468E1D5EA}">
      <dgm:prSet/>
      <dgm:spPr/>
      <dgm:t>
        <a:bodyPr/>
        <a:lstStyle/>
        <a:p>
          <a:endParaRPr lang="ru-RU" sz="4000"/>
        </a:p>
      </dgm:t>
    </dgm:pt>
    <dgm:pt modelId="{BF9E9C03-45DC-4D48-B0DE-37931BC61B2A}">
      <dgm:prSet phldrT="[Текст]" custT="1"/>
      <dgm:spPr/>
      <dgm:t>
        <a:bodyPr/>
        <a:lstStyle/>
        <a:p>
          <a:r>
            <a:rPr lang="ru-RU" sz="1200"/>
            <a:t>Возможность оперирования вне рамок предустановдленной задачи</a:t>
          </a:r>
        </a:p>
      </dgm:t>
    </dgm:pt>
    <dgm:pt modelId="{BBCB6AEA-B5FA-4976-846D-46313C965ABB}" type="parTrans" cxnId="{254B687E-DC32-42E5-8B0A-5E6ABCEB4249}">
      <dgm:prSet custT="1"/>
      <dgm:spPr/>
      <dgm:t>
        <a:bodyPr/>
        <a:lstStyle/>
        <a:p>
          <a:endParaRPr lang="ru-RU" sz="1050"/>
        </a:p>
      </dgm:t>
    </dgm:pt>
    <dgm:pt modelId="{B84949E0-B9D3-4F37-B13E-CF2600BA1BC1}" type="sibTrans" cxnId="{254B687E-DC32-42E5-8B0A-5E6ABCEB4249}">
      <dgm:prSet/>
      <dgm:spPr/>
      <dgm:t>
        <a:bodyPr/>
        <a:lstStyle/>
        <a:p>
          <a:endParaRPr lang="ru-RU" sz="4000"/>
        </a:p>
      </dgm:t>
    </dgm:pt>
    <dgm:pt modelId="{339CEEC9-1E14-48D2-9CC1-17EF015543A8}">
      <dgm:prSet phldrT="[Текст]" custT="1"/>
      <dgm:spPr/>
      <dgm:t>
        <a:bodyPr/>
        <a:lstStyle/>
        <a:p>
          <a:r>
            <a:rPr lang="ru-RU" sz="1200"/>
            <a:t>Ограничен детерминированной задачей или несколькими задачами</a:t>
          </a:r>
        </a:p>
      </dgm:t>
    </dgm:pt>
    <dgm:pt modelId="{C80385B2-C0D3-45DC-9B67-DF1588B28021}" type="parTrans" cxnId="{1E985481-BBF3-4081-BBB0-6E190E2C2CE4}">
      <dgm:prSet custT="1"/>
      <dgm:spPr/>
      <dgm:t>
        <a:bodyPr/>
        <a:lstStyle/>
        <a:p>
          <a:endParaRPr lang="ru-RU" sz="1050"/>
        </a:p>
      </dgm:t>
    </dgm:pt>
    <dgm:pt modelId="{AFACE43F-1E51-48C8-B84D-9D6C35C874F8}" type="sibTrans" cxnId="{1E985481-BBF3-4081-BBB0-6E190E2C2CE4}">
      <dgm:prSet/>
      <dgm:spPr/>
      <dgm:t>
        <a:bodyPr/>
        <a:lstStyle/>
        <a:p>
          <a:endParaRPr lang="ru-RU" sz="4000"/>
        </a:p>
      </dgm:t>
    </dgm:pt>
    <dgm:pt modelId="{5373310B-0FB6-432C-A94E-199E52BB6325}" type="pres">
      <dgm:prSet presAssocID="{9C96EFDB-39EA-40D2-AA55-EF80FB26CE6C}" presName="Name0" presStyleCnt="0">
        <dgm:presLayoutVars>
          <dgm:chPref val="1"/>
          <dgm:dir/>
          <dgm:animOne val="branch"/>
          <dgm:animLvl val="lvl"/>
          <dgm:resizeHandles val="exact"/>
        </dgm:presLayoutVars>
      </dgm:prSet>
      <dgm:spPr/>
    </dgm:pt>
    <dgm:pt modelId="{BFBC99AA-6A3E-49E7-A0C4-A3FFE0801F85}" type="pres">
      <dgm:prSet presAssocID="{B0C7DC4E-445F-4826-81D6-4C320B74E6D3}" presName="root1" presStyleCnt="0"/>
      <dgm:spPr/>
    </dgm:pt>
    <dgm:pt modelId="{EC6A7EFE-3C04-4EAE-8055-75CDB78B2ECB}" type="pres">
      <dgm:prSet presAssocID="{B0C7DC4E-445F-4826-81D6-4C320B74E6D3}" presName="LevelOneTextNode" presStyleLbl="node0" presStyleIdx="0" presStyleCnt="1">
        <dgm:presLayoutVars>
          <dgm:chPref val="3"/>
        </dgm:presLayoutVars>
      </dgm:prSet>
      <dgm:spPr/>
    </dgm:pt>
    <dgm:pt modelId="{A7CE26C6-9E91-41D7-9799-0B7F9567B178}" type="pres">
      <dgm:prSet presAssocID="{B0C7DC4E-445F-4826-81D6-4C320B74E6D3}" presName="level2hierChild" presStyleCnt="0"/>
      <dgm:spPr/>
    </dgm:pt>
    <dgm:pt modelId="{0E97B7B9-3A75-4D86-8A80-98A72107419A}" type="pres">
      <dgm:prSet presAssocID="{B0C864F9-838D-46F3-9198-B38869D336F2}" presName="conn2-1" presStyleLbl="parChTrans1D2" presStyleIdx="0" presStyleCnt="2"/>
      <dgm:spPr/>
    </dgm:pt>
    <dgm:pt modelId="{8CE4D707-BDBF-4BA8-8595-5B89D2B681B5}" type="pres">
      <dgm:prSet presAssocID="{B0C864F9-838D-46F3-9198-B38869D336F2}" presName="connTx" presStyleLbl="parChTrans1D2" presStyleIdx="0" presStyleCnt="2"/>
      <dgm:spPr/>
    </dgm:pt>
    <dgm:pt modelId="{676C6A9A-5A1A-4217-97A9-21FE0C0735FE}" type="pres">
      <dgm:prSet presAssocID="{EE9E8CC5-24FA-4635-A4B1-2CE5CC3FF088}" presName="root2" presStyleCnt="0"/>
      <dgm:spPr/>
    </dgm:pt>
    <dgm:pt modelId="{B941369B-0A67-43FB-B907-FB5FFFECA4AD}" type="pres">
      <dgm:prSet presAssocID="{EE9E8CC5-24FA-4635-A4B1-2CE5CC3FF088}" presName="LevelTwoTextNode" presStyleLbl="node2" presStyleIdx="0" presStyleCnt="2">
        <dgm:presLayoutVars>
          <dgm:chPref val="3"/>
        </dgm:presLayoutVars>
      </dgm:prSet>
      <dgm:spPr/>
    </dgm:pt>
    <dgm:pt modelId="{6CEBB62D-8C48-4C22-BB67-5A26D504D5ED}" type="pres">
      <dgm:prSet presAssocID="{EE9E8CC5-24FA-4635-A4B1-2CE5CC3FF088}" presName="level3hierChild" presStyleCnt="0"/>
      <dgm:spPr/>
    </dgm:pt>
    <dgm:pt modelId="{002212D1-1066-43A3-A34E-391E4F4F851C}" type="pres">
      <dgm:prSet presAssocID="{BFEE6C8A-A6AD-4B7B-AEEA-216078A77955}" presName="conn2-1" presStyleLbl="parChTrans1D3" presStyleIdx="0" presStyleCnt="5"/>
      <dgm:spPr/>
    </dgm:pt>
    <dgm:pt modelId="{9C873FFE-F102-414C-9273-A935FB8DBF6C}" type="pres">
      <dgm:prSet presAssocID="{BFEE6C8A-A6AD-4B7B-AEEA-216078A77955}" presName="connTx" presStyleLbl="parChTrans1D3" presStyleIdx="0" presStyleCnt="5"/>
      <dgm:spPr/>
    </dgm:pt>
    <dgm:pt modelId="{2D9E6084-4B06-4B99-8B15-A85A253183A6}" type="pres">
      <dgm:prSet presAssocID="{771F913C-68B7-408F-A5E5-1B6B1791D203}" presName="root2" presStyleCnt="0"/>
      <dgm:spPr/>
    </dgm:pt>
    <dgm:pt modelId="{CF67C4BD-B430-4141-BBBB-41445933AAF6}" type="pres">
      <dgm:prSet presAssocID="{771F913C-68B7-408F-A5E5-1B6B1791D203}" presName="LevelTwoTextNode" presStyleLbl="node3" presStyleIdx="0" presStyleCnt="5" custScaleX="134017">
        <dgm:presLayoutVars>
          <dgm:chPref val="3"/>
        </dgm:presLayoutVars>
      </dgm:prSet>
      <dgm:spPr/>
    </dgm:pt>
    <dgm:pt modelId="{984F366F-D1A0-47AB-9BF6-408F68F44CF9}" type="pres">
      <dgm:prSet presAssocID="{771F913C-68B7-408F-A5E5-1B6B1791D203}" presName="level3hierChild" presStyleCnt="0"/>
      <dgm:spPr/>
    </dgm:pt>
    <dgm:pt modelId="{21EEA17D-0BA9-4A06-AE97-938320B2A048}" type="pres">
      <dgm:prSet presAssocID="{3ED655E9-1A25-47F0-B2EF-184A395680E9}" presName="conn2-1" presStyleLbl="parChTrans1D3" presStyleIdx="1" presStyleCnt="5"/>
      <dgm:spPr/>
    </dgm:pt>
    <dgm:pt modelId="{64EE9FC5-CA2E-4F79-A761-FDC9BF81EC18}" type="pres">
      <dgm:prSet presAssocID="{3ED655E9-1A25-47F0-B2EF-184A395680E9}" presName="connTx" presStyleLbl="parChTrans1D3" presStyleIdx="1" presStyleCnt="5"/>
      <dgm:spPr/>
    </dgm:pt>
    <dgm:pt modelId="{7C936486-77BC-4768-B739-C217333AFB32}" type="pres">
      <dgm:prSet presAssocID="{E509E0A7-E2C8-42DE-8BB0-7250251A5EA1}" presName="root2" presStyleCnt="0"/>
      <dgm:spPr/>
    </dgm:pt>
    <dgm:pt modelId="{2B6B4CC3-8720-4F3E-B3E7-CDC0E5E36D13}" type="pres">
      <dgm:prSet presAssocID="{E509E0A7-E2C8-42DE-8BB0-7250251A5EA1}" presName="LevelTwoTextNode" presStyleLbl="node3" presStyleIdx="1" presStyleCnt="5" custScaleX="134017">
        <dgm:presLayoutVars>
          <dgm:chPref val="3"/>
        </dgm:presLayoutVars>
      </dgm:prSet>
      <dgm:spPr/>
    </dgm:pt>
    <dgm:pt modelId="{34AA69AF-808A-40A0-9502-42A75E5CA38F}" type="pres">
      <dgm:prSet presAssocID="{E509E0A7-E2C8-42DE-8BB0-7250251A5EA1}" presName="level3hierChild" presStyleCnt="0"/>
      <dgm:spPr/>
    </dgm:pt>
    <dgm:pt modelId="{9CB7DE17-5101-474E-8ED6-28BA9D53030E}" type="pres">
      <dgm:prSet presAssocID="{BBCB6AEA-B5FA-4976-846D-46313C965ABB}" presName="conn2-1" presStyleLbl="parChTrans1D3" presStyleIdx="2" presStyleCnt="5"/>
      <dgm:spPr/>
    </dgm:pt>
    <dgm:pt modelId="{15B09B26-895D-4821-A8DB-F5566118ACF4}" type="pres">
      <dgm:prSet presAssocID="{BBCB6AEA-B5FA-4976-846D-46313C965ABB}" presName="connTx" presStyleLbl="parChTrans1D3" presStyleIdx="2" presStyleCnt="5"/>
      <dgm:spPr/>
    </dgm:pt>
    <dgm:pt modelId="{160731A4-ED0F-436F-BDDC-967013726F9E}" type="pres">
      <dgm:prSet presAssocID="{BF9E9C03-45DC-4D48-B0DE-37931BC61B2A}" presName="root2" presStyleCnt="0"/>
      <dgm:spPr/>
    </dgm:pt>
    <dgm:pt modelId="{D4872751-662F-46D2-9651-205DD624075D}" type="pres">
      <dgm:prSet presAssocID="{BF9E9C03-45DC-4D48-B0DE-37931BC61B2A}" presName="LevelTwoTextNode" presStyleLbl="node3" presStyleIdx="2" presStyleCnt="5" custScaleX="134017">
        <dgm:presLayoutVars>
          <dgm:chPref val="3"/>
        </dgm:presLayoutVars>
      </dgm:prSet>
      <dgm:spPr/>
    </dgm:pt>
    <dgm:pt modelId="{C2EE9687-09AC-48FB-B5D1-8ED35EE1D31A}" type="pres">
      <dgm:prSet presAssocID="{BF9E9C03-45DC-4D48-B0DE-37931BC61B2A}" presName="level3hierChild" presStyleCnt="0"/>
      <dgm:spPr/>
    </dgm:pt>
    <dgm:pt modelId="{1C8211CA-0ADD-4602-B8E7-89DB96C927F3}" type="pres">
      <dgm:prSet presAssocID="{0168CD4C-E59F-4542-8174-A9C8DA245817}" presName="conn2-1" presStyleLbl="parChTrans1D2" presStyleIdx="1" presStyleCnt="2"/>
      <dgm:spPr/>
    </dgm:pt>
    <dgm:pt modelId="{9016DCE4-BA4A-43B0-A958-A4014CFBB776}" type="pres">
      <dgm:prSet presAssocID="{0168CD4C-E59F-4542-8174-A9C8DA245817}" presName="connTx" presStyleLbl="parChTrans1D2" presStyleIdx="1" presStyleCnt="2"/>
      <dgm:spPr/>
    </dgm:pt>
    <dgm:pt modelId="{40BB38B0-F7FF-44F7-AD10-7A0F9BB1A95B}" type="pres">
      <dgm:prSet presAssocID="{FE0540C3-F260-491D-8A14-3831DA79C538}" presName="root2" presStyleCnt="0"/>
      <dgm:spPr/>
    </dgm:pt>
    <dgm:pt modelId="{45982686-DBBB-460F-8E21-49F61F76CE49}" type="pres">
      <dgm:prSet presAssocID="{FE0540C3-F260-491D-8A14-3831DA79C538}" presName="LevelTwoTextNode" presStyleLbl="node2" presStyleIdx="1" presStyleCnt="2">
        <dgm:presLayoutVars>
          <dgm:chPref val="3"/>
        </dgm:presLayoutVars>
      </dgm:prSet>
      <dgm:spPr/>
    </dgm:pt>
    <dgm:pt modelId="{D88D3EC4-0661-4A24-BE63-1C99CB32754D}" type="pres">
      <dgm:prSet presAssocID="{FE0540C3-F260-491D-8A14-3831DA79C538}" presName="level3hierChild" presStyleCnt="0"/>
      <dgm:spPr/>
    </dgm:pt>
    <dgm:pt modelId="{F52F5E4B-7F71-4985-8E80-DA17CCDDDA94}" type="pres">
      <dgm:prSet presAssocID="{592A4014-A9EC-4A48-96EF-924B43ACEF2D}" presName="conn2-1" presStyleLbl="parChTrans1D3" presStyleIdx="3" presStyleCnt="5"/>
      <dgm:spPr/>
    </dgm:pt>
    <dgm:pt modelId="{37158AF5-EA84-4D8C-A1CA-B7A8ABD803E5}" type="pres">
      <dgm:prSet presAssocID="{592A4014-A9EC-4A48-96EF-924B43ACEF2D}" presName="connTx" presStyleLbl="parChTrans1D3" presStyleIdx="3" presStyleCnt="5"/>
      <dgm:spPr/>
    </dgm:pt>
    <dgm:pt modelId="{E6EC0170-2FD7-4829-9B0A-7EDCF6379B52}" type="pres">
      <dgm:prSet presAssocID="{044D8FA1-ACF7-4038-A6FD-B17CCB203FC5}" presName="root2" presStyleCnt="0"/>
      <dgm:spPr/>
    </dgm:pt>
    <dgm:pt modelId="{50CDAD02-65DA-4564-B810-4D194D479A3D}" type="pres">
      <dgm:prSet presAssocID="{044D8FA1-ACF7-4038-A6FD-B17CCB203FC5}" presName="LevelTwoTextNode" presStyleLbl="node3" presStyleIdx="3" presStyleCnt="5" custScaleX="134017">
        <dgm:presLayoutVars>
          <dgm:chPref val="3"/>
        </dgm:presLayoutVars>
      </dgm:prSet>
      <dgm:spPr/>
    </dgm:pt>
    <dgm:pt modelId="{E12AB311-2F7F-4143-ADA1-A3ACE357416E}" type="pres">
      <dgm:prSet presAssocID="{044D8FA1-ACF7-4038-A6FD-B17CCB203FC5}" presName="level3hierChild" presStyleCnt="0"/>
      <dgm:spPr/>
    </dgm:pt>
    <dgm:pt modelId="{58958065-8027-43FF-94DC-488D7DF903A6}" type="pres">
      <dgm:prSet presAssocID="{C80385B2-C0D3-45DC-9B67-DF1588B28021}" presName="conn2-1" presStyleLbl="parChTrans1D3" presStyleIdx="4" presStyleCnt="5"/>
      <dgm:spPr/>
    </dgm:pt>
    <dgm:pt modelId="{2FB3FD4F-D6EB-44AA-9150-01C7EB762180}" type="pres">
      <dgm:prSet presAssocID="{C80385B2-C0D3-45DC-9B67-DF1588B28021}" presName="connTx" presStyleLbl="parChTrans1D3" presStyleIdx="4" presStyleCnt="5"/>
      <dgm:spPr/>
    </dgm:pt>
    <dgm:pt modelId="{A819F04D-4566-4BFE-82A5-B18136A606F7}" type="pres">
      <dgm:prSet presAssocID="{339CEEC9-1E14-48D2-9CC1-17EF015543A8}" presName="root2" presStyleCnt="0"/>
      <dgm:spPr/>
    </dgm:pt>
    <dgm:pt modelId="{BDC6B568-6F1C-4B32-876C-23F7C89891B8}" type="pres">
      <dgm:prSet presAssocID="{339CEEC9-1E14-48D2-9CC1-17EF015543A8}" presName="LevelTwoTextNode" presStyleLbl="node3" presStyleIdx="4" presStyleCnt="5" custScaleX="134017">
        <dgm:presLayoutVars>
          <dgm:chPref val="3"/>
        </dgm:presLayoutVars>
      </dgm:prSet>
      <dgm:spPr/>
    </dgm:pt>
    <dgm:pt modelId="{D50AD34F-F628-406B-8224-BA5550A8E223}" type="pres">
      <dgm:prSet presAssocID="{339CEEC9-1E14-48D2-9CC1-17EF015543A8}" presName="level3hierChild" presStyleCnt="0"/>
      <dgm:spPr/>
    </dgm:pt>
  </dgm:ptLst>
  <dgm:cxnLst>
    <dgm:cxn modelId="{5FC7D904-7F6E-437C-9D58-831468E1D5EA}" srcId="{FE0540C3-F260-491D-8A14-3831DA79C538}" destId="{044D8FA1-ACF7-4038-A6FD-B17CCB203FC5}" srcOrd="0" destOrd="0" parTransId="{592A4014-A9EC-4A48-96EF-924B43ACEF2D}" sibTransId="{0E069C02-EDC1-408A-AA27-154D09375D1E}"/>
    <dgm:cxn modelId="{F10B6607-4530-4FB2-9789-4D249308F52A}" type="presOf" srcId="{C80385B2-C0D3-45DC-9B67-DF1588B28021}" destId="{58958065-8027-43FF-94DC-488D7DF903A6}" srcOrd="0" destOrd="0" presId="urn:microsoft.com/office/officeart/2008/layout/HorizontalMultiLevelHierarchy"/>
    <dgm:cxn modelId="{458F4D0D-283C-4894-B3BC-771F9702B8A8}" type="presOf" srcId="{BF9E9C03-45DC-4D48-B0DE-37931BC61B2A}" destId="{D4872751-662F-46D2-9651-205DD624075D}" srcOrd="0" destOrd="0" presId="urn:microsoft.com/office/officeart/2008/layout/HorizontalMultiLevelHierarchy"/>
    <dgm:cxn modelId="{D98EDF0D-A16A-43B9-B9E5-B9598CAC2EC4}" type="presOf" srcId="{0168CD4C-E59F-4542-8174-A9C8DA245817}" destId="{1C8211CA-0ADD-4602-B8E7-89DB96C927F3}" srcOrd="0" destOrd="0" presId="urn:microsoft.com/office/officeart/2008/layout/HorizontalMultiLevelHierarchy"/>
    <dgm:cxn modelId="{5FB74037-2595-404B-A08A-339078795261}" srcId="{EE9E8CC5-24FA-4635-A4B1-2CE5CC3FF088}" destId="{771F913C-68B7-408F-A5E5-1B6B1791D203}" srcOrd="0" destOrd="0" parTransId="{BFEE6C8A-A6AD-4B7B-AEEA-216078A77955}" sibTransId="{10326886-4F1B-4D86-9EBC-D8A1D4023C7A}"/>
    <dgm:cxn modelId="{A312883C-7EB6-483B-AFAD-BC8A9E3EDA91}" type="presOf" srcId="{3ED655E9-1A25-47F0-B2EF-184A395680E9}" destId="{64EE9FC5-CA2E-4F79-A761-FDC9BF81EC18}" srcOrd="1" destOrd="0" presId="urn:microsoft.com/office/officeart/2008/layout/HorizontalMultiLevelHierarchy"/>
    <dgm:cxn modelId="{DE6CFD5D-D24C-4346-B656-B1AE365B0705}" srcId="{9C96EFDB-39EA-40D2-AA55-EF80FB26CE6C}" destId="{B0C7DC4E-445F-4826-81D6-4C320B74E6D3}" srcOrd="0" destOrd="0" parTransId="{3E663CEE-E90E-4038-B24A-88C854F42EB7}" sibTransId="{AE10E35F-D332-41D5-8012-D078BD117622}"/>
    <dgm:cxn modelId="{0C2E4369-57DC-4A81-94F4-D7DD6B7BEFF7}" type="presOf" srcId="{BBCB6AEA-B5FA-4976-846D-46313C965ABB}" destId="{9CB7DE17-5101-474E-8ED6-28BA9D53030E}" srcOrd="0" destOrd="0" presId="urn:microsoft.com/office/officeart/2008/layout/HorizontalMultiLevelHierarchy"/>
    <dgm:cxn modelId="{129D0C51-3E04-4B0A-9F8E-43D1222FE47B}" type="presOf" srcId="{BFEE6C8A-A6AD-4B7B-AEEA-216078A77955}" destId="{002212D1-1066-43A3-A34E-391E4F4F851C}" srcOrd="0" destOrd="0" presId="urn:microsoft.com/office/officeart/2008/layout/HorizontalMultiLevelHierarchy"/>
    <dgm:cxn modelId="{565B0E74-C736-46A7-A458-CE8C49D7E47D}" type="presOf" srcId="{B0C7DC4E-445F-4826-81D6-4C320B74E6D3}" destId="{EC6A7EFE-3C04-4EAE-8055-75CDB78B2ECB}" srcOrd="0" destOrd="0" presId="urn:microsoft.com/office/officeart/2008/layout/HorizontalMultiLevelHierarchy"/>
    <dgm:cxn modelId="{40865958-D3A4-44E7-A1BB-0C8552BAFB7A}" type="presOf" srcId="{B0C864F9-838D-46F3-9198-B38869D336F2}" destId="{0E97B7B9-3A75-4D86-8A80-98A72107419A}" srcOrd="0" destOrd="0" presId="urn:microsoft.com/office/officeart/2008/layout/HorizontalMultiLevelHierarchy"/>
    <dgm:cxn modelId="{48057D58-5D2D-422C-8EF3-E96DE8651484}" type="presOf" srcId="{592A4014-A9EC-4A48-96EF-924B43ACEF2D}" destId="{37158AF5-EA84-4D8C-A1CA-B7A8ABD803E5}" srcOrd="1" destOrd="0" presId="urn:microsoft.com/office/officeart/2008/layout/HorizontalMultiLevelHierarchy"/>
    <dgm:cxn modelId="{6D9AF75A-8EBB-43D6-9104-B5BBF7B768B6}" type="presOf" srcId="{339CEEC9-1E14-48D2-9CC1-17EF015543A8}" destId="{BDC6B568-6F1C-4B32-876C-23F7C89891B8}" srcOrd="0" destOrd="0" presId="urn:microsoft.com/office/officeart/2008/layout/HorizontalMultiLevelHierarchy"/>
    <dgm:cxn modelId="{254B687E-DC32-42E5-8B0A-5E6ABCEB4249}" srcId="{EE9E8CC5-24FA-4635-A4B1-2CE5CC3FF088}" destId="{BF9E9C03-45DC-4D48-B0DE-37931BC61B2A}" srcOrd="2" destOrd="0" parTransId="{BBCB6AEA-B5FA-4976-846D-46313C965ABB}" sibTransId="{B84949E0-B9D3-4F37-B13E-CF2600BA1BC1}"/>
    <dgm:cxn modelId="{1E985481-BBF3-4081-BBB0-6E190E2C2CE4}" srcId="{FE0540C3-F260-491D-8A14-3831DA79C538}" destId="{339CEEC9-1E14-48D2-9CC1-17EF015543A8}" srcOrd="1" destOrd="0" parTransId="{C80385B2-C0D3-45DC-9B67-DF1588B28021}" sibTransId="{AFACE43F-1E51-48C8-B84D-9D6C35C874F8}"/>
    <dgm:cxn modelId="{C372B082-1528-487B-A654-839B3E9C2FB4}" type="presOf" srcId="{044D8FA1-ACF7-4038-A6FD-B17CCB203FC5}" destId="{50CDAD02-65DA-4564-B810-4D194D479A3D}" srcOrd="0" destOrd="0" presId="urn:microsoft.com/office/officeart/2008/layout/HorizontalMultiLevelHierarchy"/>
    <dgm:cxn modelId="{272A4785-9717-4A77-A606-148E956FDAA1}" type="presOf" srcId="{FE0540C3-F260-491D-8A14-3831DA79C538}" destId="{45982686-DBBB-460F-8E21-49F61F76CE49}" srcOrd="0" destOrd="0" presId="urn:microsoft.com/office/officeart/2008/layout/HorizontalMultiLevelHierarchy"/>
    <dgm:cxn modelId="{3CC1B088-DA4B-431A-977A-2D99F7F92026}" srcId="{B0C7DC4E-445F-4826-81D6-4C320B74E6D3}" destId="{FE0540C3-F260-491D-8A14-3831DA79C538}" srcOrd="1" destOrd="0" parTransId="{0168CD4C-E59F-4542-8174-A9C8DA245817}" sibTransId="{724CD905-BDF5-4D93-948E-4F6B3BBC4247}"/>
    <dgm:cxn modelId="{EB40208C-69C2-4169-94C2-1549F167A7AA}" type="presOf" srcId="{C80385B2-C0D3-45DC-9B67-DF1588B28021}" destId="{2FB3FD4F-D6EB-44AA-9150-01C7EB762180}" srcOrd="1" destOrd="0" presId="urn:microsoft.com/office/officeart/2008/layout/HorizontalMultiLevelHierarchy"/>
    <dgm:cxn modelId="{BBA56C8D-8686-49AC-BD01-0F9CA7A009A3}" srcId="{B0C7DC4E-445F-4826-81D6-4C320B74E6D3}" destId="{EE9E8CC5-24FA-4635-A4B1-2CE5CC3FF088}" srcOrd="0" destOrd="0" parTransId="{B0C864F9-838D-46F3-9198-B38869D336F2}" sibTransId="{D25EF50F-ACD2-4A10-8115-85C1A28714DF}"/>
    <dgm:cxn modelId="{FF100B99-E99E-436A-A807-18FCA96E987B}" type="presOf" srcId="{771F913C-68B7-408F-A5E5-1B6B1791D203}" destId="{CF67C4BD-B430-4141-BBBB-41445933AAF6}" srcOrd="0" destOrd="0" presId="urn:microsoft.com/office/officeart/2008/layout/HorizontalMultiLevelHierarchy"/>
    <dgm:cxn modelId="{5DF802AB-A2A0-4527-859F-B15146243FBF}" srcId="{EE9E8CC5-24FA-4635-A4B1-2CE5CC3FF088}" destId="{E509E0A7-E2C8-42DE-8BB0-7250251A5EA1}" srcOrd="1" destOrd="0" parTransId="{3ED655E9-1A25-47F0-B2EF-184A395680E9}" sibTransId="{1C6289C6-4EFB-4702-A317-2D59BC12564F}"/>
    <dgm:cxn modelId="{3E0378B5-9C11-43D4-90FA-0F4438E2E253}" type="presOf" srcId="{BFEE6C8A-A6AD-4B7B-AEEA-216078A77955}" destId="{9C873FFE-F102-414C-9273-A935FB8DBF6C}" srcOrd="1" destOrd="0" presId="urn:microsoft.com/office/officeart/2008/layout/HorizontalMultiLevelHierarchy"/>
    <dgm:cxn modelId="{908269C1-A772-4843-B2A5-8E72B9313B05}" type="presOf" srcId="{592A4014-A9EC-4A48-96EF-924B43ACEF2D}" destId="{F52F5E4B-7F71-4985-8E80-DA17CCDDDA94}" srcOrd="0" destOrd="0" presId="urn:microsoft.com/office/officeart/2008/layout/HorizontalMultiLevelHierarchy"/>
    <dgm:cxn modelId="{899B6AD1-D579-4F34-AAD9-8371B92EBC7F}" type="presOf" srcId="{3ED655E9-1A25-47F0-B2EF-184A395680E9}" destId="{21EEA17D-0BA9-4A06-AE97-938320B2A048}" srcOrd="0" destOrd="0" presId="urn:microsoft.com/office/officeart/2008/layout/HorizontalMultiLevelHierarchy"/>
    <dgm:cxn modelId="{662963DB-4FBC-4973-99E8-1CD2EE14FA06}" type="presOf" srcId="{9C96EFDB-39EA-40D2-AA55-EF80FB26CE6C}" destId="{5373310B-0FB6-432C-A94E-199E52BB6325}" srcOrd="0" destOrd="0" presId="urn:microsoft.com/office/officeart/2008/layout/HorizontalMultiLevelHierarchy"/>
    <dgm:cxn modelId="{D3574FE0-7B72-431F-A080-514DDDC0EB4E}" type="presOf" srcId="{0168CD4C-E59F-4542-8174-A9C8DA245817}" destId="{9016DCE4-BA4A-43B0-A958-A4014CFBB776}" srcOrd="1" destOrd="0" presId="urn:microsoft.com/office/officeart/2008/layout/HorizontalMultiLevelHierarchy"/>
    <dgm:cxn modelId="{6CB908E4-BC79-4149-B441-371E68FAA4F2}" type="presOf" srcId="{BBCB6AEA-B5FA-4976-846D-46313C965ABB}" destId="{15B09B26-895D-4821-A8DB-F5566118ACF4}" srcOrd="1" destOrd="0" presId="urn:microsoft.com/office/officeart/2008/layout/HorizontalMultiLevelHierarchy"/>
    <dgm:cxn modelId="{1C921DEA-7221-4CE5-839A-8989D016AE56}" type="presOf" srcId="{EE9E8CC5-24FA-4635-A4B1-2CE5CC3FF088}" destId="{B941369B-0A67-43FB-B907-FB5FFFECA4AD}" srcOrd="0" destOrd="0" presId="urn:microsoft.com/office/officeart/2008/layout/HorizontalMultiLevelHierarchy"/>
    <dgm:cxn modelId="{DF8214EC-C280-4D22-9D3B-29D54098C1A7}" type="presOf" srcId="{B0C864F9-838D-46F3-9198-B38869D336F2}" destId="{8CE4D707-BDBF-4BA8-8595-5B89D2B681B5}" srcOrd="1" destOrd="0" presId="urn:microsoft.com/office/officeart/2008/layout/HorizontalMultiLevelHierarchy"/>
    <dgm:cxn modelId="{09335EF0-8F37-4E37-8077-A476FB1194F2}" type="presOf" srcId="{E509E0A7-E2C8-42DE-8BB0-7250251A5EA1}" destId="{2B6B4CC3-8720-4F3E-B3E7-CDC0E5E36D13}" srcOrd="0" destOrd="0" presId="urn:microsoft.com/office/officeart/2008/layout/HorizontalMultiLevelHierarchy"/>
    <dgm:cxn modelId="{9C2EBAE8-51D7-4262-AB14-AFD2CFECC3D5}" type="presParOf" srcId="{5373310B-0FB6-432C-A94E-199E52BB6325}" destId="{BFBC99AA-6A3E-49E7-A0C4-A3FFE0801F85}" srcOrd="0" destOrd="0" presId="urn:microsoft.com/office/officeart/2008/layout/HorizontalMultiLevelHierarchy"/>
    <dgm:cxn modelId="{FF55A74E-4768-4C97-AF3C-B52793F509B4}" type="presParOf" srcId="{BFBC99AA-6A3E-49E7-A0C4-A3FFE0801F85}" destId="{EC6A7EFE-3C04-4EAE-8055-75CDB78B2ECB}" srcOrd="0" destOrd="0" presId="urn:microsoft.com/office/officeart/2008/layout/HorizontalMultiLevelHierarchy"/>
    <dgm:cxn modelId="{9227F066-CDB2-4C54-8B1B-4F5850298641}" type="presParOf" srcId="{BFBC99AA-6A3E-49E7-A0C4-A3FFE0801F85}" destId="{A7CE26C6-9E91-41D7-9799-0B7F9567B178}" srcOrd="1" destOrd="0" presId="urn:microsoft.com/office/officeart/2008/layout/HorizontalMultiLevelHierarchy"/>
    <dgm:cxn modelId="{297F74D8-B1D9-42C4-9B33-82432E42CD1E}" type="presParOf" srcId="{A7CE26C6-9E91-41D7-9799-0B7F9567B178}" destId="{0E97B7B9-3A75-4D86-8A80-98A72107419A}" srcOrd="0" destOrd="0" presId="urn:microsoft.com/office/officeart/2008/layout/HorizontalMultiLevelHierarchy"/>
    <dgm:cxn modelId="{C32DE3B1-029E-4F83-91DB-C9F57DACC30B}" type="presParOf" srcId="{0E97B7B9-3A75-4D86-8A80-98A72107419A}" destId="{8CE4D707-BDBF-4BA8-8595-5B89D2B681B5}" srcOrd="0" destOrd="0" presId="urn:microsoft.com/office/officeart/2008/layout/HorizontalMultiLevelHierarchy"/>
    <dgm:cxn modelId="{A86B0D48-F558-49AA-8C2B-B2740DF60752}" type="presParOf" srcId="{A7CE26C6-9E91-41D7-9799-0B7F9567B178}" destId="{676C6A9A-5A1A-4217-97A9-21FE0C0735FE}" srcOrd="1" destOrd="0" presId="urn:microsoft.com/office/officeart/2008/layout/HorizontalMultiLevelHierarchy"/>
    <dgm:cxn modelId="{49C5915D-5ED0-4045-89AD-63093CB31978}" type="presParOf" srcId="{676C6A9A-5A1A-4217-97A9-21FE0C0735FE}" destId="{B941369B-0A67-43FB-B907-FB5FFFECA4AD}" srcOrd="0" destOrd="0" presId="urn:microsoft.com/office/officeart/2008/layout/HorizontalMultiLevelHierarchy"/>
    <dgm:cxn modelId="{BFCFB49A-3726-40F8-97CF-985C1068A1AA}" type="presParOf" srcId="{676C6A9A-5A1A-4217-97A9-21FE0C0735FE}" destId="{6CEBB62D-8C48-4C22-BB67-5A26D504D5ED}" srcOrd="1" destOrd="0" presId="urn:microsoft.com/office/officeart/2008/layout/HorizontalMultiLevelHierarchy"/>
    <dgm:cxn modelId="{C2557380-3D88-4DCE-A860-1265EDDAC1C6}" type="presParOf" srcId="{6CEBB62D-8C48-4C22-BB67-5A26D504D5ED}" destId="{002212D1-1066-43A3-A34E-391E4F4F851C}" srcOrd="0" destOrd="0" presId="urn:microsoft.com/office/officeart/2008/layout/HorizontalMultiLevelHierarchy"/>
    <dgm:cxn modelId="{234E3CBB-7697-48EC-AE53-A5816949C5E6}" type="presParOf" srcId="{002212D1-1066-43A3-A34E-391E4F4F851C}" destId="{9C873FFE-F102-414C-9273-A935FB8DBF6C}" srcOrd="0" destOrd="0" presId="urn:microsoft.com/office/officeart/2008/layout/HorizontalMultiLevelHierarchy"/>
    <dgm:cxn modelId="{8E2A5D30-7182-490A-A08E-846399DD1BF0}" type="presParOf" srcId="{6CEBB62D-8C48-4C22-BB67-5A26D504D5ED}" destId="{2D9E6084-4B06-4B99-8B15-A85A253183A6}" srcOrd="1" destOrd="0" presId="urn:microsoft.com/office/officeart/2008/layout/HorizontalMultiLevelHierarchy"/>
    <dgm:cxn modelId="{D61FBE49-9E52-4483-BED2-74A2309C42CA}" type="presParOf" srcId="{2D9E6084-4B06-4B99-8B15-A85A253183A6}" destId="{CF67C4BD-B430-4141-BBBB-41445933AAF6}" srcOrd="0" destOrd="0" presId="urn:microsoft.com/office/officeart/2008/layout/HorizontalMultiLevelHierarchy"/>
    <dgm:cxn modelId="{3416DE96-02F2-4909-866E-E081C6D0D159}" type="presParOf" srcId="{2D9E6084-4B06-4B99-8B15-A85A253183A6}" destId="{984F366F-D1A0-47AB-9BF6-408F68F44CF9}" srcOrd="1" destOrd="0" presId="urn:microsoft.com/office/officeart/2008/layout/HorizontalMultiLevelHierarchy"/>
    <dgm:cxn modelId="{AB4AE604-20C9-4613-8650-DF41AFC84869}" type="presParOf" srcId="{6CEBB62D-8C48-4C22-BB67-5A26D504D5ED}" destId="{21EEA17D-0BA9-4A06-AE97-938320B2A048}" srcOrd="2" destOrd="0" presId="urn:microsoft.com/office/officeart/2008/layout/HorizontalMultiLevelHierarchy"/>
    <dgm:cxn modelId="{D8C5EFB5-8F62-4501-AE8B-E1744F290374}" type="presParOf" srcId="{21EEA17D-0BA9-4A06-AE97-938320B2A048}" destId="{64EE9FC5-CA2E-4F79-A761-FDC9BF81EC18}" srcOrd="0" destOrd="0" presId="urn:microsoft.com/office/officeart/2008/layout/HorizontalMultiLevelHierarchy"/>
    <dgm:cxn modelId="{56FF2AB4-709D-43BC-8416-76166FA76662}" type="presParOf" srcId="{6CEBB62D-8C48-4C22-BB67-5A26D504D5ED}" destId="{7C936486-77BC-4768-B739-C217333AFB32}" srcOrd="3" destOrd="0" presId="urn:microsoft.com/office/officeart/2008/layout/HorizontalMultiLevelHierarchy"/>
    <dgm:cxn modelId="{9EAEBF9D-2517-49C2-A836-FEBA81D43D08}" type="presParOf" srcId="{7C936486-77BC-4768-B739-C217333AFB32}" destId="{2B6B4CC3-8720-4F3E-B3E7-CDC0E5E36D13}" srcOrd="0" destOrd="0" presId="urn:microsoft.com/office/officeart/2008/layout/HorizontalMultiLevelHierarchy"/>
    <dgm:cxn modelId="{2EE60CA9-794A-4332-A509-91AB317C51BA}" type="presParOf" srcId="{7C936486-77BC-4768-B739-C217333AFB32}" destId="{34AA69AF-808A-40A0-9502-42A75E5CA38F}" srcOrd="1" destOrd="0" presId="urn:microsoft.com/office/officeart/2008/layout/HorizontalMultiLevelHierarchy"/>
    <dgm:cxn modelId="{476D9780-9088-4111-A70C-76CBCCC61AD8}" type="presParOf" srcId="{6CEBB62D-8C48-4C22-BB67-5A26D504D5ED}" destId="{9CB7DE17-5101-474E-8ED6-28BA9D53030E}" srcOrd="4" destOrd="0" presId="urn:microsoft.com/office/officeart/2008/layout/HorizontalMultiLevelHierarchy"/>
    <dgm:cxn modelId="{C51A57AB-1406-4DDF-B458-AD99F69FC75E}" type="presParOf" srcId="{9CB7DE17-5101-474E-8ED6-28BA9D53030E}" destId="{15B09B26-895D-4821-A8DB-F5566118ACF4}" srcOrd="0" destOrd="0" presId="urn:microsoft.com/office/officeart/2008/layout/HorizontalMultiLevelHierarchy"/>
    <dgm:cxn modelId="{741B2245-285F-4EAF-BBA1-D037761BA7EE}" type="presParOf" srcId="{6CEBB62D-8C48-4C22-BB67-5A26D504D5ED}" destId="{160731A4-ED0F-436F-BDDC-967013726F9E}" srcOrd="5" destOrd="0" presId="urn:microsoft.com/office/officeart/2008/layout/HorizontalMultiLevelHierarchy"/>
    <dgm:cxn modelId="{9BCAD4DF-5844-4DC1-BAEB-C441D39DBC26}" type="presParOf" srcId="{160731A4-ED0F-436F-BDDC-967013726F9E}" destId="{D4872751-662F-46D2-9651-205DD624075D}" srcOrd="0" destOrd="0" presId="urn:microsoft.com/office/officeart/2008/layout/HorizontalMultiLevelHierarchy"/>
    <dgm:cxn modelId="{3B772120-4E45-4370-9BE7-69BB23D1796B}" type="presParOf" srcId="{160731A4-ED0F-436F-BDDC-967013726F9E}" destId="{C2EE9687-09AC-48FB-B5D1-8ED35EE1D31A}" srcOrd="1" destOrd="0" presId="urn:microsoft.com/office/officeart/2008/layout/HorizontalMultiLevelHierarchy"/>
    <dgm:cxn modelId="{4893A632-58D2-458A-9A81-D3F46AC333D6}" type="presParOf" srcId="{A7CE26C6-9E91-41D7-9799-0B7F9567B178}" destId="{1C8211CA-0ADD-4602-B8E7-89DB96C927F3}" srcOrd="2" destOrd="0" presId="urn:microsoft.com/office/officeart/2008/layout/HorizontalMultiLevelHierarchy"/>
    <dgm:cxn modelId="{7A279A15-67A6-45AD-BB3C-1B1CBD28AB07}" type="presParOf" srcId="{1C8211CA-0ADD-4602-B8E7-89DB96C927F3}" destId="{9016DCE4-BA4A-43B0-A958-A4014CFBB776}" srcOrd="0" destOrd="0" presId="urn:microsoft.com/office/officeart/2008/layout/HorizontalMultiLevelHierarchy"/>
    <dgm:cxn modelId="{5770B174-3AFE-47F9-B090-938EDE7B0063}" type="presParOf" srcId="{A7CE26C6-9E91-41D7-9799-0B7F9567B178}" destId="{40BB38B0-F7FF-44F7-AD10-7A0F9BB1A95B}" srcOrd="3" destOrd="0" presId="urn:microsoft.com/office/officeart/2008/layout/HorizontalMultiLevelHierarchy"/>
    <dgm:cxn modelId="{F96872D2-F800-4546-B207-ABF5BC48CE13}" type="presParOf" srcId="{40BB38B0-F7FF-44F7-AD10-7A0F9BB1A95B}" destId="{45982686-DBBB-460F-8E21-49F61F76CE49}" srcOrd="0" destOrd="0" presId="urn:microsoft.com/office/officeart/2008/layout/HorizontalMultiLevelHierarchy"/>
    <dgm:cxn modelId="{84C181A3-750B-49AC-AB41-3EC834368F61}" type="presParOf" srcId="{40BB38B0-F7FF-44F7-AD10-7A0F9BB1A95B}" destId="{D88D3EC4-0661-4A24-BE63-1C99CB32754D}" srcOrd="1" destOrd="0" presId="urn:microsoft.com/office/officeart/2008/layout/HorizontalMultiLevelHierarchy"/>
    <dgm:cxn modelId="{6D85B056-10AD-494C-A8B5-077E99C6A461}" type="presParOf" srcId="{D88D3EC4-0661-4A24-BE63-1C99CB32754D}" destId="{F52F5E4B-7F71-4985-8E80-DA17CCDDDA94}" srcOrd="0" destOrd="0" presId="urn:microsoft.com/office/officeart/2008/layout/HorizontalMultiLevelHierarchy"/>
    <dgm:cxn modelId="{D8090624-F24D-4858-B639-A18E004B07DD}" type="presParOf" srcId="{F52F5E4B-7F71-4985-8E80-DA17CCDDDA94}" destId="{37158AF5-EA84-4D8C-A1CA-B7A8ABD803E5}" srcOrd="0" destOrd="0" presId="urn:microsoft.com/office/officeart/2008/layout/HorizontalMultiLevelHierarchy"/>
    <dgm:cxn modelId="{A46F21C3-D973-4F57-B948-3582A9B67557}" type="presParOf" srcId="{D88D3EC4-0661-4A24-BE63-1C99CB32754D}" destId="{E6EC0170-2FD7-4829-9B0A-7EDCF6379B52}" srcOrd="1" destOrd="0" presId="urn:microsoft.com/office/officeart/2008/layout/HorizontalMultiLevelHierarchy"/>
    <dgm:cxn modelId="{AB8894E8-3E33-49F0-856A-AA234BF84187}" type="presParOf" srcId="{E6EC0170-2FD7-4829-9B0A-7EDCF6379B52}" destId="{50CDAD02-65DA-4564-B810-4D194D479A3D}" srcOrd="0" destOrd="0" presId="urn:microsoft.com/office/officeart/2008/layout/HorizontalMultiLevelHierarchy"/>
    <dgm:cxn modelId="{D665D055-5FBF-4F1A-BE8F-0F1E3C5FAD39}" type="presParOf" srcId="{E6EC0170-2FD7-4829-9B0A-7EDCF6379B52}" destId="{E12AB311-2F7F-4143-ADA1-A3ACE357416E}" srcOrd="1" destOrd="0" presId="urn:microsoft.com/office/officeart/2008/layout/HorizontalMultiLevelHierarchy"/>
    <dgm:cxn modelId="{6B5BA0CC-5646-4B1C-89EA-68D75BCCBB39}" type="presParOf" srcId="{D88D3EC4-0661-4A24-BE63-1C99CB32754D}" destId="{58958065-8027-43FF-94DC-488D7DF903A6}" srcOrd="2" destOrd="0" presId="urn:microsoft.com/office/officeart/2008/layout/HorizontalMultiLevelHierarchy"/>
    <dgm:cxn modelId="{C497BC93-2747-45FF-B11D-CE6D6DA6A61B}" type="presParOf" srcId="{58958065-8027-43FF-94DC-488D7DF903A6}" destId="{2FB3FD4F-D6EB-44AA-9150-01C7EB762180}" srcOrd="0" destOrd="0" presId="urn:microsoft.com/office/officeart/2008/layout/HorizontalMultiLevelHierarchy"/>
    <dgm:cxn modelId="{D4AE7F69-673F-4CC7-9AA6-51FB280DF567}" type="presParOf" srcId="{D88D3EC4-0661-4A24-BE63-1C99CB32754D}" destId="{A819F04D-4566-4BFE-82A5-B18136A606F7}" srcOrd="3" destOrd="0" presId="urn:microsoft.com/office/officeart/2008/layout/HorizontalMultiLevelHierarchy"/>
    <dgm:cxn modelId="{275C60D8-E164-4A49-8157-41CFD865867C}" type="presParOf" srcId="{A819F04D-4566-4BFE-82A5-B18136A606F7}" destId="{BDC6B568-6F1C-4B32-876C-23F7C89891B8}" srcOrd="0" destOrd="0" presId="urn:microsoft.com/office/officeart/2008/layout/HorizontalMultiLevelHierarchy"/>
    <dgm:cxn modelId="{1A875630-7BD8-4EA8-B38E-3003E9CF6CC2}" type="presParOf" srcId="{A819F04D-4566-4BFE-82A5-B18136A606F7}" destId="{D50AD34F-F628-406B-8224-BA5550A8E223}" srcOrd="1" destOrd="0" presId="urn:microsoft.com/office/officeart/2008/layout/HorizontalMultiLevelHierarchy"/>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48DD625-FEC6-4D08-B7D8-77E6F6193441}" type="doc">
      <dgm:prSet loTypeId="urn:microsoft.com/office/officeart/2005/8/layout/lProcess2" loCatId="list" qsTypeId="urn:microsoft.com/office/officeart/2005/8/quickstyle/3d1" qsCatId="3D" csTypeId="urn:microsoft.com/office/officeart/2005/8/colors/accent6_2" csCatId="accent6" phldr="1"/>
      <dgm:spPr/>
      <dgm:t>
        <a:bodyPr/>
        <a:lstStyle/>
        <a:p>
          <a:endParaRPr lang="ru-RU"/>
        </a:p>
      </dgm:t>
    </dgm:pt>
    <dgm:pt modelId="{C5ADD80E-04D5-4B98-92C9-944F5CF76F84}">
      <dgm:prSet custT="1"/>
      <dgm:spPr/>
      <dgm:t>
        <a:bodyPr/>
        <a:lstStyle/>
        <a:p>
          <a:pPr rtl="0"/>
          <a:r>
            <a:rPr lang="ru-RU" sz="1800" dirty="0"/>
            <a:t>Субъектно-объектные связи и положение ИИ в гражданско-правовых отношениях</a:t>
          </a:r>
        </a:p>
      </dgm:t>
    </dgm:pt>
    <dgm:pt modelId="{17223098-9D7F-4098-9111-ADCB79E8D2C3}" type="parTrans" cxnId="{9722043C-C700-45C2-A4B3-A87AB6DBAD27}">
      <dgm:prSet/>
      <dgm:spPr/>
      <dgm:t>
        <a:bodyPr/>
        <a:lstStyle/>
        <a:p>
          <a:endParaRPr lang="ru-RU" sz="1600"/>
        </a:p>
      </dgm:t>
    </dgm:pt>
    <dgm:pt modelId="{5F6A505E-34FB-4ED0-8070-E9677174498F}" type="sibTrans" cxnId="{9722043C-C700-45C2-A4B3-A87AB6DBAD27}">
      <dgm:prSet/>
      <dgm:spPr/>
      <dgm:t>
        <a:bodyPr/>
        <a:lstStyle/>
        <a:p>
          <a:endParaRPr lang="ru-RU" sz="1600"/>
        </a:p>
      </dgm:t>
    </dgm:pt>
    <dgm:pt modelId="{D5448A37-48E3-4E54-83E9-4E7BCA017E59}">
      <dgm:prSet custT="1"/>
      <dgm:spPr/>
      <dgm:t>
        <a:bodyPr/>
        <a:lstStyle/>
        <a:p>
          <a:pPr rtl="0"/>
          <a:r>
            <a:rPr lang="ru-RU" sz="1400" dirty="0"/>
            <a:t>ИИ только как объект отношений</a:t>
          </a:r>
        </a:p>
      </dgm:t>
    </dgm:pt>
    <dgm:pt modelId="{7776D81B-1C24-45A6-9C4C-2CC38D7A4FF8}" type="parTrans" cxnId="{1B549AFD-94C5-4892-AD39-C7069768D957}">
      <dgm:prSet/>
      <dgm:spPr/>
      <dgm:t>
        <a:bodyPr/>
        <a:lstStyle/>
        <a:p>
          <a:endParaRPr lang="ru-RU" sz="1600"/>
        </a:p>
      </dgm:t>
    </dgm:pt>
    <dgm:pt modelId="{FD86CF98-245C-41A7-AE50-5EC5034C9A39}" type="sibTrans" cxnId="{1B549AFD-94C5-4892-AD39-C7069768D957}">
      <dgm:prSet/>
      <dgm:spPr/>
      <dgm:t>
        <a:bodyPr/>
        <a:lstStyle/>
        <a:p>
          <a:endParaRPr lang="ru-RU" sz="1600"/>
        </a:p>
      </dgm:t>
    </dgm:pt>
    <dgm:pt modelId="{3AA7B8F1-2BDC-41CC-886F-3A6A8E2311F8}">
      <dgm:prSet custT="1"/>
      <dgm:spPr/>
      <dgm:t>
        <a:bodyPr/>
        <a:lstStyle/>
        <a:p>
          <a:pPr rtl="0"/>
          <a:r>
            <a:rPr lang="ru-RU" sz="1400" dirty="0"/>
            <a:t>ИИ как объект и субъект отношений</a:t>
          </a:r>
        </a:p>
      </dgm:t>
    </dgm:pt>
    <dgm:pt modelId="{00121AF1-C627-4631-ADFD-513A2F85B4FE}" type="parTrans" cxnId="{EA7EF60D-6B89-41BC-8CDE-07CD4283CA8A}">
      <dgm:prSet/>
      <dgm:spPr/>
      <dgm:t>
        <a:bodyPr/>
        <a:lstStyle/>
        <a:p>
          <a:endParaRPr lang="ru-RU" sz="1600"/>
        </a:p>
      </dgm:t>
    </dgm:pt>
    <dgm:pt modelId="{5841B4FE-04FC-4FE4-927A-28612F9D044D}" type="sibTrans" cxnId="{EA7EF60D-6B89-41BC-8CDE-07CD4283CA8A}">
      <dgm:prSet/>
      <dgm:spPr/>
      <dgm:t>
        <a:bodyPr/>
        <a:lstStyle/>
        <a:p>
          <a:endParaRPr lang="ru-RU" sz="1600"/>
        </a:p>
      </dgm:t>
    </dgm:pt>
    <dgm:pt modelId="{E10700F7-EB2A-4B57-AFF3-814B40B34AC8}">
      <dgm:prSet custT="1"/>
      <dgm:spPr/>
      <dgm:t>
        <a:bodyPr/>
        <a:lstStyle/>
        <a:p>
          <a:pPr rtl="0"/>
          <a:r>
            <a:rPr lang="ru-RU" sz="1800" dirty="0"/>
            <a:t>Ответственность за деятельность искусственного интеллекта </a:t>
          </a:r>
        </a:p>
      </dgm:t>
    </dgm:pt>
    <dgm:pt modelId="{82FBCE12-D9BD-438F-A80C-5AF17F2CED5F}" type="parTrans" cxnId="{FC36F575-5F1D-406B-81AD-71F0FB38E1F0}">
      <dgm:prSet/>
      <dgm:spPr/>
      <dgm:t>
        <a:bodyPr/>
        <a:lstStyle/>
        <a:p>
          <a:endParaRPr lang="ru-RU" sz="1600"/>
        </a:p>
      </dgm:t>
    </dgm:pt>
    <dgm:pt modelId="{412F939C-0A19-49C1-ADFD-47FDB82B427B}" type="sibTrans" cxnId="{FC36F575-5F1D-406B-81AD-71F0FB38E1F0}">
      <dgm:prSet/>
      <dgm:spPr/>
      <dgm:t>
        <a:bodyPr/>
        <a:lstStyle/>
        <a:p>
          <a:endParaRPr lang="ru-RU" sz="1600"/>
        </a:p>
      </dgm:t>
    </dgm:pt>
    <dgm:pt modelId="{FB497899-4D70-4DB1-94F0-957623A9751C}">
      <dgm:prSet custT="1"/>
      <dgm:spPr/>
      <dgm:t>
        <a:bodyPr/>
        <a:lstStyle/>
        <a:p>
          <a:pPr rtl="0"/>
          <a:r>
            <a:rPr lang="ru-RU" sz="1100" dirty="0"/>
            <a:t>Ответственность лиц, в интересах которых функционирует ИИ (нет правосубъектности)</a:t>
          </a:r>
        </a:p>
      </dgm:t>
    </dgm:pt>
    <dgm:pt modelId="{ED144BD4-5ECE-4C44-8A5B-3708D1A7B593}" type="parTrans" cxnId="{9DF9DBE6-1584-4DD3-A9FF-7ADAA695AC98}">
      <dgm:prSet/>
      <dgm:spPr/>
      <dgm:t>
        <a:bodyPr/>
        <a:lstStyle/>
        <a:p>
          <a:endParaRPr lang="ru-RU" sz="1600"/>
        </a:p>
      </dgm:t>
    </dgm:pt>
    <dgm:pt modelId="{135B643A-6F68-431A-B677-339A93B36A19}" type="sibTrans" cxnId="{9DF9DBE6-1584-4DD3-A9FF-7ADAA695AC98}">
      <dgm:prSet/>
      <dgm:spPr/>
      <dgm:t>
        <a:bodyPr/>
        <a:lstStyle/>
        <a:p>
          <a:endParaRPr lang="ru-RU" sz="1600"/>
        </a:p>
      </dgm:t>
    </dgm:pt>
    <dgm:pt modelId="{FC5CC275-57A0-4F47-8750-21CB09B03ADE}">
      <dgm:prSet custT="1"/>
      <dgm:spPr/>
      <dgm:t>
        <a:bodyPr/>
        <a:lstStyle/>
        <a:p>
          <a:pPr rtl="0"/>
          <a:r>
            <a:rPr lang="ru-RU" sz="1100" dirty="0"/>
            <a:t>Наделение ограниченной </a:t>
          </a:r>
          <a:r>
            <a:rPr lang="ru-RU" sz="1100" dirty="0" err="1"/>
            <a:t>деликтоспособностью</a:t>
          </a:r>
          <a:r>
            <a:rPr lang="ru-RU" sz="1100" dirty="0"/>
            <a:t> и обособленным имуществом (электронное лицо)</a:t>
          </a:r>
        </a:p>
      </dgm:t>
    </dgm:pt>
    <dgm:pt modelId="{D856F647-DF54-44C3-B496-F29EBC6F36F0}" type="parTrans" cxnId="{0021B882-9841-4236-8916-5E397F2E940C}">
      <dgm:prSet/>
      <dgm:spPr/>
      <dgm:t>
        <a:bodyPr/>
        <a:lstStyle/>
        <a:p>
          <a:endParaRPr lang="ru-RU" sz="1600"/>
        </a:p>
      </dgm:t>
    </dgm:pt>
    <dgm:pt modelId="{91CB35CF-E173-4B90-9DA1-BFD5EA4E92C8}" type="sibTrans" cxnId="{0021B882-9841-4236-8916-5E397F2E940C}">
      <dgm:prSet/>
      <dgm:spPr/>
      <dgm:t>
        <a:bodyPr/>
        <a:lstStyle/>
        <a:p>
          <a:endParaRPr lang="ru-RU" sz="1600"/>
        </a:p>
      </dgm:t>
    </dgm:pt>
    <dgm:pt modelId="{496BD737-763A-4E80-98DF-07F4EE049688}" type="pres">
      <dgm:prSet presAssocID="{948DD625-FEC6-4D08-B7D8-77E6F6193441}" presName="theList" presStyleCnt="0">
        <dgm:presLayoutVars>
          <dgm:dir/>
          <dgm:animLvl val="lvl"/>
          <dgm:resizeHandles val="exact"/>
        </dgm:presLayoutVars>
      </dgm:prSet>
      <dgm:spPr/>
    </dgm:pt>
    <dgm:pt modelId="{A711F8D4-5F97-4DCB-BADC-88B728054EAC}" type="pres">
      <dgm:prSet presAssocID="{C5ADD80E-04D5-4B98-92C9-944F5CF76F84}" presName="compNode" presStyleCnt="0"/>
      <dgm:spPr/>
    </dgm:pt>
    <dgm:pt modelId="{FD8C7189-80F4-4284-B9E2-1F4E7CFF2042}" type="pres">
      <dgm:prSet presAssocID="{C5ADD80E-04D5-4B98-92C9-944F5CF76F84}" presName="aNode" presStyleLbl="bgShp" presStyleIdx="0" presStyleCnt="2"/>
      <dgm:spPr/>
    </dgm:pt>
    <dgm:pt modelId="{0B4BAFD5-50C1-4772-8264-40FB1E1066FB}" type="pres">
      <dgm:prSet presAssocID="{C5ADD80E-04D5-4B98-92C9-944F5CF76F84}" presName="textNode" presStyleLbl="bgShp" presStyleIdx="0" presStyleCnt="2"/>
      <dgm:spPr/>
    </dgm:pt>
    <dgm:pt modelId="{1EA6A52F-743E-417C-B8C1-1D639D64621B}" type="pres">
      <dgm:prSet presAssocID="{C5ADD80E-04D5-4B98-92C9-944F5CF76F84}" presName="compChildNode" presStyleCnt="0"/>
      <dgm:spPr/>
    </dgm:pt>
    <dgm:pt modelId="{72FB6236-4F20-4D09-BB70-65B2A8FDBCAF}" type="pres">
      <dgm:prSet presAssocID="{C5ADD80E-04D5-4B98-92C9-944F5CF76F84}" presName="theInnerList" presStyleCnt="0"/>
      <dgm:spPr/>
    </dgm:pt>
    <dgm:pt modelId="{05F45D3C-35EA-40CE-B87D-8C369A109C2B}" type="pres">
      <dgm:prSet presAssocID="{D5448A37-48E3-4E54-83E9-4E7BCA017E59}" presName="childNode" presStyleLbl="node1" presStyleIdx="0" presStyleCnt="4">
        <dgm:presLayoutVars>
          <dgm:bulletEnabled val="1"/>
        </dgm:presLayoutVars>
      </dgm:prSet>
      <dgm:spPr/>
    </dgm:pt>
    <dgm:pt modelId="{4827FD09-363B-4179-8281-24F0A714CEAE}" type="pres">
      <dgm:prSet presAssocID="{D5448A37-48E3-4E54-83E9-4E7BCA017E59}" presName="aSpace2" presStyleCnt="0"/>
      <dgm:spPr/>
    </dgm:pt>
    <dgm:pt modelId="{39AEEA26-F491-480E-9DCE-D633EAF36545}" type="pres">
      <dgm:prSet presAssocID="{3AA7B8F1-2BDC-41CC-886F-3A6A8E2311F8}" presName="childNode" presStyleLbl="node1" presStyleIdx="1" presStyleCnt="4">
        <dgm:presLayoutVars>
          <dgm:bulletEnabled val="1"/>
        </dgm:presLayoutVars>
      </dgm:prSet>
      <dgm:spPr/>
    </dgm:pt>
    <dgm:pt modelId="{2B0AD2AB-30EF-4C8D-80AB-EC609AD2EC5D}" type="pres">
      <dgm:prSet presAssocID="{C5ADD80E-04D5-4B98-92C9-944F5CF76F84}" presName="aSpace" presStyleCnt="0"/>
      <dgm:spPr/>
    </dgm:pt>
    <dgm:pt modelId="{ABDAB198-D248-48D8-BEF8-01D07237AF23}" type="pres">
      <dgm:prSet presAssocID="{E10700F7-EB2A-4B57-AFF3-814B40B34AC8}" presName="compNode" presStyleCnt="0"/>
      <dgm:spPr/>
    </dgm:pt>
    <dgm:pt modelId="{BB5A1F5F-B0C2-4744-82BF-B05DC7FD1083}" type="pres">
      <dgm:prSet presAssocID="{E10700F7-EB2A-4B57-AFF3-814B40B34AC8}" presName="aNode" presStyleLbl="bgShp" presStyleIdx="1" presStyleCnt="2"/>
      <dgm:spPr/>
    </dgm:pt>
    <dgm:pt modelId="{31B24B9A-A4C6-4951-BA58-21E853EBE242}" type="pres">
      <dgm:prSet presAssocID="{E10700F7-EB2A-4B57-AFF3-814B40B34AC8}" presName="textNode" presStyleLbl="bgShp" presStyleIdx="1" presStyleCnt="2"/>
      <dgm:spPr/>
    </dgm:pt>
    <dgm:pt modelId="{FF75F193-FE9D-4297-BA68-5DE7ACD3EB23}" type="pres">
      <dgm:prSet presAssocID="{E10700F7-EB2A-4B57-AFF3-814B40B34AC8}" presName="compChildNode" presStyleCnt="0"/>
      <dgm:spPr/>
    </dgm:pt>
    <dgm:pt modelId="{2B5C0BFD-F13C-4366-BEB4-5B4F80AD4254}" type="pres">
      <dgm:prSet presAssocID="{E10700F7-EB2A-4B57-AFF3-814B40B34AC8}" presName="theInnerList" presStyleCnt="0"/>
      <dgm:spPr/>
    </dgm:pt>
    <dgm:pt modelId="{3BCBA4F9-A7E0-4760-A285-09886BCE6071}" type="pres">
      <dgm:prSet presAssocID="{FB497899-4D70-4DB1-94F0-957623A9751C}" presName="childNode" presStyleLbl="node1" presStyleIdx="2" presStyleCnt="4">
        <dgm:presLayoutVars>
          <dgm:bulletEnabled val="1"/>
        </dgm:presLayoutVars>
      </dgm:prSet>
      <dgm:spPr/>
    </dgm:pt>
    <dgm:pt modelId="{32BC5A8F-30D9-4B7E-9F01-980B5C90B101}" type="pres">
      <dgm:prSet presAssocID="{FB497899-4D70-4DB1-94F0-957623A9751C}" presName="aSpace2" presStyleCnt="0"/>
      <dgm:spPr/>
    </dgm:pt>
    <dgm:pt modelId="{AC0E5666-456E-49F3-AA1F-49CC3F35F15B}" type="pres">
      <dgm:prSet presAssocID="{FC5CC275-57A0-4F47-8750-21CB09B03ADE}" presName="childNode" presStyleLbl="node1" presStyleIdx="3" presStyleCnt="4">
        <dgm:presLayoutVars>
          <dgm:bulletEnabled val="1"/>
        </dgm:presLayoutVars>
      </dgm:prSet>
      <dgm:spPr/>
    </dgm:pt>
  </dgm:ptLst>
  <dgm:cxnLst>
    <dgm:cxn modelId="{EA7EF60D-6B89-41BC-8CDE-07CD4283CA8A}" srcId="{C5ADD80E-04D5-4B98-92C9-944F5CF76F84}" destId="{3AA7B8F1-2BDC-41CC-886F-3A6A8E2311F8}" srcOrd="1" destOrd="0" parTransId="{00121AF1-C627-4631-ADFD-513A2F85B4FE}" sibTransId="{5841B4FE-04FC-4FE4-927A-28612F9D044D}"/>
    <dgm:cxn modelId="{B9C1D537-47D0-4E08-82F4-5E4856D648E0}" type="presOf" srcId="{C5ADD80E-04D5-4B98-92C9-944F5CF76F84}" destId="{FD8C7189-80F4-4284-B9E2-1F4E7CFF2042}" srcOrd="0" destOrd="0" presId="urn:microsoft.com/office/officeart/2005/8/layout/lProcess2"/>
    <dgm:cxn modelId="{9722043C-C700-45C2-A4B3-A87AB6DBAD27}" srcId="{948DD625-FEC6-4D08-B7D8-77E6F6193441}" destId="{C5ADD80E-04D5-4B98-92C9-944F5CF76F84}" srcOrd="0" destOrd="0" parTransId="{17223098-9D7F-4098-9111-ADCB79E8D2C3}" sibTransId="{5F6A505E-34FB-4ED0-8070-E9677174498F}"/>
    <dgm:cxn modelId="{2156CC3F-84A1-4515-829D-4982096CF9BF}" type="presOf" srcId="{D5448A37-48E3-4E54-83E9-4E7BCA017E59}" destId="{05F45D3C-35EA-40CE-B87D-8C369A109C2B}" srcOrd="0" destOrd="0" presId="urn:microsoft.com/office/officeart/2005/8/layout/lProcess2"/>
    <dgm:cxn modelId="{A2253E67-E5C2-4352-B9A6-2F881E973D87}" type="presOf" srcId="{3AA7B8F1-2BDC-41CC-886F-3A6A8E2311F8}" destId="{39AEEA26-F491-480E-9DCE-D633EAF36545}" srcOrd="0" destOrd="0" presId="urn:microsoft.com/office/officeart/2005/8/layout/lProcess2"/>
    <dgm:cxn modelId="{16F26A72-0F4F-47D0-ABE8-C761BE4567FB}" type="presOf" srcId="{E10700F7-EB2A-4B57-AFF3-814B40B34AC8}" destId="{BB5A1F5F-B0C2-4744-82BF-B05DC7FD1083}" srcOrd="0" destOrd="0" presId="urn:microsoft.com/office/officeart/2005/8/layout/lProcess2"/>
    <dgm:cxn modelId="{FC36F575-5F1D-406B-81AD-71F0FB38E1F0}" srcId="{948DD625-FEC6-4D08-B7D8-77E6F6193441}" destId="{E10700F7-EB2A-4B57-AFF3-814B40B34AC8}" srcOrd="1" destOrd="0" parTransId="{82FBCE12-D9BD-438F-A80C-5AF17F2CED5F}" sibTransId="{412F939C-0A19-49C1-ADFD-47FDB82B427B}"/>
    <dgm:cxn modelId="{35027C7F-541A-402D-B2A5-4B7805DA1BD9}" type="presOf" srcId="{948DD625-FEC6-4D08-B7D8-77E6F6193441}" destId="{496BD737-763A-4E80-98DF-07F4EE049688}" srcOrd="0" destOrd="0" presId="urn:microsoft.com/office/officeart/2005/8/layout/lProcess2"/>
    <dgm:cxn modelId="{0021B882-9841-4236-8916-5E397F2E940C}" srcId="{E10700F7-EB2A-4B57-AFF3-814B40B34AC8}" destId="{FC5CC275-57A0-4F47-8750-21CB09B03ADE}" srcOrd="1" destOrd="0" parTransId="{D856F647-DF54-44C3-B496-F29EBC6F36F0}" sibTransId="{91CB35CF-E173-4B90-9DA1-BFD5EA4E92C8}"/>
    <dgm:cxn modelId="{EF12F192-699A-4DB8-B462-F4644778F472}" type="presOf" srcId="{C5ADD80E-04D5-4B98-92C9-944F5CF76F84}" destId="{0B4BAFD5-50C1-4772-8264-40FB1E1066FB}" srcOrd="1" destOrd="0" presId="urn:microsoft.com/office/officeart/2005/8/layout/lProcess2"/>
    <dgm:cxn modelId="{22F92199-E4FD-4175-B03C-A21922C2FA17}" type="presOf" srcId="{FB497899-4D70-4DB1-94F0-957623A9751C}" destId="{3BCBA4F9-A7E0-4760-A285-09886BCE6071}" srcOrd="0" destOrd="0" presId="urn:microsoft.com/office/officeart/2005/8/layout/lProcess2"/>
    <dgm:cxn modelId="{36CA32AD-40F4-410D-BEEF-386C46B3A0FB}" type="presOf" srcId="{FC5CC275-57A0-4F47-8750-21CB09B03ADE}" destId="{AC0E5666-456E-49F3-AA1F-49CC3F35F15B}" srcOrd="0" destOrd="0" presId="urn:microsoft.com/office/officeart/2005/8/layout/lProcess2"/>
    <dgm:cxn modelId="{9DF9DBE6-1584-4DD3-A9FF-7ADAA695AC98}" srcId="{E10700F7-EB2A-4B57-AFF3-814B40B34AC8}" destId="{FB497899-4D70-4DB1-94F0-957623A9751C}" srcOrd="0" destOrd="0" parTransId="{ED144BD4-5ECE-4C44-8A5B-3708D1A7B593}" sibTransId="{135B643A-6F68-431A-B677-339A93B36A19}"/>
    <dgm:cxn modelId="{B45D1CF5-E481-4917-B345-A2E4FB140E74}" type="presOf" srcId="{E10700F7-EB2A-4B57-AFF3-814B40B34AC8}" destId="{31B24B9A-A4C6-4951-BA58-21E853EBE242}" srcOrd="1" destOrd="0" presId="urn:microsoft.com/office/officeart/2005/8/layout/lProcess2"/>
    <dgm:cxn modelId="{1B549AFD-94C5-4892-AD39-C7069768D957}" srcId="{C5ADD80E-04D5-4B98-92C9-944F5CF76F84}" destId="{D5448A37-48E3-4E54-83E9-4E7BCA017E59}" srcOrd="0" destOrd="0" parTransId="{7776D81B-1C24-45A6-9C4C-2CC38D7A4FF8}" sibTransId="{FD86CF98-245C-41A7-AE50-5EC5034C9A39}"/>
    <dgm:cxn modelId="{789789AB-17B3-4231-A5A1-9FDA19DA52FD}" type="presParOf" srcId="{496BD737-763A-4E80-98DF-07F4EE049688}" destId="{A711F8D4-5F97-4DCB-BADC-88B728054EAC}" srcOrd="0" destOrd="0" presId="urn:microsoft.com/office/officeart/2005/8/layout/lProcess2"/>
    <dgm:cxn modelId="{6FEA9BBF-403C-4502-9485-A12C30793053}" type="presParOf" srcId="{A711F8D4-5F97-4DCB-BADC-88B728054EAC}" destId="{FD8C7189-80F4-4284-B9E2-1F4E7CFF2042}" srcOrd="0" destOrd="0" presId="urn:microsoft.com/office/officeart/2005/8/layout/lProcess2"/>
    <dgm:cxn modelId="{AC77C45B-7831-47E4-A0EC-2C34DD6DC922}" type="presParOf" srcId="{A711F8D4-5F97-4DCB-BADC-88B728054EAC}" destId="{0B4BAFD5-50C1-4772-8264-40FB1E1066FB}" srcOrd="1" destOrd="0" presId="urn:microsoft.com/office/officeart/2005/8/layout/lProcess2"/>
    <dgm:cxn modelId="{AF58C1F5-2D5D-4A96-B36D-82143D9C3116}" type="presParOf" srcId="{A711F8D4-5F97-4DCB-BADC-88B728054EAC}" destId="{1EA6A52F-743E-417C-B8C1-1D639D64621B}" srcOrd="2" destOrd="0" presId="urn:microsoft.com/office/officeart/2005/8/layout/lProcess2"/>
    <dgm:cxn modelId="{CF78EA60-DD28-473B-AB10-A5C49EB9408F}" type="presParOf" srcId="{1EA6A52F-743E-417C-B8C1-1D639D64621B}" destId="{72FB6236-4F20-4D09-BB70-65B2A8FDBCAF}" srcOrd="0" destOrd="0" presId="urn:microsoft.com/office/officeart/2005/8/layout/lProcess2"/>
    <dgm:cxn modelId="{6F43568E-0414-47A1-B50E-2B153341A902}" type="presParOf" srcId="{72FB6236-4F20-4D09-BB70-65B2A8FDBCAF}" destId="{05F45D3C-35EA-40CE-B87D-8C369A109C2B}" srcOrd="0" destOrd="0" presId="urn:microsoft.com/office/officeart/2005/8/layout/lProcess2"/>
    <dgm:cxn modelId="{E023A76B-E4A0-4E3F-9DA9-6DB224924449}" type="presParOf" srcId="{72FB6236-4F20-4D09-BB70-65B2A8FDBCAF}" destId="{4827FD09-363B-4179-8281-24F0A714CEAE}" srcOrd="1" destOrd="0" presId="urn:microsoft.com/office/officeart/2005/8/layout/lProcess2"/>
    <dgm:cxn modelId="{2D313CCE-6D96-4018-8440-184DD29F34E3}" type="presParOf" srcId="{72FB6236-4F20-4D09-BB70-65B2A8FDBCAF}" destId="{39AEEA26-F491-480E-9DCE-D633EAF36545}" srcOrd="2" destOrd="0" presId="urn:microsoft.com/office/officeart/2005/8/layout/lProcess2"/>
    <dgm:cxn modelId="{C0660318-16F5-4525-8109-626408BE062E}" type="presParOf" srcId="{496BD737-763A-4E80-98DF-07F4EE049688}" destId="{2B0AD2AB-30EF-4C8D-80AB-EC609AD2EC5D}" srcOrd="1" destOrd="0" presId="urn:microsoft.com/office/officeart/2005/8/layout/lProcess2"/>
    <dgm:cxn modelId="{CC15F03D-36FD-48F7-90C7-7193D2C5875B}" type="presParOf" srcId="{496BD737-763A-4E80-98DF-07F4EE049688}" destId="{ABDAB198-D248-48D8-BEF8-01D07237AF23}" srcOrd="2" destOrd="0" presId="urn:microsoft.com/office/officeart/2005/8/layout/lProcess2"/>
    <dgm:cxn modelId="{A326B369-A610-4BCB-9226-9DC4F1C38AA9}" type="presParOf" srcId="{ABDAB198-D248-48D8-BEF8-01D07237AF23}" destId="{BB5A1F5F-B0C2-4744-82BF-B05DC7FD1083}" srcOrd="0" destOrd="0" presId="urn:microsoft.com/office/officeart/2005/8/layout/lProcess2"/>
    <dgm:cxn modelId="{C84B74E1-F1A7-44D3-98C2-A2CD69E5244A}" type="presParOf" srcId="{ABDAB198-D248-48D8-BEF8-01D07237AF23}" destId="{31B24B9A-A4C6-4951-BA58-21E853EBE242}" srcOrd="1" destOrd="0" presId="urn:microsoft.com/office/officeart/2005/8/layout/lProcess2"/>
    <dgm:cxn modelId="{72A87543-DFCE-4C34-9A18-40D67EC3CF56}" type="presParOf" srcId="{ABDAB198-D248-48D8-BEF8-01D07237AF23}" destId="{FF75F193-FE9D-4297-BA68-5DE7ACD3EB23}" srcOrd="2" destOrd="0" presId="urn:microsoft.com/office/officeart/2005/8/layout/lProcess2"/>
    <dgm:cxn modelId="{2FF6CCC8-1776-466B-9042-8CADCCBC303A}" type="presParOf" srcId="{FF75F193-FE9D-4297-BA68-5DE7ACD3EB23}" destId="{2B5C0BFD-F13C-4366-BEB4-5B4F80AD4254}" srcOrd="0" destOrd="0" presId="urn:microsoft.com/office/officeart/2005/8/layout/lProcess2"/>
    <dgm:cxn modelId="{A577918D-42BC-47CC-BA16-79CF2F9F07AD}" type="presParOf" srcId="{2B5C0BFD-F13C-4366-BEB4-5B4F80AD4254}" destId="{3BCBA4F9-A7E0-4760-A285-09886BCE6071}" srcOrd="0" destOrd="0" presId="urn:microsoft.com/office/officeart/2005/8/layout/lProcess2"/>
    <dgm:cxn modelId="{2D214392-090F-440C-9734-E2E4F46ED4AB}" type="presParOf" srcId="{2B5C0BFD-F13C-4366-BEB4-5B4F80AD4254}" destId="{32BC5A8F-30D9-4B7E-9F01-980B5C90B101}" srcOrd="1" destOrd="0" presId="urn:microsoft.com/office/officeart/2005/8/layout/lProcess2"/>
    <dgm:cxn modelId="{F2A812B3-27A8-4672-A064-C53FA99FA86D}" type="presParOf" srcId="{2B5C0BFD-F13C-4366-BEB4-5B4F80AD4254}" destId="{AC0E5666-456E-49F3-AA1F-49CC3F35F15B}" srcOrd="2" destOrd="0" presId="urn:microsoft.com/office/officeart/2005/8/layout/lProcess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A43A431A-EBAE-4B09-8BDF-6AF1B7C81CE1}" type="doc">
      <dgm:prSet loTypeId="urn:microsoft.com/office/officeart/2005/8/layout/vList5" loCatId="list" qsTypeId="urn:microsoft.com/office/officeart/2005/8/quickstyle/3d1" qsCatId="3D" csTypeId="urn:microsoft.com/office/officeart/2005/8/colors/accent6_2" csCatId="accent6" phldr="1"/>
      <dgm:spPr/>
      <dgm:t>
        <a:bodyPr/>
        <a:lstStyle/>
        <a:p>
          <a:endParaRPr lang="ru-RU"/>
        </a:p>
      </dgm:t>
    </dgm:pt>
    <dgm:pt modelId="{16F53361-2A7C-4899-A525-0187E4AB4A3C}">
      <dgm:prSet custT="1"/>
      <dgm:spPr/>
      <dgm:t>
        <a:bodyPr/>
        <a:lstStyle/>
        <a:p>
          <a:pPr rtl="0"/>
          <a:r>
            <a:rPr lang="ru-RU" sz="2000" b="1" kern="1200">
              <a:effectLst>
                <a:outerShdw blurRad="38100" dist="38100" dir="2700000" algn="tl">
                  <a:srgbClr val="000000">
                    <a:alpha val="43137"/>
                  </a:srgbClr>
                </a:outerShdw>
              </a:effectLst>
              <a:latin typeface="+mj-lt"/>
              <a:ea typeface="+mj-ea"/>
              <a:cs typeface="+mj-cs"/>
            </a:rPr>
            <a:t>Концепция электронного лица</a:t>
          </a:r>
          <a:endParaRPr lang="ru-RU" sz="2000" b="1" kern="1200" dirty="0">
            <a:effectLst>
              <a:outerShdw blurRad="38100" dist="38100" dir="2700000" algn="tl">
                <a:srgbClr val="000000">
                  <a:alpha val="43137"/>
                </a:srgbClr>
              </a:outerShdw>
            </a:effectLst>
            <a:latin typeface="+mj-lt"/>
            <a:ea typeface="+mj-ea"/>
            <a:cs typeface="+mj-cs"/>
          </a:endParaRPr>
        </a:p>
      </dgm:t>
    </dgm:pt>
    <dgm:pt modelId="{22A7E5EB-5D26-409B-B0C1-FA8846439858}" type="parTrans" cxnId="{AFDABBBC-FB54-4492-B33C-D723407BDD4F}">
      <dgm:prSet/>
      <dgm:spPr/>
      <dgm:t>
        <a:bodyPr/>
        <a:lstStyle/>
        <a:p>
          <a:endParaRPr lang="ru-RU"/>
        </a:p>
      </dgm:t>
    </dgm:pt>
    <dgm:pt modelId="{24F53061-D58B-4A5E-8A9A-7191EF041339}" type="sibTrans" cxnId="{AFDABBBC-FB54-4492-B33C-D723407BDD4F}">
      <dgm:prSet/>
      <dgm:spPr/>
      <dgm:t>
        <a:bodyPr/>
        <a:lstStyle/>
        <a:p>
          <a:endParaRPr lang="ru-RU"/>
        </a:p>
      </dgm:t>
    </dgm:pt>
    <dgm:pt modelId="{AB3D6CB5-B88B-4B4D-946E-EA037ACB28DA}">
      <dgm:prSet/>
      <dgm:spPr/>
      <dgm:t>
        <a:bodyPr/>
        <a:lstStyle/>
        <a:p>
          <a:pPr rtl="0"/>
          <a:r>
            <a:rPr lang="ru-RU" dirty="0"/>
            <a:t>Придание искусственному интеллекту статуса электронного лица (фикция по аналогии с ЮЛ)</a:t>
          </a:r>
        </a:p>
      </dgm:t>
    </dgm:pt>
    <dgm:pt modelId="{E2EB5159-60DE-4359-B4D3-5C9322404475}" type="parTrans" cxnId="{3491E2F7-A2AB-4B0E-9B07-D60181122C64}">
      <dgm:prSet/>
      <dgm:spPr/>
      <dgm:t>
        <a:bodyPr/>
        <a:lstStyle/>
        <a:p>
          <a:endParaRPr lang="ru-RU"/>
        </a:p>
      </dgm:t>
    </dgm:pt>
    <dgm:pt modelId="{1110882E-9995-4D44-8100-CF131CB6BB51}" type="sibTrans" cxnId="{3491E2F7-A2AB-4B0E-9B07-D60181122C64}">
      <dgm:prSet/>
      <dgm:spPr/>
      <dgm:t>
        <a:bodyPr/>
        <a:lstStyle/>
        <a:p>
          <a:endParaRPr lang="ru-RU"/>
        </a:p>
      </dgm:t>
    </dgm:pt>
    <dgm:pt modelId="{8EC7A5DA-5B1F-42BE-AEE4-3F3A389206B8}">
      <dgm:prSet/>
      <dgm:spPr/>
      <dgm:t>
        <a:bodyPr/>
        <a:lstStyle/>
        <a:p>
          <a:pPr rtl="0"/>
          <a:r>
            <a:rPr lang="ru-RU" dirty="0"/>
            <a:t>Основные направления критики:</a:t>
          </a:r>
        </a:p>
      </dgm:t>
    </dgm:pt>
    <dgm:pt modelId="{81AFEE71-45B8-43C6-8DDD-B59B713DCA9D}" type="parTrans" cxnId="{010432B0-1A94-41B1-BF19-B856909A01BE}">
      <dgm:prSet/>
      <dgm:spPr/>
      <dgm:t>
        <a:bodyPr/>
        <a:lstStyle/>
        <a:p>
          <a:endParaRPr lang="ru-RU"/>
        </a:p>
      </dgm:t>
    </dgm:pt>
    <dgm:pt modelId="{CD8542C7-88A8-43B9-9941-7CBE1674C316}" type="sibTrans" cxnId="{010432B0-1A94-41B1-BF19-B856909A01BE}">
      <dgm:prSet/>
      <dgm:spPr/>
      <dgm:t>
        <a:bodyPr/>
        <a:lstStyle/>
        <a:p>
          <a:endParaRPr lang="ru-RU"/>
        </a:p>
      </dgm:t>
    </dgm:pt>
    <dgm:pt modelId="{1134C8D2-D4DF-4136-B6ED-8BC55616B187}">
      <dgm:prSet/>
      <dgm:spPr/>
      <dgm:t>
        <a:bodyPr/>
        <a:lstStyle/>
        <a:p>
          <a:pPr rtl="0"/>
          <a:r>
            <a:rPr lang="ru-RU" dirty="0"/>
            <a:t>снятие ответственности с собственника юнита искусственного интеллекта</a:t>
          </a:r>
        </a:p>
      </dgm:t>
    </dgm:pt>
    <dgm:pt modelId="{1A5F7F92-75DF-4E59-A21B-3C386C8B544E}" type="parTrans" cxnId="{9F532CAB-31CD-4188-90E8-5D61BB3ECDBA}">
      <dgm:prSet/>
      <dgm:spPr/>
      <dgm:t>
        <a:bodyPr/>
        <a:lstStyle/>
        <a:p>
          <a:endParaRPr lang="ru-RU"/>
        </a:p>
      </dgm:t>
    </dgm:pt>
    <dgm:pt modelId="{28C44CC7-D5F5-4093-AEF9-DC5E129B580F}" type="sibTrans" cxnId="{9F532CAB-31CD-4188-90E8-5D61BB3ECDBA}">
      <dgm:prSet/>
      <dgm:spPr/>
      <dgm:t>
        <a:bodyPr/>
        <a:lstStyle/>
        <a:p>
          <a:endParaRPr lang="ru-RU"/>
        </a:p>
      </dgm:t>
    </dgm:pt>
    <dgm:pt modelId="{5570E92C-EF7B-4F71-88B6-A667B35EEA34}">
      <dgm:prSet/>
      <dgm:spPr/>
      <dgm:t>
        <a:bodyPr/>
        <a:lstStyle/>
        <a:p>
          <a:pPr rtl="0"/>
          <a:r>
            <a:rPr lang="ru-RU" dirty="0"/>
            <a:t>правовая защита интересов ИИ, распространение прав и обязанностей на ИИ</a:t>
          </a:r>
        </a:p>
      </dgm:t>
    </dgm:pt>
    <dgm:pt modelId="{F5D193E1-DB0C-473E-9C5F-42C05C46D08A}" type="parTrans" cxnId="{2C4E0AE4-43AB-4B71-A07D-92BB37581699}">
      <dgm:prSet/>
      <dgm:spPr/>
      <dgm:t>
        <a:bodyPr/>
        <a:lstStyle/>
        <a:p>
          <a:endParaRPr lang="ru-RU"/>
        </a:p>
      </dgm:t>
    </dgm:pt>
    <dgm:pt modelId="{178ECD95-947E-4A63-BE40-1A3FD0E62A71}" type="sibTrans" cxnId="{2C4E0AE4-43AB-4B71-A07D-92BB37581699}">
      <dgm:prSet/>
      <dgm:spPr/>
      <dgm:t>
        <a:bodyPr/>
        <a:lstStyle/>
        <a:p>
          <a:endParaRPr lang="ru-RU"/>
        </a:p>
      </dgm:t>
    </dgm:pt>
    <dgm:pt modelId="{EC818158-5A2C-4A27-8E71-20157553550D}">
      <dgm:prSet/>
      <dgm:spPr/>
      <dgm:t>
        <a:bodyPr/>
        <a:lstStyle/>
        <a:p>
          <a:pPr rtl="0"/>
          <a:r>
            <a:rPr lang="ru-RU" dirty="0"/>
            <a:t> отсутствие волеизъявления</a:t>
          </a:r>
        </a:p>
      </dgm:t>
    </dgm:pt>
    <dgm:pt modelId="{E119EAB2-B22E-4E8B-B2F8-5A959223B99A}" type="parTrans" cxnId="{3F7039D7-EAB3-4543-9F8C-89919A847D85}">
      <dgm:prSet/>
      <dgm:spPr/>
      <dgm:t>
        <a:bodyPr/>
        <a:lstStyle/>
        <a:p>
          <a:endParaRPr lang="ru-RU"/>
        </a:p>
      </dgm:t>
    </dgm:pt>
    <dgm:pt modelId="{AAC5E7EF-F696-4B2D-819B-25F7F287676B}" type="sibTrans" cxnId="{3F7039D7-EAB3-4543-9F8C-89919A847D85}">
      <dgm:prSet/>
      <dgm:spPr/>
      <dgm:t>
        <a:bodyPr/>
        <a:lstStyle/>
        <a:p>
          <a:endParaRPr lang="ru-RU"/>
        </a:p>
      </dgm:t>
    </dgm:pt>
    <dgm:pt modelId="{8C756069-8B5F-42C2-B8B4-41A887907497}" type="pres">
      <dgm:prSet presAssocID="{A43A431A-EBAE-4B09-8BDF-6AF1B7C81CE1}" presName="Name0" presStyleCnt="0">
        <dgm:presLayoutVars>
          <dgm:dir/>
          <dgm:animLvl val="lvl"/>
          <dgm:resizeHandles val="exact"/>
        </dgm:presLayoutVars>
      </dgm:prSet>
      <dgm:spPr/>
    </dgm:pt>
    <dgm:pt modelId="{743D0E77-19E5-4896-A851-1996F9D72BCF}" type="pres">
      <dgm:prSet presAssocID="{16F53361-2A7C-4899-A525-0187E4AB4A3C}" presName="linNode" presStyleCnt="0"/>
      <dgm:spPr/>
    </dgm:pt>
    <dgm:pt modelId="{7680AFE7-663C-4B81-9FD0-6159258250CF}" type="pres">
      <dgm:prSet presAssocID="{16F53361-2A7C-4899-A525-0187E4AB4A3C}" presName="parentText" presStyleLbl="node1" presStyleIdx="0" presStyleCnt="1" custScaleY="82353">
        <dgm:presLayoutVars>
          <dgm:chMax val="1"/>
          <dgm:bulletEnabled val="1"/>
        </dgm:presLayoutVars>
      </dgm:prSet>
      <dgm:spPr/>
    </dgm:pt>
    <dgm:pt modelId="{F6830BC7-E6F3-4AD6-9631-4AF3C3E4C0F8}" type="pres">
      <dgm:prSet presAssocID="{16F53361-2A7C-4899-A525-0187E4AB4A3C}" presName="descendantText" presStyleLbl="alignAccFollowNode1" presStyleIdx="0" presStyleCnt="1">
        <dgm:presLayoutVars>
          <dgm:bulletEnabled val="1"/>
        </dgm:presLayoutVars>
      </dgm:prSet>
      <dgm:spPr/>
    </dgm:pt>
  </dgm:ptLst>
  <dgm:cxnLst>
    <dgm:cxn modelId="{FD4AE35B-6544-48DB-B031-FC26F4F7D77D}" type="presOf" srcId="{A43A431A-EBAE-4B09-8BDF-6AF1B7C81CE1}" destId="{8C756069-8B5F-42C2-B8B4-41A887907497}" srcOrd="0" destOrd="0" presId="urn:microsoft.com/office/officeart/2005/8/layout/vList5"/>
    <dgm:cxn modelId="{C62DEC68-AF79-40F9-9C5F-F3DAF7643010}" type="presOf" srcId="{8EC7A5DA-5B1F-42BE-AEE4-3F3A389206B8}" destId="{F6830BC7-E6F3-4AD6-9631-4AF3C3E4C0F8}" srcOrd="0" destOrd="1" presId="urn:microsoft.com/office/officeart/2005/8/layout/vList5"/>
    <dgm:cxn modelId="{28ED356B-97BF-41CB-B526-2D0FFCE7B17F}" type="presOf" srcId="{AB3D6CB5-B88B-4B4D-946E-EA037ACB28DA}" destId="{F6830BC7-E6F3-4AD6-9631-4AF3C3E4C0F8}" srcOrd="0" destOrd="0" presId="urn:microsoft.com/office/officeart/2005/8/layout/vList5"/>
    <dgm:cxn modelId="{5002704D-6A43-462D-8AED-ACEF10E1BA4E}" type="presOf" srcId="{EC818158-5A2C-4A27-8E71-20157553550D}" destId="{F6830BC7-E6F3-4AD6-9631-4AF3C3E4C0F8}" srcOrd="0" destOrd="4" presId="urn:microsoft.com/office/officeart/2005/8/layout/vList5"/>
    <dgm:cxn modelId="{EAE0F856-3E62-4942-A1E0-066FB338C847}" type="presOf" srcId="{5570E92C-EF7B-4F71-88B6-A667B35EEA34}" destId="{F6830BC7-E6F3-4AD6-9631-4AF3C3E4C0F8}" srcOrd="0" destOrd="3" presId="urn:microsoft.com/office/officeart/2005/8/layout/vList5"/>
    <dgm:cxn modelId="{E5D7C99C-8A3E-4028-865B-1526A9929367}" type="presOf" srcId="{16F53361-2A7C-4899-A525-0187E4AB4A3C}" destId="{7680AFE7-663C-4B81-9FD0-6159258250CF}" srcOrd="0" destOrd="0" presId="urn:microsoft.com/office/officeart/2005/8/layout/vList5"/>
    <dgm:cxn modelId="{9F532CAB-31CD-4188-90E8-5D61BB3ECDBA}" srcId="{8EC7A5DA-5B1F-42BE-AEE4-3F3A389206B8}" destId="{1134C8D2-D4DF-4136-B6ED-8BC55616B187}" srcOrd="0" destOrd="0" parTransId="{1A5F7F92-75DF-4E59-A21B-3C386C8B544E}" sibTransId="{28C44CC7-D5F5-4093-AEF9-DC5E129B580F}"/>
    <dgm:cxn modelId="{010432B0-1A94-41B1-BF19-B856909A01BE}" srcId="{16F53361-2A7C-4899-A525-0187E4AB4A3C}" destId="{8EC7A5DA-5B1F-42BE-AEE4-3F3A389206B8}" srcOrd="1" destOrd="0" parTransId="{81AFEE71-45B8-43C6-8DDD-B59B713DCA9D}" sibTransId="{CD8542C7-88A8-43B9-9941-7CBE1674C316}"/>
    <dgm:cxn modelId="{EFFD7EB9-6D45-46FC-BA04-3513B6EED590}" type="presOf" srcId="{1134C8D2-D4DF-4136-B6ED-8BC55616B187}" destId="{F6830BC7-E6F3-4AD6-9631-4AF3C3E4C0F8}" srcOrd="0" destOrd="2" presId="urn:microsoft.com/office/officeart/2005/8/layout/vList5"/>
    <dgm:cxn modelId="{AFDABBBC-FB54-4492-B33C-D723407BDD4F}" srcId="{A43A431A-EBAE-4B09-8BDF-6AF1B7C81CE1}" destId="{16F53361-2A7C-4899-A525-0187E4AB4A3C}" srcOrd="0" destOrd="0" parTransId="{22A7E5EB-5D26-409B-B0C1-FA8846439858}" sibTransId="{24F53061-D58B-4A5E-8A9A-7191EF041339}"/>
    <dgm:cxn modelId="{3F7039D7-EAB3-4543-9F8C-89919A847D85}" srcId="{8EC7A5DA-5B1F-42BE-AEE4-3F3A389206B8}" destId="{EC818158-5A2C-4A27-8E71-20157553550D}" srcOrd="2" destOrd="0" parTransId="{E119EAB2-B22E-4E8B-B2F8-5A959223B99A}" sibTransId="{AAC5E7EF-F696-4B2D-819B-25F7F287676B}"/>
    <dgm:cxn modelId="{2C4E0AE4-43AB-4B71-A07D-92BB37581699}" srcId="{8EC7A5DA-5B1F-42BE-AEE4-3F3A389206B8}" destId="{5570E92C-EF7B-4F71-88B6-A667B35EEA34}" srcOrd="1" destOrd="0" parTransId="{F5D193E1-DB0C-473E-9C5F-42C05C46D08A}" sibTransId="{178ECD95-947E-4A63-BE40-1A3FD0E62A71}"/>
    <dgm:cxn modelId="{3491E2F7-A2AB-4B0E-9B07-D60181122C64}" srcId="{16F53361-2A7C-4899-A525-0187E4AB4A3C}" destId="{AB3D6CB5-B88B-4B4D-946E-EA037ACB28DA}" srcOrd="0" destOrd="0" parTransId="{E2EB5159-60DE-4359-B4D3-5C9322404475}" sibTransId="{1110882E-9995-4D44-8100-CF131CB6BB51}"/>
    <dgm:cxn modelId="{C7AD589D-6CA4-47B5-A8DE-9268DA78AAB9}" type="presParOf" srcId="{8C756069-8B5F-42C2-B8B4-41A887907497}" destId="{743D0E77-19E5-4896-A851-1996F9D72BCF}" srcOrd="0" destOrd="0" presId="urn:microsoft.com/office/officeart/2005/8/layout/vList5"/>
    <dgm:cxn modelId="{ECEC88A5-146A-422C-87EE-EC43D98798B9}" type="presParOf" srcId="{743D0E77-19E5-4896-A851-1996F9D72BCF}" destId="{7680AFE7-663C-4B81-9FD0-6159258250CF}" srcOrd="0" destOrd="0" presId="urn:microsoft.com/office/officeart/2005/8/layout/vList5"/>
    <dgm:cxn modelId="{A5CF6854-9C1A-433F-8084-7C6D16F15F68}" type="presParOf" srcId="{743D0E77-19E5-4896-A851-1996F9D72BCF}" destId="{F6830BC7-E6F3-4AD6-9631-4AF3C3E4C0F8}"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8CF279-6BE5-4BBC-B3A3-AD5C7BAA62F4}">
      <dsp:nvSpPr>
        <dsp:cNvPr id="0" name=""/>
        <dsp:cNvSpPr/>
      </dsp:nvSpPr>
      <dsp:spPr>
        <a:xfrm rot="10800000">
          <a:off x="616232" y="1248"/>
          <a:ext cx="7480503" cy="1117370"/>
        </a:xfrm>
        <a:prstGeom prst="homePlate">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92729" tIns="87630" rIns="163576" bIns="87630" numCol="1" spcCol="1270" anchor="ctr" anchorCtr="0">
          <a:noAutofit/>
        </a:bodyPr>
        <a:lstStyle/>
        <a:p>
          <a:pPr marL="0" lvl="0" indent="0" algn="ctr" defTabSz="1022350" rtl="0">
            <a:lnSpc>
              <a:spcPct val="90000"/>
            </a:lnSpc>
            <a:spcBef>
              <a:spcPct val="0"/>
            </a:spcBef>
            <a:spcAft>
              <a:spcPct val="35000"/>
            </a:spcAft>
            <a:buNone/>
          </a:pPr>
          <a:r>
            <a:rPr lang="ru-RU" sz="2300" kern="1200" dirty="0"/>
            <a:t>Стираются границы между финансовыми рынками; неклассические финансовые институты</a:t>
          </a:r>
        </a:p>
      </dsp:txBody>
      <dsp:txXfrm rot="10800000">
        <a:off x="895574" y="1248"/>
        <a:ext cx="7201161" cy="1117370"/>
      </dsp:txXfrm>
    </dsp:sp>
    <dsp:sp modelId="{1B107930-6F02-4D34-B146-409C16A87E2C}">
      <dsp:nvSpPr>
        <dsp:cNvPr id="0" name=""/>
        <dsp:cNvSpPr/>
      </dsp:nvSpPr>
      <dsp:spPr>
        <a:xfrm>
          <a:off x="0" y="29954"/>
          <a:ext cx="1117370" cy="1117370"/>
        </a:xfrm>
        <a:prstGeom prst="ellipse">
          <a:avLst/>
        </a:prstGeom>
        <a:blipFill rotWithShape="0">
          <a:blip xmlns:r="http://schemas.openxmlformats.org/officeDocument/2006/relationships" r:embed="rId1">
            <a:duotone>
              <a:schemeClr val="accent6">
                <a:shade val="45000"/>
                <a:satMod val="135000"/>
              </a:schemeClr>
              <a:prstClr val="white"/>
            </a:duotone>
          </a:blip>
          <a:stretch>
            <a:fillRect/>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A606685C-1E7A-4EFD-9AF5-819F0A495E99}">
      <dsp:nvSpPr>
        <dsp:cNvPr id="0" name=""/>
        <dsp:cNvSpPr/>
      </dsp:nvSpPr>
      <dsp:spPr>
        <a:xfrm rot="10800000">
          <a:off x="616232" y="1452162"/>
          <a:ext cx="7480503" cy="1117370"/>
        </a:xfrm>
        <a:prstGeom prst="homePlate">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92729" tIns="83820" rIns="156464" bIns="83820" numCol="1" spcCol="1270" anchor="ctr" anchorCtr="0">
          <a:noAutofit/>
        </a:bodyPr>
        <a:lstStyle/>
        <a:p>
          <a:pPr marL="0" lvl="0" indent="0" algn="ctr" defTabSz="977900" rtl="0">
            <a:lnSpc>
              <a:spcPct val="90000"/>
            </a:lnSpc>
            <a:spcBef>
              <a:spcPct val="0"/>
            </a:spcBef>
            <a:spcAft>
              <a:spcPct val="35000"/>
            </a:spcAft>
            <a:buNone/>
          </a:pPr>
          <a:r>
            <a:rPr lang="ru-RU" sz="2200" kern="1200" dirty="0"/>
            <a:t>Одновременное упрощение и усложнение контроля и надзора (рост теневой сферы)</a:t>
          </a:r>
        </a:p>
      </dsp:txBody>
      <dsp:txXfrm rot="10800000">
        <a:off x="895574" y="1452162"/>
        <a:ext cx="7201161" cy="1117370"/>
      </dsp:txXfrm>
    </dsp:sp>
    <dsp:sp modelId="{04BCB6E1-9AA0-4CE9-B960-4560C4F36B61}">
      <dsp:nvSpPr>
        <dsp:cNvPr id="0" name=""/>
        <dsp:cNvSpPr/>
      </dsp:nvSpPr>
      <dsp:spPr>
        <a:xfrm>
          <a:off x="0" y="1480867"/>
          <a:ext cx="1117370" cy="1117370"/>
        </a:xfrm>
        <a:prstGeom prst="ellipse">
          <a:avLst/>
        </a:prstGeom>
        <a:blipFill rotWithShape="0">
          <a:blip xmlns:r="http://schemas.openxmlformats.org/officeDocument/2006/relationships" r:embed="rId2">
            <a:duotone>
              <a:schemeClr val="accent6">
                <a:shade val="45000"/>
                <a:satMod val="135000"/>
              </a:schemeClr>
              <a:prstClr val="white"/>
            </a:duotone>
            <a:lum bright="-20000" contrast="10000"/>
          </a:blip>
          <a:stretch>
            <a:fillRect/>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4B243F05-C38C-4F7E-976F-C6B1C71A5594}">
      <dsp:nvSpPr>
        <dsp:cNvPr id="0" name=""/>
        <dsp:cNvSpPr/>
      </dsp:nvSpPr>
      <dsp:spPr>
        <a:xfrm rot="10800000">
          <a:off x="616232" y="2903075"/>
          <a:ext cx="7480503" cy="1117370"/>
        </a:xfrm>
        <a:prstGeom prst="homePlate">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92729" tIns="83820" rIns="156464" bIns="83820" numCol="1" spcCol="1270" anchor="ctr" anchorCtr="0">
          <a:noAutofit/>
        </a:bodyPr>
        <a:lstStyle/>
        <a:p>
          <a:pPr marL="0" lvl="0" indent="0" algn="ctr" defTabSz="977900" rtl="0">
            <a:lnSpc>
              <a:spcPct val="90000"/>
            </a:lnSpc>
            <a:spcBef>
              <a:spcPct val="0"/>
            </a:spcBef>
            <a:spcAft>
              <a:spcPct val="35000"/>
            </a:spcAft>
            <a:buNone/>
          </a:pPr>
          <a:r>
            <a:rPr lang="ru-RU" sz="2200" kern="1200" dirty="0"/>
            <a:t>Внедрение финансовых технологий как в деятельность, так и в надзор</a:t>
          </a:r>
        </a:p>
      </dsp:txBody>
      <dsp:txXfrm rot="10800000">
        <a:off x="895574" y="2903075"/>
        <a:ext cx="7201161" cy="1117370"/>
      </dsp:txXfrm>
    </dsp:sp>
    <dsp:sp modelId="{75DAFCBB-4770-42E4-B071-522954413F15}">
      <dsp:nvSpPr>
        <dsp:cNvPr id="0" name=""/>
        <dsp:cNvSpPr/>
      </dsp:nvSpPr>
      <dsp:spPr>
        <a:xfrm>
          <a:off x="0" y="2931780"/>
          <a:ext cx="1117370" cy="1117370"/>
        </a:xfrm>
        <a:prstGeom prst="ellipse">
          <a:avLst/>
        </a:prstGeom>
        <a:blipFill rotWithShape="0">
          <a:blip xmlns:r="http://schemas.openxmlformats.org/officeDocument/2006/relationships" r:embed="rId3">
            <a:duotone>
              <a:prstClr val="black"/>
              <a:schemeClr val="accent6">
                <a:tint val="45000"/>
                <a:satMod val="400000"/>
              </a:schemeClr>
            </a:duotone>
          </a:blip>
          <a:stretch>
            <a:fillRect/>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4979447E-2D15-46CD-87B9-F835BE47EA58}">
      <dsp:nvSpPr>
        <dsp:cNvPr id="0" name=""/>
        <dsp:cNvSpPr/>
      </dsp:nvSpPr>
      <dsp:spPr>
        <a:xfrm rot="10800000">
          <a:off x="616232" y="4353989"/>
          <a:ext cx="7480503" cy="1117370"/>
        </a:xfrm>
        <a:prstGeom prst="homePlate">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92729" tIns="83820" rIns="156464" bIns="83820" numCol="1" spcCol="1270" anchor="ctr" anchorCtr="0">
          <a:noAutofit/>
        </a:bodyPr>
        <a:lstStyle/>
        <a:p>
          <a:pPr marL="0" lvl="0" indent="0" algn="ctr" defTabSz="977900" rtl="0">
            <a:lnSpc>
              <a:spcPct val="90000"/>
            </a:lnSpc>
            <a:spcBef>
              <a:spcPct val="0"/>
            </a:spcBef>
            <a:spcAft>
              <a:spcPct val="35000"/>
            </a:spcAft>
            <a:buNone/>
          </a:pPr>
          <a:r>
            <a:rPr lang="ru-RU" sz="2200" kern="1200" dirty="0"/>
            <a:t>Большая подверженность кризисам и системному риску</a:t>
          </a:r>
        </a:p>
      </dsp:txBody>
      <dsp:txXfrm rot="10800000">
        <a:off x="895574" y="4353989"/>
        <a:ext cx="7201161" cy="1117370"/>
      </dsp:txXfrm>
    </dsp:sp>
    <dsp:sp modelId="{E22848A2-9F33-462F-A533-DD2FD1FB170C}">
      <dsp:nvSpPr>
        <dsp:cNvPr id="0" name=""/>
        <dsp:cNvSpPr/>
      </dsp:nvSpPr>
      <dsp:spPr>
        <a:xfrm>
          <a:off x="72006" y="4355237"/>
          <a:ext cx="1117370" cy="1117370"/>
        </a:xfrm>
        <a:prstGeom prst="ellipse">
          <a:avLst/>
        </a:prstGeom>
        <a:blipFill rotWithShape="0">
          <a:blip xmlns:r="http://schemas.openxmlformats.org/officeDocument/2006/relationships" r:embed="rId4">
            <a:duotone>
              <a:prstClr val="black"/>
              <a:schemeClr val="accent6">
                <a:tint val="45000"/>
                <a:satMod val="400000"/>
              </a:schemeClr>
            </a:duotone>
          </a:blip>
          <a:stretch>
            <a:fillRect/>
          </a:stretch>
        </a:blip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B46ED0-3EB3-4C09-AB55-8A04D94C9471}">
      <dsp:nvSpPr>
        <dsp:cNvPr id="0" name=""/>
        <dsp:cNvSpPr/>
      </dsp:nvSpPr>
      <dsp:spPr>
        <a:xfrm>
          <a:off x="0" y="3867997"/>
          <a:ext cx="8640960" cy="2537824"/>
        </a:xfrm>
        <a:prstGeom prst="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rtl="0">
            <a:lnSpc>
              <a:spcPct val="90000"/>
            </a:lnSpc>
            <a:spcBef>
              <a:spcPct val="0"/>
            </a:spcBef>
            <a:spcAft>
              <a:spcPct val="35000"/>
            </a:spcAft>
            <a:buNone/>
          </a:pPr>
          <a:r>
            <a:rPr lang="ru-RU" sz="2200" b="1" kern="1200" dirty="0"/>
            <a:t>Комиссии</a:t>
          </a:r>
          <a:endParaRPr lang="ru-RU" sz="2200" kern="1200" dirty="0"/>
        </a:p>
      </dsp:txBody>
      <dsp:txXfrm>
        <a:off x="0" y="3867997"/>
        <a:ext cx="8640960" cy="1370425"/>
      </dsp:txXfrm>
    </dsp:sp>
    <dsp:sp modelId="{5ACEC015-37F4-4C5C-AEDA-AAE8D0DEFB65}">
      <dsp:nvSpPr>
        <dsp:cNvPr id="0" name=""/>
        <dsp:cNvSpPr/>
      </dsp:nvSpPr>
      <dsp:spPr>
        <a:xfrm>
          <a:off x="0" y="5187666"/>
          <a:ext cx="4320480" cy="1167399"/>
        </a:xfrm>
        <a:prstGeom prst="rect">
          <a:avLst/>
        </a:prstGeom>
        <a:solidFill>
          <a:schemeClr val="accent6">
            <a:alpha val="90000"/>
            <a:tint val="40000"/>
            <a:hueOff val="0"/>
            <a:satOff val="0"/>
            <a:lumOff val="0"/>
            <a:alphaOff val="0"/>
          </a:schemeClr>
        </a:solidFill>
        <a:ln w="25400" cap="flat" cmpd="sng" algn="ctr">
          <a:solidFill>
            <a:schemeClr val="accent6">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2456" tIns="16510" rIns="92456" bIns="16510" numCol="1" spcCol="1270" anchor="ctr" anchorCtr="0">
          <a:noAutofit/>
        </a:bodyPr>
        <a:lstStyle/>
        <a:p>
          <a:pPr marL="0" lvl="0" indent="0" algn="ctr" defTabSz="577850" rtl="0">
            <a:lnSpc>
              <a:spcPct val="90000"/>
            </a:lnSpc>
            <a:spcBef>
              <a:spcPct val="0"/>
            </a:spcBef>
            <a:spcAft>
              <a:spcPct val="35000"/>
            </a:spcAft>
            <a:buNone/>
          </a:pPr>
          <a:r>
            <a:rPr lang="ru-RU" sz="1300" b="1" kern="1200" dirty="0" err="1"/>
            <a:t>Apple</a:t>
          </a:r>
          <a:r>
            <a:rPr lang="ru-RU" sz="1300" b="1" kern="1200" dirty="0"/>
            <a:t> </a:t>
          </a:r>
          <a:r>
            <a:rPr lang="ru-RU" sz="1300" b="1" kern="1200" dirty="0" err="1"/>
            <a:t>Pay</a:t>
          </a:r>
          <a:r>
            <a:rPr lang="ru-RU" sz="1300" b="1" kern="1200" dirty="0"/>
            <a:t>:</a:t>
          </a:r>
          <a:r>
            <a:rPr lang="ru-RU" sz="1300" kern="1200" dirty="0"/>
            <a:t> берёт небольшую комиссию с банка, которая может доходить до 0,12% от суммы покупки за каждую транзакцию. Также банк должен платить 45 рублей в год за каждую карту, подключенную к сервису. Представители Сбербанка заявляют, что комиссия </a:t>
          </a:r>
          <a:r>
            <a:rPr lang="ru-RU" sz="1300" kern="1200" dirty="0" err="1"/>
            <a:t>Apple</a:t>
          </a:r>
          <a:r>
            <a:rPr lang="ru-RU" sz="1300" kern="1200" dirty="0"/>
            <a:t> не влияет на экономическую составляющую продуктов банка.</a:t>
          </a:r>
        </a:p>
      </dsp:txBody>
      <dsp:txXfrm>
        <a:off x="0" y="5187666"/>
        <a:ext cx="4320480" cy="1167399"/>
      </dsp:txXfrm>
    </dsp:sp>
    <dsp:sp modelId="{8E9D9412-1A22-44DF-A0FD-9AE694AF64CA}">
      <dsp:nvSpPr>
        <dsp:cNvPr id="0" name=""/>
        <dsp:cNvSpPr/>
      </dsp:nvSpPr>
      <dsp:spPr>
        <a:xfrm>
          <a:off x="4320480" y="5187666"/>
          <a:ext cx="4320480" cy="1167399"/>
        </a:xfrm>
        <a:prstGeom prst="rect">
          <a:avLst/>
        </a:prstGeom>
        <a:solidFill>
          <a:schemeClr val="accent6">
            <a:alpha val="90000"/>
            <a:tint val="40000"/>
            <a:hueOff val="0"/>
            <a:satOff val="0"/>
            <a:lumOff val="0"/>
            <a:alphaOff val="0"/>
          </a:schemeClr>
        </a:solidFill>
        <a:ln w="25400" cap="flat" cmpd="sng" algn="ctr">
          <a:solidFill>
            <a:schemeClr val="accent6">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2456" tIns="16510" rIns="92456" bIns="16510" numCol="1" spcCol="1270" anchor="ctr" anchorCtr="0">
          <a:noAutofit/>
        </a:bodyPr>
        <a:lstStyle/>
        <a:p>
          <a:pPr marL="0" lvl="0" indent="0" algn="ctr" defTabSz="577850" rtl="0">
            <a:lnSpc>
              <a:spcPct val="90000"/>
            </a:lnSpc>
            <a:spcBef>
              <a:spcPct val="0"/>
            </a:spcBef>
            <a:spcAft>
              <a:spcPct val="35000"/>
            </a:spcAft>
            <a:buNone/>
          </a:pPr>
          <a:r>
            <a:rPr lang="ru-RU" sz="1300" b="1" kern="1200" dirty="0" err="1"/>
            <a:t>Google</a:t>
          </a:r>
          <a:r>
            <a:rPr lang="ru-RU" sz="1300" b="1" kern="1200" dirty="0"/>
            <a:t> </a:t>
          </a:r>
          <a:r>
            <a:rPr lang="ru-RU" sz="1300" b="1" kern="1200" dirty="0" err="1"/>
            <a:t>Pay</a:t>
          </a:r>
          <a:r>
            <a:rPr lang="ru-RU" sz="1300" b="1" kern="1200" dirty="0"/>
            <a:t>:</a:t>
          </a:r>
          <a:r>
            <a:rPr lang="ru-RU" sz="1300" kern="1200" dirty="0"/>
            <a:t> бесплатные транзакции.</a:t>
          </a:r>
        </a:p>
      </dsp:txBody>
      <dsp:txXfrm>
        <a:off x="4320480" y="5187666"/>
        <a:ext cx="4320480" cy="1167399"/>
      </dsp:txXfrm>
    </dsp:sp>
    <dsp:sp modelId="{4DC8AEF5-15AB-45C5-BBBB-8C7A979747B3}">
      <dsp:nvSpPr>
        <dsp:cNvPr id="0" name=""/>
        <dsp:cNvSpPr/>
      </dsp:nvSpPr>
      <dsp:spPr>
        <a:xfrm rot="10800000">
          <a:off x="0" y="2889"/>
          <a:ext cx="8640960" cy="3903174"/>
        </a:xfrm>
        <a:prstGeom prst="upArrowCallou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rtl="0">
            <a:lnSpc>
              <a:spcPct val="90000"/>
            </a:lnSpc>
            <a:spcBef>
              <a:spcPct val="0"/>
            </a:spcBef>
            <a:spcAft>
              <a:spcPct val="35000"/>
            </a:spcAft>
            <a:buNone/>
          </a:pPr>
          <a:r>
            <a:rPr lang="ru-RU" sz="2200" kern="1200" dirty="0"/>
            <a:t>Глава компании </a:t>
          </a:r>
          <a:r>
            <a:rPr lang="en-US" sz="2200" kern="1200" dirty="0"/>
            <a:t>Apple</a:t>
          </a:r>
          <a:r>
            <a:rPr lang="ru-RU" sz="2200" kern="1200" dirty="0"/>
            <a:t> Тим Кук заявил, что в третьем квартале 2018 года было совершено почти миллиард транзакций с использованием данного сервиса</a:t>
          </a:r>
          <a:r>
            <a:rPr lang="en-US" sz="2200" kern="1200" dirty="0"/>
            <a:t>, </a:t>
          </a:r>
          <a:r>
            <a:rPr lang="ru-RU" sz="2200" kern="1200" dirty="0"/>
            <a:t>а уже 4 900 банков поддерживают эту функцию.</a:t>
          </a:r>
        </a:p>
      </dsp:txBody>
      <dsp:txXfrm rot="-10800000">
        <a:off x="0" y="2889"/>
        <a:ext cx="8640960" cy="1370014"/>
      </dsp:txXfrm>
    </dsp:sp>
    <dsp:sp modelId="{D58EE056-41C3-4D9C-8115-4E54DC9ABC8A}">
      <dsp:nvSpPr>
        <dsp:cNvPr id="0" name=""/>
        <dsp:cNvSpPr/>
      </dsp:nvSpPr>
      <dsp:spPr>
        <a:xfrm>
          <a:off x="0" y="1372904"/>
          <a:ext cx="8640960" cy="1167049"/>
        </a:xfrm>
        <a:prstGeom prst="rect">
          <a:avLst/>
        </a:prstGeom>
        <a:solidFill>
          <a:schemeClr val="accent6">
            <a:alpha val="90000"/>
            <a:tint val="40000"/>
            <a:hueOff val="0"/>
            <a:satOff val="0"/>
            <a:lumOff val="0"/>
            <a:alphaOff val="0"/>
          </a:schemeClr>
        </a:solidFill>
        <a:ln w="25400" cap="flat" cmpd="sng" algn="ctr">
          <a:solidFill>
            <a:schemeClr val="accent6">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2456" tIns="16510" rIns="92456" bIns="16510" numCol="1" spcCol="1270" anchor="ctr" anchorCtr="0">
          <a:noAutofit/>
        </a:bodyPr>
        <a:lstStyle/>
        <a:p>
          <a:pPr marL="0" lvl="0" indent="0" algn="ctr" defTabSz="577850" rtl="0">
            <a:lnSpc>
              <a:spcPct val="90000"/>
            </a:lnSpc>
            <a:spcBef>
              <a:spcPct val="0"/>
            </a:spcBef>
            <a:spcAft>
              <a:spcPct val="35000"/>
            </a:spcAft>
            <a:buNone/>
          </a:pPr>
          <a:r>
            <a:rPr lang="ru-RU" sz="1300" kern="1200" dirty="0"/>
            <a:t>Новый сервис - </a:t>
          </a:r>
          <a:r>
            <a:rPr lang="en-US" sz="1300" kern="1200" dirty="0"/>
            <a:t>Garmin Pay</a:t>
          </a:r>
          <a:r>
            <a:rPr lang="ru-RU" sz="1300" kern="1200" dirty="0"/>
            <a:t> (</a:t>
          </a:r>
          <a:r>
            <a:rPr lang="en-US" sz="1300" kern="1200" dirty="0">
              <a:hlinkClick xmlns:r="http://schemas.openxmlformats.org/officeDocument/2006/relationships" r:id="rId1"/>
            </a:rPr>
            <a:t>https://www.garmin.ru/garminpay/</a:t>
          </a:r>
          <a:r>
            <a:rPr lang="ru-RU" sz="1300" kern="1200" dirty="0"/>
            <a:t>)</a:t>
          </a:r>
        </a:p>
      </dsp:txBody>
      <dsp:txXfrm>
        <a:off x="0" y="1372904"/>
        <a:ext cx="8640960" cy="1167049"/>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6F416E-7A13-43D4-BE4F-43C525B6C1C3}">
      <dsp:nvSpPr>
        <dsp:cNvPr id="0" name=""/>
        <dsp:cNvSpPr/>
      </dsp:nvSpPr>
      <dsp:spPr>
        <a:xfrm>
          <a:off x="0" y="47605"/>
          <a:ext cx="8712968" cy="989820"/>
        </a:xfrm>
        <a:prstGeom prst="roundRect">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rtl="0">
            <a:lnSpc>
              <a:spcPct val="90000"/>
            </a:lnSpc>
            <a:spcBef>
              <a:spcPct val="0"/>
            </a:spcBef>
            <a:spcAft>
              <a:spcPct val="35000"/>
            </a:spcAft>
            <a:buNone/>
          </a:pPr>
          <a:r>
            <a:rPr lang="ru-RU" sz="1800" kern="1200" dirty="0"/>
            <a:t>В 2013 году корпорация провела сделки почти на $2,1 </a:t>
          </a:r>
          <a:r>
            <a:rPr lang="ru-RU" sz="1800" kern="1200" dirty="0" err="1"/>
            <a:t>млрд</a:t>
          </a:r>
          <a:r>
            <a:rPr lang="ru-RU" sz="1800" kern="1200" dirty="0"/>
            <a:t> — по большей части это были покупки в игровых приложениях, следует из данных Комиссии по ценным бумагам и биржам США (SEC)</a:t>
          </a:r>
        </a:p>
      </dsp:txBody>
      <dsp:txXfrm>
        <a:off x="0" y="47605"/>
        <a:ext cx="8712968" cy="989820"/>
      </dsp:txXfrm>
    </dsp:sp>
    <dsp:sp modelId="{F818EC0C-A184-4A0D-A5F3-17C0DC655FE1}">
      <dsp:nvSpPr>
        <dsp:cNvPr id="0" name=""/>
        <dsp:cNvSpPr/>
      </dsp:nvSpPr>
      <dsp:spPr>
        <a:xfrm>
          <a:off x="0" y="1089265"/>
          <a:ext cx="8712968" cy="989820"/>
        </a:xfrm>
        <a:prstGeom prst="roundRect">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rtl="0">
            <a:lnSpc>
              <a:spcPct val="90000"/>
            </a:lnSpc>
            <a:spcBef>
              <a:spcPct val="0"/>
            </a:spcBef>
            <a:spcAft>
              <a:spcPct val="35000"/>
            </a:spcAft>
            <a:buNone/>
          </a:pPr>
          <a:r>
            <a:rPr lang="ru-RU" sz="1800" kern="1200" dirty="0"/>
            <a:t>Переводы без комиссии</a:t>
          </a:r>
        </a:p>
      </dsp:txBody>
      <dsp:txXfrm>
        <a:off x="0" y="1089265"/>
        <a:ext cx="8712968" cy="989820"/>
      </dsp:txXfrm>
    </dsp:sp>
    <dsp:sp modelId="{F4213AAE-101E-4A28-ABD9-5BF6E2D68004}">
      <dsp:nvSpPr>
        <dsp:cNvPr id="0" name=""/>
        <dsp:cNvSpPr/>
      </dsp:nvSpPr>
      <dsp:spPr>
        <a:xfrm>
          <a:off x="0" y="2130925"/>
          <a:ext cx="8712968" cy="989820"/>
        </a:xfrm>
        <a:prstGeom prst="roundRect">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rtl="0">
            <a:lnSpc>
              <a:spcPct val="90000"/>
            </a:lnSpc>
            <a:spcBef>
              <a:spcPct val="0"/>
            </a:spcBef>
            <a:spcAft>
              <a:spcPct val="35000"/>
            </a:spcAft>
            <a:buNone/>
          </a:pPr>
          <a:r>
            <a:rPr lang="ru-RU" sz="1800" b="1" i="1" kern="1200" dirty="0"/>
            <a:t>Число пользователей Facebook по всему миру достигло 1,94 </a:t>
          </a:r>
          <a:r>
            <a:rPr lang="ru-RU" sz="1800" b="1" i="1" kern="1200" dirty="0" err="1"/>
            <a:t>млрд</a:t>
          </a:r>
          <a:r>
            <a:rPr lang="ru-RU" sz="1800" b="1" i="1" kern="1200" dirty="0"/>
            <a:t> человек</a:t>
          </a:r>
          <a:endParaRPr lang="ru-RU" sz="1800" kern="1200" dirty="0"/>
        </a:p>
      </dsp:txBody>
      <dsp:txXfrm>
        <a:off x="0" y="2130925"/>
        <a:ext cx="8712968" cy="98982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04F110-55C5-4FE5-A21F-AD21CC027DF6}">
      <dsp:nvSpPr>
        <dsp:cNvPr id="0" name=""/>
        <dsp:cNvSpPr/>
      </dsp:nvSpPr>
      <dsp:spPr>
        <a:xfrm>
          <a:off x="3743" y="0"/>
          <a:ext cx="4288413" cy="5472608"/>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rtl="0">
            <a:lnSpc>
              <a:spcPct val="90000"/>
            </a:lnSpc>
            <a:spcBef>
              <a:spcPct val="0"/>
            </a:spcBef>
            <a:spcAft>
              <a:spcPct val="35000"/>
            </a:spcAft>
            <a:buNone/>
          </a:pPr>
          <a:r>
            <a:rPr lang="ru-RU" sz="2200" kern="1200" dirty="0"/>
            <a:t>До февраля 2012 года МТС Банк был известен как Московский Банк Реконструкции и Развития (МБРР), сейчас входит в ТОП-50 Банков России</a:t>
          </a:r>
          <a:endParaRPr lang="en-US" sz="2200" kern="1200" dirty="0"/>
        </a:p>
      </dsp:txBody>
      <dsp:txXfrm>
        <a:off x="3743" y="2189043"/>
        <a:ext cx="4288413" cy="2189043"/>
      </dsp:txXfrm>
    </dsp:sp>
    <dsp:sp modelId="{2D172AC8-0AEF-426F-869F-19A352175EE5}">
      <dsp:nvSpPr>
        <dsp:cNvPr id="0" name=""/>
        <dsp:cNvSpPr/>
      </dsp:nvSpPr>
      <dsp:spPr>
        <a:xfrm>
          <a:off x="1236761" y="328356"/>
          <a:ext cx="1822378" cy="1822378"/>
        </a:xfrm>
        <a:prstGeom prst="ellipse">
          <a:avLst/>
        </a:prstGeom>
        <a:blipFill rotWithShape="0">
          <a:blip xmlns:r="http://schemas.openxmlformats.org/officeDocument/2006/relationships" r:embed="rId1"/>
          <a:stretch>
            <a:fillRect/>
          </a:stretch>
        </a:blipFill>
        <a:ln>
          <a:noFill/>
        </a:ln>
        <a:effectLst>
          <a:outerShdw blurRad="40000" dist="23000" dir="5400000" rotWithShape="0">
            <a:srgbClr val="000000">
              <a:alpha val="35000"/>
            </a:srgbClr>
          </a:outerShdw>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A12DC97D-3072-4E99-8A94-FC810495FB60}">
      <dsp:nvSpPr>
        <dsp:cNvPr id="0" name=""/>
        <dsp:cNvSpPr/>
      </dsp:nvSpPr>
      <dsp:spPr>
        <a:xfrm>
          <a:off x="4420810" y="0"/>
          <a:ext cx="4288413" cy="5472608"/>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rtl="0">
            <a:lnSpc>
              <a:spcPct val="90000"/>
            </a:lnSpc>
            <a:spcBef>
              <a:spcPct val="0"/>
            </a:spcBef>
            <a:spcAft>
              <a:spcPct val="35000"/>
            </a:spcAft>
            <a:buNone/>
          </a:pPr>
          <a:r>
            <a:rPr lang="ru-RU" sz="2200" kern="1200" dirty="0"/>
            <a:t>Проект «Банковская карта «</a:t>
          </a:r>
          <a:r>
            <a:rPr lang="ru-RU" sz="2200" kern="1200" dirty="0" err="1"/>
            <a:t>МегаФон</a:t>
          </a:r>
          <a:r>
            <a:rPr lang="ru-RU" sz="2200" kern="1200" dirty="0"/>
            <a:t>» был запущен в августе 2016 года. Главная особенность карты - средства при оплате списываются с баланса телефона.</a:t>
          </a:r>
        </a:p>
      </dsp:txBody>
      <dsp:txXfrm>
        <a:off x="4420810" y="2189043"/>
        <a:ext cx="4288413" cy="2189043"/>
      </dsp:txXfrm>
    </dsp:sp>
    <dsp:sp modelId="{952A473C-A065-4E4D-BD59-62691F712BAC}">
      <dsp:nvSpPr>
        <dsp:cNvPr id="0" name=""/>
        <dsp:cNvSpPr/>
      </dsp:nvSpPr>
      <dsp:spPr>
        <a:xfrm>
          <a:off x="5653827" y="328356"/>
          <a:ext cx="1822378" cy="1822378"/>
        </a:xfrm>
        <a:prstGeom prst="ellipse">
          <a:avLst/>
        </a:prstGeom>
        <a:blipFill rotWithShape="0">
          <a:blip xmlns:r="http://schemas.openxmlformats.org/officeDocument/2006/relationships" r:embed="rId2"/>
          <a:stretch>
            <a:fillRect/>
          </a:stretch>
        </a:blipFill>
        <a:ln>
          <a:noFill/>
        </a:ln>
        <a:effectLst>
          <a:outerShdw blurRad="40000" dist="23000" dir="5400000" rotWithShape="0">
            <a:srgbClr val="000000">
              <a:alpha val="35000"/>
            </a:srgbClr>
          </a:outerShdw>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48D71E6C-84CC-4F6C-A589-F6D4E77D3A3A}">
      <dsp:nvSpPr>
        <dsp:cNvPr id="0" name=""/>
        <dsp:cNvSpPr/>
      </dsp:nvSpPr>
      <dsp:spPr>
        <a:xfrm>
          <a:off x="348518" y="4378086"/>
          <a:ext cx="8015930" cy="820891"/>
        </a:xfrm>
        <a:prstGeom prst="leftRightArrow">
          <a:avLst/>
        </a:prstGeom>
        <a:solidFill>
          <a:schemeClr val="accent6">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flat" dir="t"/>
        </a:scene3d>
        <a:sp3d z="190500" prstMaterial="plastic">
          <a:bevelT w="120900" h="88900"/>
          <a:bevelB w="88900" h="31750" prst="angle"/>
        </a:sp3d>
      </dsp:spPr>
      <dsp:style>
        <a:lnRef idx="0">
          <a:scrgbClr r="0" g="0" b="0"/>
        </a:lnRef>
        <a:fillRef idx="1">
          <a:scrgbClr r="0" g="0" b="0"/>
        </a:fillRef>
        <a:effectRef idx="3">
          <a:scrgbClr r="0" g="0" b="0"/>
        </a:effectRef>
        <a:fontRef idx="minor">
          <a:schemeClr val="lt1"/>
        </a:fontRef>
      </dsp:style>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DCBF39-317A-4202-B7BD-CC90280474C4}">
      <dsp:nvSpPr>
        <dsp:cNvPr id="0" name=""/>
        <dsp:cNvSpPr/>
      </dsp:nvSpPr>
      <dsp:spPr>
        <a:xfrm>
          <a:off x="1701" y="0"/>
          <a:ext cx="3628985" cy="1944216"/>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rtl="0">
            <a:lnSpc>
              <a:spcPct val="90000"/>
            </a:lnSpc>
            <a:spcBef>
              <a:spcPct val="0"/>
            </a:spcBef>
            <a:spcAft>
              <a:spcPct val="35000"/>
            </a:spcAft>
            <a:buNone/>
          </a:pPr>
          <a:r>
            <a:rPr lang="ru-RU" sz="1700" kern="1200" dirty="0" err="1"/>
            <a:t>Blockchain</a:t>
          </a:r>
          <a:r>
            <a:rPr lang="ru-RU" sz="1700" kern="1200" dirty="0"/>
            <a:t> –  это способ хранения данных или цифровой реестр транзакций, сделок, контрактов</a:t>
          </a:r>
        </a:p>
      </dsp:txBody>
      <dsp:txXfrm>
        <a:off x="58645" y="56944"/>
        <a:ext cx="3515097" cy="1830328"/>
      </dsp:txXfrm>
    </dsp:sp>
    <dsp:sp modelId="{B3B230EC-A516-476B-8328-392D48CA1806}">
      <dsp:nvSpPr>
        <dsp:cNvPr id="0" name=""/>
        <dsp:cNvSpPr/>
      </dsp:nvSpPr>
      <dsp:spPr>
        <a:xfrm>
          <a:off x="3993585" y="522113"/>
          <a:ext cx="769344" cy="899988"/>
        </a:xfrm>
        <a:prstGeom prst="rightArrow">
          <a:avLst>
            <a:gd name="adj1" fmla="val 60000"/>
            <a:gd name="adj2" fmla="val 50000"/>
          </a:avLst>
        </a:prstGeom>
        <a:gradFill rotWithShape="0">
          <a:gsLst>
            <a:gs pos="0">
              <a:schemeClr val="accent6">
                <a:tint val="60000"/>
                <a:hueOff val="0"/>
                <a:satOff val="0"/>
                <a:lumOff val="0"/>
                <a:alphaOff val="0"/>
                <a:shade val="51000"/>
                <a:satMod val="130000"/>
              </a:schemeClr>
            </a:gs>
            <a:gs pos="80000">
              <a:schemeClr val="accent6">
                <a:tint val="60000"/>
                <a:hueOff val="0"/>
                <a:satOff val="0"/>
                <a:lumOff val="0"/>
                <a:alphaOff val="0"/>
                <a:shade val="93000"/>
                <a:satMod val="130000"/>
              </a:schemeClr>
            </a:gs>
            <a:gs pos="100000">
              <a:schemeClr val="accent6">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ru-RU" sz="1400" kern="1200"/>
        </a:p>
      </dsp:txBody>
      <dsp:txXfrm>
        <a:off x="3993585" y="702111"/>
        <a:ext cx="538541" cy="539992"/>
      </dsp:txXfrm>
    </dsp:sp>
    <dsp:sp modelId="{DEF7407D-5334-4CE2-90B8-1DE7E892E545}">
      <dsp:nvSpPr>
        <dsp:cNvPr id="0" name=""/>
        <dsp:cNvSpPr/>
      </dsp:nvSpPr>
      <dsp:spPr>
        <a:xfrm>
          <a:off x="5082281" y="0"/>
          <a:ext cx="3628985" cy="1944216"/>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rtl="0">
            <a:lnSpc>
              <a:spcPct val="90000"/>
            </a:lnSpc>
            <a:spcBef>
              <a:spcPct val="0"/>
            </a:spcBef>
            <a:spcAft>
              <a:spcPct val="35000"/>
            </a:spcAft>
            <a:buNone/>
          </a:pPr>
          <a:r>
            <a:rPr lang="ru-RU" sz="1700" b="1" kern="1200" dirty="0" err="1"/>
            <a:t>Block</a:t>
          </a:r>
          <a:r>
            <a:rPr lang="ru-RU" sz="1700" b="1" kern="1200" dirty="0"/>
            <a:t> </a:t>
          </a:r>
          <a:r>
            <a:rPr lang="ru-RU" sz="1700" b="1" kern="1200" dirty="0" err="1"/>
            <a:t>chain</a:t>
          </a:r>
          <a:r>
            <a:rPr lang="ru-RU" sz="1700" kern="1200" dirty="0"/>
            <a:t> – публичная база всех транзакций, когда-либо совершенных в системе. Впервые термин появился как название распределённой базы данных, реализованной в </a:t>
          </a:r>
          <a:r>
            <a:rPr lang="ru-RU" sz="1700" kern="1200" dirty="0" err="1"/>
            <a:t>криптовалюте</a:t>
          </a:r>
          <a:r>
            <a:rPr lang="ru-RU" sz="1700" kern="1200" dirty="0"/>
            <a:t> «</a:t>
          </a:r>
          <a:r>
            <a:rPr lang="ru-RU" sz="1700" kern="1200" dirty="0" err="1"/>
            <a:t>Биткойн</a:t>
          </a:r>
          <a:r>
            <a:rPr lang="ru-RU" sz="1700" kern="1200" dirty="0"/>
            <a:t>» </a:t>
          </a:r>
        </a:p>
      </dsp:txBody>
      <dsp:txXfrm>
        <a:off x="5139225" y="56944"/>
        <a:ext cx="3515097" cy="1830328"/>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1D64BB-F422-4596-9A7D-C5DF9D2EF887}">
      <dsp:nvSpPr>
        <dsp:cNvPr id="0" name=""/>
        <dsp:cNvSpPr/>
      </dsp:nvSpPr>
      <dsp:spPr>
        <a:xfrm rot="16200000">
          <a:off x="1116124" y="-1116124"/>
          <a:ext cx="2088232" cy="4320480"/>
        </a:xfrm>
        <a:prstGeom prst="round1Rect">
          <a:avLst/>
        </a:prstGeom>
        <a:solidFill>
          <a:schemeClr val="accent6">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92024" tIns="192024" rIns="192024" bIns="192024" numCol="1" spcCol="1270" anchor="ctr" anchorCtr="0">
          <a:noAutofit/>
        </a:bodyPr>
        <a:lstStyle/>
        <a:p>
          <a:pPr marL="0" lvl="0" indent="0" algn="ctr" defTabSz="1200150">
            <a:lnSpc>
              <a:spcPct val="90000"/>
            </a:lnSpc>
            <a:spcBef>
              <a:spcPct val="0"/>
            </a:spcBef>
            <a:spcAft>
              <a:spcPct val="35000"/>
            </a:spcAft>
            <a:buNone/>
          </a:pPr>
          <a:r>
            <a:rPr lang="ru-RU" sz="2700" kern="1200" dirty="0"/>
            <a:t>Максимальная </a:t>
          </a:r>
          <a:r>
            <a:rPr lang="ru-RU" sz="2700" u="sng" kern="1200" dirty="0"/>
            <a:t>децентрализация</a:t>
          </a:r>
          <a:r>
            <a:rPr lang="ru-RU" sz="2700" kern="1200" dirty="0"/>
            <a:t> хранилища</a:t>
          </a:r>
        </a:p>
      </dsp:txBody>
      <dsp:txXfrm rot="5400000">
        <a:off x="0" y="0"/>
        <a:ext cx="4320480" cy="1566174"/>
      </dsp:txXfrm>
    </dsp:sp>
    <dsp:sp modelId="{CDDD9F2A-3B02-40A2-A6C8-3B687E045E01}">
      <dsp:nvSpPr>
        <dsp:cNvPr id="0" name=""/>
        <dsp:cNvSpPr/>
      </dsp:nvSpPr>
      <dsp:spPr>
        <a:xfrm>
          <a:off x="4320480" y="0"/>
          <a:ext cx="4320480" cy="2088232"/>
        </a:xfrm>
        <a:prstGeom prst="round1Rect">
          <a:avLst/>
        </a:prstGeom>
        <a:solidFill>
          <a:schemeClr val="accent6">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92024" tIns="192024" rIns="192024" bIns="192024" numCol="1" spcCol="1270" anchor="ctr" anchorCtr="0">
          <a:noAutofit/>
        </a:bodyPr>
        <a:lstStyle/>
        <a:p>
          <a:pPr marL="0" lvl="0" indent="0" algn="ctr" defTabSz="1200150">
            <a:lnSpc>
              <a:spcPct val="90000"/>
            </a:lnSpc>
            <a:spcBef>
              <a:spcPct val="0"/>
            </a:spcBef>
            <a:spcAft>
              <a:spcPct val="35000"/>
            </a:spcAft>
            <a:buNone/>
          </a:pPr>
          <a:r>
            <a:rPr lang="ru-RU" sz="2700" kern="1200" dirty="0"/>
            <a:t>Непрерывная взаимосвязь </a:t>
          </a:r>
          <a:r>
            <a:rPr lang="ru-RU" sz="2700" u="sng" kern="1200" dirty="0"/>
            <a:t>всех</a:t>
          </a:r>
          <a:r>
            <a:rPr lang="ru-RU" sz="2700" kern="1200" dirty="0"/>
            <a:t> частей</a:t>
          </a:r>
        </a:p>
      </dsp:txBody>
      <dsp:txXfrm>
        <a:off x="4320480" y="0"/>
        <a:ext cx="4320480" cy="1566174"/>
      </dsp:txXfrm>
    </dsp:sp>
    <dsp:sp modelId="{446E501A-BADE-4240-A14F-FF4609B47E68}">
      <dsp:nvSpPr>
        <dsp:cNvPr id="0" name=""/>
        <dsp:cNvSpPr/>
      </dsp:nvSpPr>
      <dsp:spPr>
        <a:xfrm rot="10800000">
          <a:off x="0" y="2088232"/>
          <a:ext cx="4320480" cy="2088232"/>
        </a:xfrm>
        <a:prstGeom prst="round1Rect">
          <a:avLst/>
        </a:prstGeom>
        <a:solidFill>
          <a:schemeClr val="accent6">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92024" tIns="192024" rIns="192024" bIns="192024" numCol="1" spcCol="1270" anchor="ctr" anchorCtr="0">
          <a:noAutofit/>
        </a:bodyPr>
        <a:lstStyle/>
        <a:p>
          <a:pPr marL="0" lvl="0" indent="0" algn="ctr" defTabSz="1200150">
            <a:lnSpc>
              <a:spcPct val="90000"/>
            </a:lnSpc>
            <a:spcBef>
              <a:spcPct val="0"/>
            </a:spcBef>
            <a:spcAft>
              <a:spcPct val="35000"/>
            </a:spcAft>
            <a:buNone/>
          </a:pPr>
          <a:r>
            <a:rPr lang="ru-RU" sz="2700" u="sng" kern="1200" dirty="0"/>
            <a:t>Взаимодействие</a:t>
          </a:r>
          <a:r>
            <a:rPr lang="ru-RU" sz="2700" kern="1200" dirty="0"/>
            <a:t> всех субъектов при обновлении информации</a:t>
          </a:r>
        </a:p>
      </dsp:txBody>
      <dsp:txXfrm rot="10800000">
        <a:off x="0" y="2610290"/>
        <a:ext cx="4320480" cy="1566174"/>
      </dsp:txXfrm>
    </dsp:sp>
    <dsp:sp modelId="{EC6CC124-AD8C-47B3-A94C-A34664163419}">
      <dsp:nvSpPr>
        <dsp:cNvPr id="0" name=""/>
        <dsp:cNvSpPr/>
      </dsp:nvSpPr>
      <dsp:spPr>
        <a:xfrm rot="5400000">
          <a:off x="5436604" y="972108"/>
          <a:ext cx="2088232" cy="4320480"/>
        </a:xfrm>
        <a:prstGeom prst="round1Rect">
          <a:avLst/>
        </a:prstGeom>
        <a:solidFill>
          <a:schemeClr val="accent6">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92024" tIns="192024" rIns="192024" bIns="192024" numCol="1" spcCol="1270" anchor="ctr" anchorCtr="0">
          <a:noAutofit/>
        </a:bodyPr>
        <a:lstStyle/>
        <a:p>
          <a:pPr marL="0" lvl="0" indent="0" algn="ctr" defTabSz="1200150">
            <a:lnSpc>
              <a:spcPct val="90000"/>
            </a:lnSpc>
            <a:spcBef>
              <a:spcPct val="0"/>
            </a:spcBef>
            <a:spcAft>
              <a:spcPct val="35000"/>
            </a:spcAft>
            <a:buNone/>
          </a:pPr>
          <a:r>
            <a:rPr lang="ru-RU" sz="2700" u="sng" kern="1200" dirty="0"/>
            <a:t>Криптографическая</a:t>
          </a:r>
          <a:r>
            <a:rPr lang="ru-RU" sz="2700" kern="1200" dirty="0"/>
            <a:t> защита элементов цепи</a:t>
          </a:r>
        </a:p>
      </dsp:txBody>
      <dsp:txXfrm rot="-5400000">
        <a:off x="4320480" y="2610290"/>
        <a:ext cx="4320480" cy="1566174"/>
      </dsp:txXfrm>
    </dsp:sp>
    <dsp:sp modelId="{D82FB1BC-9561-497D-947C-69A7E86AE7DC}">
      <dsp:nvSpPr>
        <dsp:cNvPr id="0" name=""/>
        <dsp:cNvSpPr/>
      </dsp:nvSpPr>
      <dsp:spPr>
        <a:xfrm>
          <a:off x="3024336" y="1566174"/>
          <a:ext cx="2592288" cy="1044116"/>
        </a:xfrm>
        <a:prstGeom prst="roundRect">
          <a:avLst/>
        </a:prstGeom>
        <a:solidFill>
          <a:schemeClr val="accent6">
            <a:tint val="60000"/>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ru-RU" sz="2700" b="1" kern="1200">
              <a:effectLst>
                <a:outerShdw blurRad="38100" dist="38100" dir="2700000" algn="tl">
                  <a:srgbClr val="000000">
                    <a:alpha val="43137"/>
                  </a:srgbClr>
                </a:outerShdw>
              </a:effectLst>
            </a:rPr>
            <a:t>Преимущества</a:t>
          </a:r>
          <a:endParaRPr lang="ru-RU" sz="2700" b="1" kern="1200" dirty="0">
            <a:effectLst>
              <a:outerShdw blurRad="38100" dist="38100" dir="2700000" algn="tl">
                <a:srgbClr val="000000">
                  <a:alpha val="43137"/>
                </a:srgbClr>
              </a:outerShdw>
            </a:effectLst>
          </a:endParaRPr>
        </a:p>
      </dsp:txBody>
      <dsp:txXfrm>
        <a:off x="3075306" y="1617144"/>
        <a:ext cx="2490348" cy="942176"/>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D56740-FA14-4782-B5F2-938E6088D1CC}">
      <dsp:nvSpPr>
        <dsp:cNvPr id="0" name=""/>
        <dsp:cNvSpPr/>
      </dsp:nvSpPr>
      <dsp:spPr>
        <a:xfrm rot="10800000">
          <a:off x="2170334" y="763"/>
          <a:ext cx="7087027" cy="1541024"/>
        </a:xfrm>
        <a:prstGeom prst="homePlate">
          <a:avLst/>
        </a:prstGeom>
        <a:solidFill>
          <a:schemeClr val="accent6">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79549" tIns="68580" rIns="128016" bIns="68580" numCol="1" spcCol="1270" anchor="ctr" anchorCtr="0">
          <a:noAutofit/>
        </a:bodyPr>
        <a:lstStyle/>
        <a:p>
          <a:pPr marL="0" lvl="0" indent="0" algn="ctr" defTabSz="800100" rtl="0">
            <a:lnSpc>
              <a:spcPct val="90000"/>
            </a:lnSpc>
            <a:spcBef>
              <a:spcPct val="0"/>
            </a:spcBef>
            <a:spcAft>
              <a:spcPct val="35000"/>
            </a:spcAft>
            <a:buNone/>
          </a:pPr>
          <a:r>
            <a:rPr lang="ru-RU" sz="1800" kern="1200" dirty="0"/>
            <a:t>В Беларуси впервые на государственном уровне реализован проект с применением блокчейн. Новая система позволяет хранить распределенные списки реестра выданных банковских гарантий и создана в рамках программы по изучению новых банковских технологий.</a:t>
          </a:r>
        </a:p>
      </dsp:txBody>
      <dsp:txXfrm rot="10800000">
        <a:off x="2555590" y="763"/>
        <a:ext cx="6701771" cy="1541024"/>
      </dsp:txXfrm>
    </dsp:sp>
    <dsp:sp modelId="{CCAED84C-E5F5-4CC6-B092-B95C19E86D6B}">
      <dsp:nvSpPr>
        <dsp:cNvPr id="0" name=""/>
        <dsp:cNvSpPr/>
      </dsp:nvSpPr>
      <dsp:spPr>
        <a:xfrm>
          <a:off x="1399822" y="763"/>
          <a:ext cx="1541024" cy="1541024"/>
        </a:xfrm>
        <a:prstGeom prst="ellipse">
          <a:avLst/>
        </a:prstGeom>
        <a:blipFill rotWithShape="0">
          <a:blip xmlns:r="http://schemas.openxmlformats.org/officeDocument/2006/relationships" r:embed="rId1">
            <a:duotone>
              <a:prstClr val="black"/>
              <a:schemeClr val="accent6">
                <a:tint val="45000"/>
                <a:satMod val="400000"/>
              </a:schemeClr>
            </a:duotone>
            <a:lum contrast="10000"/>
          </a:blip>
          <a:stretch>
            <a:fillRect/>
          </a:stretch>
        </a:blip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dsp:style>
    </dsp:sp>
    <dsp:sp modelId="{35ADBE7C-D338-4777-A61D-5A115BD69FBD}">
      <dsp:nvSpPr>
        <dsp:cNvPr id="0" name=""/>
        <dsp:cNvSpPr/>
      </dsp:nvSpPr>
      <dsp:spPr>
        <a:xfrm rot="10800000">
          <a:off x="2170334" y="2001795"/>
          <a:ext cx="7087027" cy="1541024"/>
        </a:xfrm>
        <a:prstGeom prst="homePlate">
          <a:avLst/>
        </a:prstGeom>
        <a:solidFill>
          <a:schemeClr val="accent6">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79549" tIns="68580" rIns="128016" bIns="68580" numCol="1" spcCol="1270" anchor="ctr" anchorCtr="0">
          <a:noAutofit/>
        </a:bodyPr>
        <a:lstStyle/>
        <a:p>
          <a:pPr marL="0" lvl="0" indent="0" algn="ctr" defTabSz="800100" rtl="0">
            <a:lnSpc>
              <a:spcPct val="90000"/>
            </a:lnSpc>
            <a:spcBef>
              <a:spcPct val="0"/>
            </a:spcBef>
            <a:spcAft>
              <a:spcPct val="35000"/>
            </a:spcAft>
            <a:buNone/>
          </a:pPr>
          <a:r>
            <a:rPr lang="ru-RU" sz="1800" kern="1200" dirty="0"/>
            <a:t>Dash – альтернативная </a:t>
          </a:r>
          <a:r>
            <a:rPr lang="ru-RU" sz="1800" kern="1200" dirty="0" err="1"/>
            <a:t>криптовалюта</a:t>
          </a:r>
          <a:r>
            <a:rPr lang="ru-RU" sz="1800" kern="1200" dirty="0"/>
            <a:t>, созданная в 2014 году на базе </a:t>
          </a:r>
          <a:r>
            <a:rPr lang="ru-RU" sz="1800" kern="1200" dirty="0" err="1"/>
            <a:t>Биткойна</a:t>
          </a:r>
          <a:r>
            <a:rPr lang="ru-RU" sz="1800" kern="1200" dirty="0"/>
            <a:t>, недавно внедрила децентрализованный механизм управления непосредственно в своём </a:t>
          </a:r>
          <a:r>
            <a:rPr lang="ru-RU" sz="1800" kern="1200" dirty="0" err="1"/>
            <a:t>блокчейне</a:t>
          </a:r>
          <a:r>
            <a:rPr lang="ru-RU" sz="1800" kern="1200" dirty="0"/>
            <a:t>.</a:t>
          </a:r>
        </a:p>
      </dsp:txBody>
      <dsp:txXfrm rot="10800000">
        <a:off x="2555590" y="2001795"/>
        <a:ext cx="6701771" cy="1541024"/>
      </dsp:txXfrm>
    </dsp:sp>
    <dsp:sp modelId="{FDB36759-1114-427B-82FC-03518C6CF973}">
      <dsp:nvSpPr>
        <dsp:cNvPr id="0" name=""/>
        <dsp:cNvSpPr/>
      </dsp:nvSpPr>
      <dsp:spPr>
        <a:xfrm>
          <a:off x="1399822" y="2001795"/>
          <a:ext cx="1541024" cy="1541024"/>
        </a:xfrm>
        <a:prstGeom prst="ellipse">
          <a:avLst/>
        </a:prstGeom>
        <a:blipFill rotWithShape="0">
          <a:blip xmlns:r="http://schemas.openxmlformats.org/officeDocument/2006/relationships" r:embed="rId2">
            <a:duotone>
              <a:schemeClr val="accent6">
                <a:shade val="45000"/>
                <a:satMod val="135000"/>
              </a:schemeClr>
              <a:prstClr val="white"/>
            </a:duotone>
            <a:lum bright="-10000" contrast="20000"/>
          </a:blip>
          <a:stretch>
            <a:fillRect/>
          </a:stretch>
        </a:blip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dsp:style>
    </dsp:sp>
    <dsp:sp modelId="{7B5A7516-80A4-4936-AF0E-C9A110B5436B}">
      <dsp:nvSpPr>
        <dsp:cNvPr id="0" name=""/>
        <dsp:cNvSpPr/>
      </dsp:nvSpPr>
      <dsp:spPr>
        <a:xfrm rot="10800000">
          <a:off x="2170334" y="4002827"/>
          <a:ext cx="7087027" cy="1541024"/>
        </a:xfrm>
        <a:prstGeom prst="homePlate">
          <a:avLst/>
        </a:prstGeom>
        <a:solidFill>
          <a:schemeClr val="accent6">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79549" tIns="68580" rIns="128016" bIns="68580" numCol="1" spcCol="1270" anchor="ctr" anchorCtr="0">
          <a:noAutofit/>
        </a:bodyPr>
        <a:lstStyle/>
        <a:p>
          <a:pPr marL="0" lvl="0" indent="0" algn="ctr" defTabSz="800100" rtl="0">
            <a:lnSpc>
              <a:spcPct val="90000"/>
            </a:lnSpc>
            <a:spcBef>
              <a:spcPct val="0"/>
            </a:spcBef>
            <a:spcAft>
              <a:spcPct val="35000"/>
            </a:spcAft>
            <a:buNone/>
          </a:pPr>
          <a:r>
            <a:rPr lang="ru-RU" sz="1800" kern="1200" dirty="0"/>
            <a:t>Специалисты Министерства связи и массовых коммуникаций рассчитывают на подготовку к 2019 году всей необходимой правовой базы, которая помогла бы обеспечить возможность широкого использования технологии </a:t>
          </a:r>
          <a:r>
            <a:rPr lang="ru-RU" sz="1800" kern="1200" dirty="0" err="1"/>
            <a:t>блокчейн</a:t>
          </a:r>
          <a:r>
            <a:rPr lang="ru-RU" sz="1800" kern="1200" dirty="0"/>
            <a:t> в России.</a:t>
          </a:r>
        </a:p>
      </dsp:txBody>
      <dsp:txXfrm rot="10800000">
        <a:off x="2555590" y="4002827"/>
        <a:ext cx="6701771" cy="1541024"/>
      </dsp:txXfrm>
    </dsp:sp>
    <dsp:sp modelId="{42B3E2A6-EA7D-45E8-9EBA-876DBAFBD8E4}">
      <dsp:nvSpPr>
        <dsp:cNvPr id="0" name=""/>
        <dsp:cNvSpPr/>
      </dsp:nvSpPr>
      <dsp:spPr>
        <a:xfrm>
          <a:off x="1399822" y="4002827"/>
          <a:ext cx="1541024" cy="1541024"/>
        </a:xfrm>
        <a:prstGeom prst="ellipse">
          <a:avLst/>
        </a:prstGeom>
        <a:blipFill rotWithShape="0">
          <a:blip xmlns:r="http://schemas.openxmlformats.org/officeDocument/2006/relationships" r:embed="rId3">
            <a:duotone>
              <a:prstClr val="black"/>
              <a:schemeClr val="accent6">
                <a:tint val="45000"/>
                <a:satMod val="400000"/>
              </a:schemeClr>
            </a:duotone>
            <a:lum contrast="20000"/>
          </a:blip>
          <a:stretch>
            <a:fillRect/>
          </a:stretch>
        </a:blip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dsp:style>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E4B720-BA94-466D-8D1D-AF2A1AC4C9DB}">
      <dsp:nvSpPr>
        <dsp:cNvPr id="0" name=""/>
        <dsp:cNvSpPr/>
      </dsp:nvSpPr>
      <dsp:spPr>
        <a:xfrm>
          <a:off x="0" y="0"/>
          <a:ext cx="1715815" cy="5069160"/>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rtl="0">
            <a:lnSpc>
              <a:spcPct val="90000"/>
            </a:lnSpc>
            <a:spcBef>
              <a:spcPct val="0"/>
            </a:spcBef>
            <a:spcAft>
              <a:spcPct val="35000"/>
            </a:spcAft>
            <a:buNone/>
          </a:pPr>
          <a:r>
            <a:rPr lang="ru-RU" sz="1400" kern="1200" dirty="0"/>
            <a:t>Внедрение технологически ориентированного контроля и надзора</a:t>
          </a:r>
          <a:r>
            <a:rPr lang="en-US" sz="1400" kern="1200" dirty="0"/>
            <a:t> </a:t>
          </a:r>
          <a:r>
            <a:rPr lang="ru-RU" sz="1400" kern="1200" dirty="0"/>
            <a:t>(системы раннего распознавания)</a:t>
          </a:r>
        </a:p>
      </dsp:txBody>
      <dsp:txXfrm>
        <a:off x="0" y="2027664"/>
        <a:ext cx="1715815" cy="2027664"/>
      </dsp:txXfrm>
    </dsp:sp>
    <dsp:sp modelId="{B97F1732-E922-4A41-9C1B-997DF2537041}">
      <dsp:nvSpPr>
        <dsp:cNvPr id="0" name=""/>
        <dsp:cNvSpPr/>
      </dsp:nvSpPr>
      <dsp:spPr>
        <a:xfrm>
          <a:off x="51474" y="304149"/>
          <a:ext cx="1612866" cy="1688030"/>
        </a:xfrm>
        <a:prstGeom prst="ellipse">
          <a:avLst/>
        </a:prstGeom>
        <a:blipFill rotWithShape="0">
          <a:blip xmlns:r="http://schemas.openxmlformats.org/officeDocument/2006/relationships" r:embed="rId1">
            <a:duotone>
              <a:prstClr val="black"/>
              <a:schemeClr val="accent6">
                <a:tint val="45000"/>
                <a:satMod val="400000"/>
              </a:schemeClr>
            </a:duotone>
            <a:lum contrast="20000"/>
          </a:blip>
          <a:stretch>
            <a:fillRect/>
          </a:stretch>
        </a:blipFill>
        <a:ln>
          <a:noFill/>
        </a:ln>
        <a:effectLst>
          <a:outerShdw blurRad="40000" dist="23000" dir="5400000" rotWithShape="0">
            <a:srgbClr val="000000">
              <a:alpha val="35000"/>
            </a:srgbClr>
          </a:outerShdw>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2A1B87E2-FA2F-44EB-A780-031E4E0A253C}">
      <dsp:nvSpPr>
        <dsp:cNvPr id="0" name=""/>
        <dsp:cNvSpPr/>
      </dsp:nvSpPr>
      <dsp:spPr>
        <a:xfrm>
          <a:off x="1767290" y="0"/>
          <a:ext cx="1715815" cy="5069160"/>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rtl="0">
            <a:lnSpc>
              <a:spcPct val="90000"/>
            </a:lnSpc>
            <a:spcBef>
              <a:spcPct val="0"/>
            </a:spcBef>
            <a:spcAft>
              <a:spcPct val="35000"/>
            </a:spcAft>
            <a:buNone/>
          </a:pPr>
          <a:r>
            <a:rPr lang="ru-RU" sz="1400" kern="1200" dirty="0"/>
            <a:t>Создание каналов информационного обмена (работа с </a:t>
          </a:r>
          <a:r>
            <a:rPr lang="en-US" sz="1400" kern="1200" dirty="0"/>
            <a:t>big data)</a:t>
          </a:r>
          <a:endParaRPr lang="ru-RU" sz="1400" kern="1200" dirty="0"/>
        </a:p>
      </dsp:txBody>
      <dsp:txXfrm>
        <a:off x="1767290" y="2027664"/>
        <a:ext cx="1715815" cy="2027664"/>
      </dsp:txXfrm>
    </dsp:sp>
    <dsp:sp modelId="{DD8C9910-0F57-4487-AEB3-AE29A41F2254}">
      <dsp:nvSpPr>
        <dsp:cNvPr id="0" name=""/>
        <dsp:cNvSpPr/>
      </dsp:nvSpPr>
      <dsp:spPr>
        <a:xfrm>
          <a:off x="1818764" y="304149"/>
          <a:ext cx="1612866" cy="1688030"/>
        </a:xfrm>
        <a:prstGeom prst="ellipse">
          <a:avLst/>
        </a:prstGeom>
        <a:blipFill rotWithShape="0">
          <a:blip xmlns:r="http://schemas.openxmlformats.org/officeDocument/2006/relationships" r:embed="rId2">
            <a:duotone>
              <a:prstClr val="black"/>
              <a:schemeClr val="accent6">
                <a:tint val="45000"/>
                <a:satMod val="400000"/>
              </a:schemeClr>
            </a:duotone>
            <a:lum contrast="10000"/>
          </a:blip>
          <a:stretch>
            <a:fillRect/>
          </a:stretch>
        </a:blipFill>
        <a:ln>
          <a:noFill/>
        </a:ln>
        <a:effectLst>
          <a:outerShdw blurRad="40000" dist="23000" dir="5400000" rotWithShape="0">
            <a:srgbClr val="000000">
              <a:alpha val="35000"/>
            </a:srgbClr>
          </a:outerShdw>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2AA59AB3-A008-427C-822B-056FFC0115B0}">
      <dsp:nvSpPr>
        <dsp:cNvPr id="0" name=""/>
        <dsp:cNvSpPr/>
      </dsp:nvSpPr>
      <dsp:spPr>
        <a:xfrm>
          <a:off x="3534580" y="0"/>
          <a:ext cx="1715815" cy="5069160"/>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rtl="0">
            <a:lnSpc>
              <a:spcPct val="90000"/>
            </a:lnSpc>
            <a:spcBef>
              <a:spcPct val="0"/>
            </a:spcBef>
            <a:spcAft>
              <a:spcPct val="35000"/>
            </a:spcAft>
            <a:buNone/>
          </a:pPr>
          <a:r>
            <a:rPr lang="ru-RU" sz="1400" kern="1200" dirty="0"/>
            <a:t>Стирание лицензионных и иных барьеров на финансовом рынке (новые игроки на рынке)</a:t>
          </a:r>
        </a:p>
      </dsp:txBody>
      <dsp:txXfrm>
        <a:off x="3534580" y="2027664"/>
        <a:ext cx="1715815" cy="2027664"/>
      </dsp:txXfrm>
    </dsp:sp>
    <dsp:sp modelId="{1C796F32-027E-42B6-ACC7-BFD8BF3D257C}">
      <dsp:nvSpPr>
        <dsp:cNvPr id="0" name=""/>
        <dsp:cNvSpPr/>
      </dsp:nvSpPr>
      <dsp:spPr>
        <a:xfrm>
          <a:off x="3586054" y="304149"/>
          <a:ext cx="1612866" cy="1688030"/>
        </a:xfrm>
        <a:prstGeom prst="ellipse">
          <a:avLst/>
        </a:prstGeom>
        <a:blipFill rotWithShape="0">
          <a:blip xmlns:r="http://schemas.openxmlformats.org/officeDocument/2006/relationships" r:embed="rId3">
            <a:duotone>
              <a:prstClr val="black"/>
              <a:schemeClr val="accent6">
                <a:tint val="45000"/>
                <a:satMod val="400000"/>
              </a:schemeClr>
            </a:duotone>
          </a:blip>
          <a:stretch>
            <a:fillRect/>
          </a:stretch>
        </a:blipFill>
        <a:ln>
          <a:noFill/>
        </a:ln>
        <a:effectLst>
          <a:outerShdw blurRad="40000" dist="23000" dir="5400000" rotWithShape="0">
            <a:srgbClr val="000000">
              <a:alpha val="35000"/>
            </a:srgbClr>
          </a:outerShdw>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A65E7AAA-384D-4B47-9A5A-3CE0D8241E60}">
      <dsp:nvSpPr>
        <dsp:cNvPr id="0" name=""/>
        <dsp:cNvSpPr/>
      </dsp:nvSpPr>
      <dsp:spPr>
        <a:xfrm>
          <a:off x="5301870" y="0"/>
          <a:ext cx="1715815" cy="5069160"/>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rtl="0">
            <a:lnSpc>
              <a:spcPct val="90000"/>
            </a:lnSpc>
            <a:spcBef>
              <a:spcPct val="0"/>
            </a:spcBef>
            <a:spcAft>
              <a:spcPct val="35000"/>
            </a:spcAft>
            <a:buNone/>
          </a:pPr>
          <a:r>
            <a:rPr lang="ru-RU" sz="1400" kern="1200" dirty="0"/>
            <a:t>Антикризисная превентивная направленность надзора (оценка качества капитала и рисков)</a:t>
          </a:r>
        </a:p>
      </dsp:txBody>
      <dsp:txXfrm>
        <a:off x="5301870" y="2027664"/>
        <a:ext cx="1715815" cy="2027664"/>
      </dsp:txXfrm>
    </dsp:sp>
    <dsp:sp modelId="{2B4E10FA-2292-4B7E-9FFB-1CBFAC2EC47C}">
      <dsp:nvSpPr>
        <dsp:cNvPr id="0" name=""/>
        <dsp:cNvSpPr/>
      </dsp:nvSpPr>
      <dsp:spPr>
        <a:xfrm>
          <a:off x="5353344" y="304149"/>
          <a:ext cx="1612866" cy="1688030"/>
        </a:xfrm>
        <a:prstGeom prst="ellipse">
          <a:avLst/>
        </a:prstGeom>
        <a:blipFill rotWithShape="0">
          <a:blip xmlns:r="http://schemas.openxmlformats.org/officeDocument/2006/relationships" r:embed="rId4">
            <a:duotone>
              <a:schemeClr val="accent6">
                <a:shade val="45000"/>
                <a:satMod val="135000"/>
              </a:schemeClr>
              <a:prstClr val="white"/>
            </a:duotone>
          </a:blip>
          <a:stretch>
            <a:fillRect/>
          </a:stretch>
        </a:blipFill>
        <a:ln w="3175">
          <a:solidFill>
            <a:schemeClr val="accent6">
              <a:lumMod val="75000"/>
            </a:schemeClr>
          </a:solidFill>
        </a:ln>
        <a:effectLst>
          <a:outerShdw blurRad="40000" dist="23000" dir="5400000" rotWithShape="0">
            <a:srgbClr val="000000">
              <a:alpha val="35000"/>
            </a:srgbClr>
          </a:outerShdw>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38E30E2A-A66F-4BCD-A1D8-B4F2BB1DD9DB}">
      <dsp:nvSpPr>
        <dsp:cNvPr id="0" name=""/>
        <dsp:cNvSpPr/>
      </dsp:nvSpPr>
      <dsp:spPr>
        <a:xfrm>
          <a:off x="7069160" y="0"/>
          <a:ext cx="1715815" cy="5069160"/>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rtl="0">
            <a:lnSpc>
              <a:spcPct val="90000"/>
            </a:lnSpc>
            <a:spcBef>
              <a:spcPct val="0"/>
            </a:spcBef>
            <a:spcAft>
              <a:spcPct val="35000"/>
            </a:spcAft>
            <a:buNone/>
          </a:pPr>
          <a:r>
            <a:rPr lang="ru-RU" sz="1400" kern="1200" dirty="0"/>
            <a:t>Развитие правового регулирования новых финансовых рынков (</a:t>
          </a:r>
          <a:r>
            <a:rPr lang="ru-RU" sz="1400" kern="1200" dirty="0" err="1"/>
            <a:t>криптовалюты</a:t>
          </a:r>
          <a:r>
            <a:rPr lang="ru-RU" sz="1400" kern="1200" dirty="0"/>
            <a:t>, электронные платежные системы)</a:t>
          </a:r>
        </a:p>
      </dsp:txBody>
      <dsp:txXfrm>
        <a:off x="7069160" y="2027664"/>
        <a:ext cx="1715815" cy="2027664"/>
      </dsp:txXfrm>
    </dsp:sp>
    <dsp:sp modelId="{78FCA02B-B9E8-43E2-86FB-F109EB0A5CB7}">
      <dsp:nvSpPr>
        <dsp:cNvPr id="0" name=""/>
        <dsp:cNvSpPr/>
      </dsp:nvSpPr>
      <dsp:spPr>
        <a:xfrm>
          <a:off x="7120634" y="304149"/>
          <a:ext cx="1612866" cy="1688030"/>
        </a:xfrm>
        <a:prstGeom prst="ellipse">
          <a:avLst/>
        </a:prstGeom>
        <a:blipFill rotWithShape="0">
          <a:blip xmlns:r="http://schemas.openxmlformats.org/officeDocument/2006/relationships" r:embed="rId5"/>
          <a:stretch>
            <a:fillRect/>
          </a:stretch>
        </a:blipFill>
        <a:ln>
          <a:noFill/>
        </a:ln>
        <a:effectLst>
          <a:outerShdw blurRad="40000" dist="23000" dir="5400000" rotWithShape="0">
            <a:srgbClr val="000000">
              <a:alpha val="35000"/>
            </a:srgbClr>
          </a:outerShdw>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951C16C5-76CF-462E-A10F-CE66FFC3C5E7}">
      <dsp:nvSpPr>
        <dsp:cNvPr id="0" name=""/>
        <dsp:cNvSpPr/>
      </dsp:nvSpPr>
      <dsp:spPr>
        <a:xfrm>
          <a:off x="351399" y="4055328"/>
          <a:ext cx="8082177" cy="760374"/>
        </a:xfrm>
        <a:prstGeom prst="leftRightArrow">
          <a:avLst/>
        </a:prstGeom>
        <a:solidFill>
          <a:schemeClr val="accent6">
            <a:tint val="6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flat" dir="t"/>
        </a:scene3d>
        <a:sp3d z="190500" prstMaterial="plastic">
          <a:bevelT w="120900" h="88900"/>
          <a:bevelB w="88900" h="31750" prst="angle"/>
        </a:sp3d>
      </dsp:spPr>
      <dsp:style>
        <a:lnRef idx="0">
          <a:scrgbClr r="0" g="0" b="0"/>
        </a:lnRef>
        <a:fillRef idx="1">
          <a:scrgbClr r="0" g="0" b="0"/>
        </a:fillRef>
        <a:effectRef idx="3">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C627A4-A247-4F7F-B8D2-E7D599A15DC9}">
      <dsp:nvSpPr>
        <dsp:cNvPr id="0" name=""/>
        <dsp:cNvSpPr/>
      </dsp:nvSpPr>
      <dsp:spPr>
        <a:xfrm>
          <a:off x="1037" y="142943"/>
          <a:ext cx="4045175" cy="2427105"/>
        </a:xfrm>
        <a:prstGeom prst="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rtl="0">
            <a:lnSpc>
              <a:spcPct val="90000"/>
            </a:lnSpc>
            <a:spcBef>
              <a:spcPct val="0"/>
            </a:spcBef>
            <a:spcAft>
              <a:spcPct val="35000"/>
            </a:spcAft>
            <a:buNone/>
          </a:pPr>
          <a:r>
            <a:rPr lang="ru-RU" sz="1700" kern="1200" dirty="0" err="1"/>
            <a:t>Commnowealth</a:t>
          </a:r>
          <a:r>
            <a:rPr lang="ru-RU" sz="1700" kern="1200" dirty="0"/>
            <a:t> </a:t>
          </a:r>
          <a:r>
            <a:rPr lang="ru-RU" sz="1700" kern="1200" dirty="0" err="1"/>
            <a:t>Bank</a:t>
          </a:r>
          <a:r>
            <a:rPr lang="ru-RU" sz="1700" kern="1200" dirty="0"/>
            <a:t> </a:t>
          </a:r>
          <a:r>
            <a:rPr lang="ru-RU" sz="1700" kern="1200" dirty="0" err="1"/>
            <a:t>Australia</a:t>
          </a:r>
          <a:r>
            <a:rPr lang="ru-RU" sz="1700" kern="1200" dirty="0"/>
            <a:t> разработал планшет, позволяющий принимать платежи с бесконтактных и </a:t>
          </a:r>
          <a:r>
            <a:rPr lang="ru-RU" sz="1700" kern="1200" dirty="0" err="1"/>
            <a:t>чиповых</a:t>
          </a:r>
          <a:r>
            <a:rPr lang="ru-RU" sz="1700" kern="1200" dirty="0"/>
            <a:t> карт (у нас уже применяется в некоторых телефонах)</a:t>
          </a:r>
        </a:p>
      </dsp:txBody>
      <dsp:txXfrm>
        <a:off x="1037" y="142943"/>
        <a:ext cx="4045175" cy="2427105"/>
      </dsp:txXfrm>
    </dsp:sp>
    <dsp:sp modelId="{44B37037-B1A4-4506-9F7C-71BB29A32261}">
      <dsp:nvSpPr>
        <dsp:cNvPr id="0" name=""/>
        <dsp:cNvSpPr/>
      </dsp:nvSpPr>
      <dsp:spPr>
        <a:xfrm>
          <a:off x="4450730" y="142943"/>
          <a:ext cx="4045175" cy="2427105"/>
        </a:xfrm>
        <a:prstGeom prst="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rtl="0">
            <a:lnSpc>
              <a:spcPct val="90000"/>
            </a:lnSpc>
            <a:spcBef>
              <a:spcPct val="0"/>
            </a:spcBef>
            <a:spcAft>
              <a:spcPct val="35000"/>
            </a:spcAft>
            <a:buNone/>
          </a:pPr>
          <a:r>
            <a:rPr lang="ru-RU" sz="1700" kern="1200" dirty="0" err="1"/>
            <a:t>Getin</a:t>
          </a:r>
          <a:r>
            <a:rPr lang="ru-RU" sz="1700" kern="1200" dirty="0"/>
            <a:t> </a:t>
          </a:r>
          <a:r>
            <a:rPr lang="ru-RU" sz="1700" kern="1200" dirty="0" err="1"/>
            <a:t>Bank</a:t>
          </a:r>
          <a:r>
            <a:rPr lang="ru-RU" sz="1700" kern="1200" dirty="0"/>
            <a:t> и </a:t>
          </a:r>
          <a:r>
            <a:rPr lang="ru-RU" sz="1700" kern="1200" dirty="0" err="1"/>
            <a:t>Bank</a:t>
          </a:r>
          <a:r>
            <a:rPr lang="ru-RU" sz="1700" kern="1200" dirty="0"/>
            <a:t> BPH в Польше внедрили биометрическую аутентификацию в банкоматах по отпечатку пальца.</a:t>
          </a:r>
        </a:p>
      </dsp:txBody>
      <dsp:txXfrm>
        <a:off x="4450730" y="142943"/>
        <a:ext cx="4045175" cy="2427105"/>
      </dsp:txXfrm>
    </dsp:sp>
    <dsp:sp modelId="{9AE875FE-EFB1-45B4-AD1B-DB7F6FF0F09E}">
      <dsp:nvSpPr>
        <dsp:cNvPr id="0" name=""/>
        <dsp:cNvSpPr/>
      </dsp:nvSpPr>
      <dsp:spPr>
        <a:xfrm>
          <a:off x="2225884" y="2974566"/>
          <a:ext cx="4045175" cy="2427105"/>
        </a:xfrm>
        <a:prstGeom prst="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rtl="0">
            <a:lnSpc>
              <a:spcPct val="90000"/>
            </a:lnSpc>
            <a:spcBef>
              <a:spcPct val="0"/>
            </a:spcBef>
            <a:spcAft>
              <a:spcPct val="35000"/>
            </a:spcAft>
            <a:buNone/>
          </a:pPr>
          <a:r>
            <a:rPr lang="ru-RU" sz="1700" kern="1200" dirty="0" err="1"/>
            <a:t>Citibank</a:t>
          </a:r>
          <a:r>
            <a:rPr lang="ru-RU" sz="1700" kern="1200" dirty="0"/>
            <a:t> открыл больше ста «умных офисов» в Азии, оснастив их видео-стенами, планшетами и персональными местами для самообслуживания, а также банкоматами 360 </a:t>
          </a:r>
          <a:r>
            <a:rPr lang="ru-RU" sz="1700" kern="1200" dirty="0" err="1"/>
            <a:t>Stations</a:t>
          </a:r>
          <a:r>
            <a:rPr lang="ru-RU" sz="1700" kern="1200" dirty="0"/>
            <a:t>, особенностью которых является возможность оставить заявку на кредит и связаться с персоналом банка с помощью видеоконференции.</a:t>
          </a:r>
        </a:p>
      </dsp:txBody>
      <dsp:txXfrm>
        <a:off x="2225884" y="2974566"/>
        <a:ext cx="4045175" cy="242710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F4748E-980D-42E9-8EF3-F423F8E6860F}">
      <dsp:nvSpPr>
        <dsp:cNvPr id="0" name=""/>
        <dsp:cNvSpPr/>
      </dsp:nvSpPr>
      <dsp:spPr>
        <a:xfrm>
          <a:off x="653472" y="0"/>
          <a:ext cx="7406022" cy="2548880"/>
        </a:xfrm>
        <a:prstGeom prst="rightArrow">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7D1D75E-3190-40AD-836A-2CCF404FD452}">
      <dsp:nvSpPr>
        <dsp:cNvPr id="0" name=""/>
        <dsp:cNvSpPr/>
      </dsp:nvSpPr>
      <dsp:spPr>
        <a:xfrm>
          <a:off x="1334173" y="764664"/>
          <a:ext cx="6044621" cy="1019552"/>
        </a:xfrm>
        <a:prstGeom prst="round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rtl="0">
            <a:lnSpc>
              <a:spcPct val="90000"/>
            </a:lnSpc>
            <a:spcBef>
              <a:spcPct val="0"/>
            </a:spcBef>
            <a:spcAft>
              <a:spcPct val="35000"/>
            </a:spcAft>
            <a:buNone/>
          </a:pPr>
          <a:r>
            <a:rPr lang="ru-RU" sz="1400" kern="1200" dirty="0"/>
            <a:t>Дистанционное банковское обслуживание (ДБО) — общий термин для технологий предоставления банковских услуг на основании распоряжений, передаваемых клиентом удаленным образом (то есть без его визита в банк), чаще всего с использованием компьютерных и телефонных сетей.</a:t>
          </a:r>
        </a:p>
      </dsp:txBody>
      <dsp:txXfrm>
        <a:off x="1383943" y="814434"/>
        <a:ext cx="5945081" cy="92001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55D28B-03A6-4C52-BF2C-FE5542C6E83F}">
      <dsp:nvSpPr>
        <dsp:cNvPr id="0" name=""/>
        <dsp:cNvSpPr/>
      </dsp:nvSpPr>
      <dsp:spPr>
        <a:xfrm>
          <a:off x="4356484" y="1190281"/>
          <a:ext cx="1439774" cy="499756"/>
        </a:xfrm>
        <a:custGeom>
          <a:avLst/>
          <a:gdLst/>
          <a:ahLst/>
          <a:cxnLst/>
          <a:rect l="0" t="0" r="0" b="0"/>
          <a:pathLst>
            <a:path>
              <a:moveTo>
                <a:pt x="0" y="0"/>
              </a:moveTo>
              <a:lnTo>
                <a:pt x="0" y="249878"/>
              </a:lnTo>
              <a:lnTo>
                <a:pt x="1439774" y="249878"/>
              </a:lnTo>
              <a:lnTo>
                <a:pt x="1439774" y="499756"/>
              </a:lnTo>
            </a:path>
          </a:pathLst>
        </a:custGeom>
        <a:noFill/>
        <a:ln w="25400" cap="flat" cmpd="sng" algn="ctr">
          <a:solidFill>
            <a:schemeClr val="accent6">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6A92CDFF-A481-447B-9A20-7DD312E1E673}">
      <dsp:nvSpPr>
        <dsp:cNvPr id="0" name=""/>
        <dsp:cNvSpPr/>
      </dsp:nvSpPr>
      <dsp:spPr>
        <a:xfrm>
          <a:off x="2916709" y="1190281"/>
          <a:ext cx="1439774" cy="499756"/>
        </a:xfrm>
        <a:custGeom>
          <a:avLst/>
          <a:gdLst/>
          <a:ahLst/>
          <a:cxnLst/>
          <a:rect l="0" t="0" r="0" b="0"/>
          <a:pathLst>
            <a:path>
              <a:moveTo>
                <a:pt x="1439774" y="0"/>
              </a:moveTo>
              <a:lnTo>
                <a:pt x="1439774" y="249878"/>
              </a:lnTo>
              <a:lnTo>
                <a:pt x="0" y="249878"/>
              </a:lnTo>
              <a:lnTo>
                <a:pt x="0" y="499756"/>
              </a:lnTo>
            </a:path>
          </a:pathLst>
        </a:custGeom>
        <a:noFill/>
        <a:ln w="25400" cap="flat" cmpd="sng" algn="ctr">
          <a:solidFill>
            <a:schemeClr val="accent6">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5A41FEA3-57BC-44F7-95EB-C7790EDFCD76}">
      <dsp:nvSpPr>
        <dsp:cNvPr id="0" name=""/>
        <dsp:cNvSpPr/>
      </dsp:nvSpPr>
      <dsp:spPr>
        <a:xfrm>
          <a:off x="3166587" y="385"/>
          <a:ext cx="2379793" cy="1189896"/>
        </a:xfrm>
        <a:prstGeom prst="rect">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ru-RU" sz="1900" kern="1200" dirty="0"/>
            <a:t>Системы «Клиент-Банк» принципиально подразделяются на 2 типа:</a:t>
          </a:r>
        </a:p>
      </dsp:txBody>
      <dsp:txXfrm>
        <a:off x="3166587" y="385"/>
        <a:ext cx="2379793" cy="1189896"/>
      </dsp:txXfrm>
    </dsp:sp>
    <dsp:sp modelId="{947F25FF-9DFF-42B4-8D9F-4968F1847879}">
      <dsp:nvSpPr>
        <dsp:cNvPr id="0" name=""/>
        <dsp:cNvSpPr/>
      </dsp:nvSpPr>
      <dsp:spPr>
        <a:xfrm>
          <a:off x="1726812" y="1690038"/>
          <a:ext cx="2379793" cy="1189896"/>
        </a:xfrm>
        <a:prstGeom prst="rect">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ru-RU" sz="1900" kern="1200" dirty="0"/>
            <a:t>«толстый» клиент</a:t>
          </a:r>
        </a:p>
      </dsp:txBody>
      <dsp:txXfrm>
        <a:off x="1726812" y="1690038"/>
        <a:ext cx="2379793" cy="1189896"/>
      </dsp:txXfrm>
    </dsp:sp>
    <dsp:sp modelId="{A301F544-7707-4F0A-8A05-FF2A7712572D}">
      <dsp:nvSpPr>
        <dsp:cNvPr id="0" name=""/>
        <dsp:cNvSpPr/>
      </dsp:nvSpPr>
      <dsp:spPr>
        <a:xfrm>
          <a:off x="4606362" y="1690038"/>
          <a:ext cx="2379793" cy="1189896"/>
        </a:xfrm>
        <a:prstGeom prst="rect">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ru-RU" sz="1900" kern="1200" dirty="0"/>
            <a:t>«тонкий» клиент.</a:t>
          </a:r>
        </a:p>
      </dsp:txBody>
      <dsp:txXfrm>
        <a:off x="4606362" y="1690038"/>
        <a:ext cx="2379793" cy="118989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B0E3395-A4BE-41CC-B232-2E718345EFD3}">
      <dsp:nvSpPr>
        <dsp:cNvPr id="0" name=""/>
        <dsp:cNvSpPr/>
      </dsp:nvSpPr>
      <dsp:spPr>
        <a:xfrm>
          <a:off x="0" y="0"/>
          <a:ext cx="8784976" cy="6552728"/>
        </a:xfrm>
        <a:prstGeom prst="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marL="0" lvl="0" indent="0" algn="ctr" defTabSz="1244600" rtl="0">
            <a:lnSpc>
              <a:spcPct val="90000"/>
            </a:lnSpc>
            <a:spcBef>
              <a:spcPct val="0"/>
            </a:spcBef>
            <a:spcAft>
              <a:spcPct val="35000"/>
            </a:spcAft>
            <a:buNone/>
          </a:pPr>
          <a:r>
            <a:rPr lang="ru-RU" sz="2800" kern="1200" dirty="0"/>
            <a:t>Для описания технологий ДБО используются различные в ряде случаев пересекающиеся по значению термины: Клиент-Банк, Банк-Клиент, Интернет-Банк, Система ДБО, Электронный банк, </a:t>
          </a:r>
          <a:r>
            <a:rPr lang="ru-RU" sz="2800" kern="1200" dirty="0" err="1"/>
            <a:t>Интернет-Банкинг</a:t>
          </a:r>
          <a:r>
            <a:rPr lang="ru-RU" sz="2800" kern="1200" dirty="0"/>
            <a:t>, </a:t>
          </a:r>
          <a:r>
            <a:rPr lang="en-US" sz="2800" kern="1200" dirty="0"/>
            <a:t>on-line banking, remote banking, direct banking, home banking, internet banking, PC banking, phone banking, mobile-banking, WAP-banking, SMS-banking, GSM-banking, TV-banking.</a:t>
          </a:r>
          <a:endParaRPr lang="ru-RU" sz="2800" kern="1200" dirty="0"/>
        </a:p>
      </dsp:txBody>
      <dsp:txXfrm>
        <a:off x="0" y="0"/>
        <a:ext cx="8784976" cy="3538473"/>
      </dsp:txXfrm>
    </dsp:sp>
    <dsp:sp modelId="{2BFCFA81-B3A2-47B9-8904-7DE485DF4E4D}">
      <dsp:nvSpPr>
        <dsp:cNvPr id="0" name=""/>
        <dsp:cNvSpPr/>
      </dsp:nvSpPr>
      <dsp:spPr>
        <a:xfrm>
          <a:off x="1072" y="3407418"/>
          <a:ext cx="1756566" cy="3014254"/>
        </a:xfrm>
        <a:prstGeom prst="rect">
          <a:avLst/>
        </a:prstGeom>
        <a:solidFill>
          <a:schemeClr val="accent6">
            <a:alpha val="90000"/>
            <a:tint val="40000"/>
            <a:hueOff val="0"/>
            <a:satOff val="0"/>
            <a:lumOff val="0"/>
            <a:alphaOff val="0"/>
          </a:schemeClr>
        </a:solidFill>
        <a:ln w="25400" cap="flat" cmpd="sng" algn="ctr">
          <a:solidFill>
            <a:schemeClr val="accent6">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marL="0" lvl="0" indent="0" algn="ctr" defTabSz="622300" rtl="0">
            <a:lnSpc>
              <a:spcPct val="90000"/>
            </a:lnSpc>
            <a:spcBef>
              <a:spcPct val="0"/>
            </a:spcBef>
            <a:spcAft>
              <a:spcPct val="35000"/>
            </a:spcAft>
            <a:buNone/>
          </a:pPr>
          <a:r>
            <a:rPr lang="ru-RU" sz="1400" b="1" kern="1200" dirty="0"/>
            <a:t>Системы «Клиент-Банк» (</a:t>
          </a:r>
          <a:r>
            <a:rPr lang="en-US" sz="1400" b="1" kern="1200" dirty="0"/>
            <a:t>PC-banking, remote banking, direct banking, home banking)</a:t>
          </a:r>
          <a:endParaRPr lang="ru-RU" sz="1400" kern="1200" dirty="0"/>
        </a:p>
      </dsp:txBody>
      <dsp:txXfrm>
        <a:off x="1072" y="3407418"/>
        <a:ext cx="1756566" cy="3014254"/>
      </dsp:txXfrm>
    </dsp:sp>
    <dsp:sp modelId="{89266C95-2C6B-4F1F-B1C2-C87DCB3AE6F8}">
      <dsp:nvSpPr>
        <dsp:cNvPr id="0" name=""/>
        <dsp:cNvSpPr/>
      </dsp:nvSpPr>
      <dsp:spPr>
        <a:xfrm>
          <a:off x="1757638" y="3407418"/>
          <a:ext cx="1756566" cy="3014254"/>
        </a:xfrm>
        <a:prstGeom prst="rect">
          <a:avLst/>
        </a:prstGeom>
        <a:solidFill>
          <a:schemeClr val="accent6">
            <a:alpha val="90000"/>
            <a:tint val="40000"/>
            <a:hueOff val="0"/>
            <a:satOff val="0"/>
            <a:lumOff val="0"/>
            <a:alphaOff val="0"/>
          </a:schemeClr>
        </a:solidFill>
        <a:ln w="25400" cap="flat" cmpd="sng" algn="ctr">
          <a:solidFill>
            <a:schemeClr val="accent6">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marL="0" lvl="0" indent="0" algn="ctr" defTabSz="622300" rtl="0">
            <a:lnSpc>
              <a:spcPct val="90000"/>
            </a:lnSpc>
            <a:spcBef>
              <a:spcPct val="0"/>
            </a:spcBef>
            <a:spcAft>
              <a:spcPct val="35000"/>
            </a:spcAft>
            <a:buNone/>
          </a:pPr>
          <a:r>
            <a:rPr lang="ru-RU" sz="1400" b="1" kern="1200" dirty="0"/>
            <a:t>Банк-Клиент</a:t>
          </a:r>
          <a:endParaRPr lang="ru-RU" sz="1400" kern="1200" dirty="0"/>
        </a:p>
      </dsp:txBody>
      <dsp:txXfrm>
        <a:off x="1757638" y="3407418"/>
        <a:ext cx="1756566" cy="3014254"/>
      </dsp:txXfrm>
    </dsp:sp>
    <dsp:sp modelId="{1112B831-BA9D-4C96-8D52-47E7E9D69F2B}">
      <dsp:nvSpPr>
        <dsp:cNvPr id="0" name=""/>
        <dsp:cNvSpPr/>
      </dsp:nvSpPr>
      <dsp:spPr>
        <a:xfrm>
          <a:off x="3514204" y="3407418"/>
          <a:ext cx="1756566" cy="3014254"/>
        </a:xfrm>
        <a:prstGeom prst="rect">
          <a:avLst/>
        </a:prstGeom>
        <a:solidFill>
          <a:schemeClr val="accent6">
            <a:alpha val="90000"/>
            <a:tint val="40000"/>
            <a:hueOff val="0"/>
            <a:satOff val="0"/>
            <a:lumOff val="0"/>
            <a:alphaOff val="0"/>
          </a:schemeClr>
        </a:solidFill>
        <a:ln w="25400" cap="flat" cmpd="sng" algn="ctr">
          <a:solidFill>
            <a:schemeClr val="accent6">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marL="0" lvl="0" indent="0" algn="ctr" defTabSz="622300" rtl="0">
            <a:lnSpc>
              <a:spcPct val="90000"/>
            </a:lnSpc>
            <a:spcBef>
              <a:spcPct val="0"/>
            </a:spcBef>
            <a:spcAft>
              <a:spcPct val="35000"/>
            </a:spcAft>
            <a:buNone/>
          </a:pPr>
          <a:r>
            <a:rPr lang="ru-RU" sz="1400" b="1" kern="1200" dirty="0"/>
            <a:t>Интернет-Клиент (тонкий клиент; </a:t>
          </a:r>
          <a:r>
            <a:rPr lang="en-US" sz="1400" b="1" kern="1200" dirty="0"/>
            <a:t>Online banking, </a:t>
          </a:r>
          <a:r>
            <a:rPr lang="ru-RU" sz="1400" b="1" kern="1200" dirty="0" err="1"/>
            <a:t>Интернет-банкинг</a:t>
          </a:r>
          <a:r>
            <a:rPr lang="ru-RU" sz="1400" b="1" kern="1200" dirty="0"/>
            <a:t> (</a:t>
          </a:r>
          <a:r>
            <a:rPr lang="en-US" sz="1400" b="1" kern="1200" dirty="0"/>
            <a:t>Internet banking), WEB-banking)</a:t>
          </a:r>
          <a:endParaRPr lang="ru-RU" sz="1400" kern="1200" dirty="0"/>
        </a:p>
      </dsp:txBody>
      <dsp:txXfrm>
        <a:off x="3514204" y="3407418"/>
        <a:ext cx="1756566" cy="3014254"/>
      </dsp:txXfrm>
    </dsp:sp>
    <dsp:sp modelId="{5E24B7BD-48B1-4543-91E6-F60DD989C218}">
      <dsp:nvSpPr>
        <dsp:cNvPr id="0" name=""/>
        <dsp:cNvSpPr/>
      </dsp:nvSpPr>
      <dsp:spPr>
        <a:xfrm>
          <a:off x="5270771" y="3407418"/>
          <a:ext cx="1756566" cy="3014254"/>
        </a:xfrm>
        <a:prstGeom prst="rect">
          <a:avLst/>
        </a:prstGeom>
        <a:solidFill>
          <a:schemeClr val="accent6">
            <a:alpha val="90000"/>
            <a:tint val="40000"/>
            <a:hueOff val="0"/>
            <a:satOff val="0"/>
            <a:lumOff val="0"/>
            <a:alphaOff val="0"/>
          </a:schemeClr>
        </a:solidFill>
        <a:ln w="25400" cap="flat" cmpd="sng" algn="ctr">
          <a:solidFill>
            <a:schemeClr val="accent6">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marL="0" lvl="0" indent="0" algn="ctr" defTabSz="622300" rtl="0">
            <a:lnSpc>
              <a:spcPct val="90000"/>
            </a:lnSpc>
            <a:spcBef>
              <a:spcPct val="0"/>
            </a:spcBef>
            <a:spcAft>
              <a:spcPct val="35000"/>
            </a:spcAft>
            <a:buNone/>
          </a:pPr>
          <a:r>
            <a:rPr lang="ru-RU" sz="1400" b="1" kern="1200" dirty="0"/>
            <a:t>Системы «Телефон-Банк» (Телефонный банкинг (</a:t>
          </a:r>
          <a:r>
            <a:rPr lang="ru-RU" sz="1400" b="1" kern="1200" dirty="0" err="1"/>
            <a:t>phone-banking</a:t>
          </a:r>
          <a:r>
            <a:rPr lang="ru-RU" sz="1400" b="1" kern="1200" dirty="0"/>
            <a:t>), </a:t>
          </a:r>
          <a:r>
            <a:rPr lang="ru-RU" sz="1400" b="1" kern="1200" dirty="0" err="1"/>
            <a:t>телебанкинг</a:t>
          </a:r>
          <a:r>
            <a:rPr lang="ru-RU" sz="1400" b="1" kern="1200" dirty="0"/>
            <a:t>, Телефон-Клиент, </a:t>
          </a:r>
          <a:r>
            <a:rPr lang="ru-RU" sz="1400" b="1" kern="1200" dirty="0" err="1"/>
            <a:t>SMS-banking</a:t>
          </a:r>
          <a:r>
            <a:rPr lang="ru-RU" sz="1400" b="1" kern="1200" dirty="0"/>
            <a:t>)</a:t>
          </a:r>
          <a:endParaRPr lang="ru-RU" sz="1400" kern="1200" dirty="0"/>
        </a:p>
      </dsp:txBody>
      <dsp:txXfrm>
        <a:off x="5270771" y="3407418"/>
        <a:ext cx="1756566" cy="3014254"/>
      </dsp:txXfrm>
    </dsp:sp>
    <dsp:sp modelId="{F93055B3-F00C-4034-A41D-90739A8AE994}">
      <dsp:nvSpPr>
        <dsp:cNvPr id="0" name=""/>
        <dsp:cNvSpPr/>
      </dsp:nvSpPr>
      <dsp:spPr>
        <a:xfrm>
          <a:off x="7027337" y="3407418"/>
          <a:ext cx="1756566" cy="3014254"/>
        </a:xfrm>
        <a:prstGeom prst="rect">
          <a:avLst/>
        </a:prstGeom>
        <a:solidFill>
          <a:schemeClr val="accent6">
            <a:alpha val="90000"/>
            <a:tint val="40000"/>
            <a:hueOff val="0"/>
            <a:satOff val="0"/>
            <a:lumOff val="0"/>
            <a:alphaOff val="0"/>
          </a:schemeClr>
        </a:solidFill>
        <a:ln w="25400" cap="flat" cmpd="sng" algn="ctr">
          <a:solidFill>
            <a:schemeClr val="accent6">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17780" rIns="99568" bIns="17780" numCol="1" spcCol="1270" anchor="ctr" anchorCtr="0">
          <a:noAutofit/>
        </a:bodyPr>
        <a:lstStyle/>
        <a:p>
          <a:pPr marL="0" lvl="0" indent="0" algn="ctr" defTabSz="622300" rtl="0">
            <a:lnSpc>
              <a:spcPct val="90000"/>
            </a:lnSpc>
            <a:spcBef>
              <a:spcPct val="0"/>
            </a:spcBef>
            <a:spcAft>
              <a:spcPct val="35000"/>
            </a:spcAft>
            <a:buNone/>
          </a:pPr>
          <a:r>
            <a:rPr lang="ru-RU" sz="1400" b="1" kern="1200" dirty="0"/>
            <a:t>Обслуживание с использованием банкоматов (</a:t>
          </a:r>
          <a:r>
            <a:rPr lang="ru-RU" sz="1400" b="1" kern="1200" dirty="0" err="1"/>
            <a:t>ATM-banking</a:t>
          </a:r>
          <a:r>
            <a:rPr lang="ru-RU" sz="1400" b="1" kern="1200" dirty="0"/>
            <a:t>) и устройств банковского самообслуживания</a:t>
          </a:r>
          <a:endParaRPr lang="ru-RU" sz="1400" kern="1200" dirty="0"/>
        </a:p>
      </dsp:txBody>
      <dsp:txXfrm>
        <a:off x="7027337" y="3407418"/>
        <a:ext cx="1756566" cy="301425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F821E8-36AD-450C-9AC4-352B5DA06658}">
      <dsp:nvSpPr>
        <dsp:cNvPr id="0" name=""/>
        <dsp:cNvSpPr/>
      </dsp:nvSpPr>
      <dsp:spPr>
        <a:xfrm rot="10800000">
          <a:off x="745759" y="290"/>
          <a:ext cx="7293456" cy="678766"/>
        </a:xfrm>
        <a:prstGeom prst="homePlate">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99317" tIns="49530" rIns="92456" bIns="49530" numCol="1" spcCol="1270" anchor="ctr" anchorCtr="0">
          <a:noAutofit/>
        </a:bodyPr>
        <a:lstStyle/>
        <a:p>
          <a:pPr marL="0" lvl="0" indent="0" algn="ctr" defTabSz="577850" rtl="0">
            <a:lnSpc>
              <a:spcPct val="90000"/>
            </a:lnSpc>
            <a:spcBef>
              <a:spcPct val="0"/>
            </a:spcBef>
            <a:spcAft>
              <a:spcPct val="35000"/>
            </a:spcAft>
            <a:buNone/>
          </a:pPr>
          <a:r>
            <a:rPr lang="ru-RU" sz="1300" kern="1200" dirty="0"/>
            <a:t>Термин «искусственный интеллект» (</a:t>
          </a:r>
          <a:r>
            <a:rPr lang="ru-RU" sz="1300" kern="1200" dirty="0" err="1"/>
            <a:t>artificial</a:t>
          </a:r>
          <a:r>
            <a:rPr lang="ru-RU" sz="1300" kern="1200" dirty="0"/>
            <a:t> </a:t>
          </a:r>
          <a:r>
            <a:rPr lang="ru-RU" sz="1300" kern="1200" dirty="0" err="1"/>
            <a:t>intelligence</a:t>
          </a:r>
          <a:r>
            <a:rPr lang="ru-RU" sz="1300" kern="1200" dirty="0"/>
            <a:t>, сокращенно AI) - сформулирован Д. Маккарти еще в 1956 г.</a:t>
          </a:r>
        </a:p>
      </dsp:txBody>
      <dsp:txXfrm rot="10800000">
        <a:off x="915450" y="290"/>
        <a:ext cx="7123765" cy="678766"/>
      </dsp:txXfrm>
    </dsp:sp>
    <dsp:sp modelId="{3345794B-7ADE-4AB4-B25B-44A7C6646198}">
      <dsp:nvSpPr>
        <dsp:cNvPr id="0" name=""/>
        <dsp:cNvSpPr/>
      </dsp:nvSpPr>
      <dsp:spPr>
        <a:xfrm>
          <a:off x="432047" y="31275"/>
          <a:ext cx="678766" cy="678766"/>
        </a:xfrm>
        <a:prstGeom prst="ellipse">
          <a:avLst/>
        </a:prstGeom>
        <a:gradFill rotWithShape="0">
          <a:gsLst>
            <a:gs pos="0">
              <a:schemeClr val="accent6">
                <a:tint val="50000"/>
                <a:hueOff val="0"/>
                <a:satOff val="0"/>
                <a:lumOff val="0"/>
                <a:alphaOff val="0"/>
                <a:shade val="51000"/>
                <a:satMod val="130000"/>
              </a:schemeClr>
            </a:gs>
            <a:gs pos="80000">
              <a:schemeClr val="accent6">
                <a:tint val="50000"/>
                <a:hueOff val="0"/>
                <a:satOff val="0"/>
                <a:lumOff val="0"/>
                <a:alphaOff val="0"/>
                <a:shade val="93000"/>
                <a:satMod val="130000"/>
              </a:schemeClr>
            </a:gs>
            <a:gs pos="100000">
              <a:schemeClr val="accent6">
                <a:tint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50879ABB-4847-4559-88B2-F62DCDA84D28}">
      <dsp:nvSpPr>
        <dsp:cNvPr id="0" name=""/>
        <dsp:cNvSpPr/>
      </dsp:nvSpPr>
      <dsp:spPr>
        <a:xfrm rot="10800000">
          <a:off x="745759" y="848748"/>
          <a:ext cx="7293456" cy="678766"/>
        </a:xfrm>
        <a:prstGeom prst="homePlate">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99317" tIns="49530" rIns="92456" bIns="49530" numCol="1" spcCol="1270" anchor="ctr" anchorCtr="0">
          <a:noAutofit/>
        </a:bodyPr>
        <a:lstStyle/>
        <a:p>
          <a:pPr marL="0" lvl="0" indent="0" algn="ctr" defTabSz="577850" rtl="0">
            <a:lnSpc>
              <a:spcPct val="90000"/>
            </a:lnSpc>
            <a:spcBef>
              <a:spcPct val="0"/>
            </a:spcBef>
            <a:spcAft>
              <a:spcPct val="35000"/>
            </a:spcAft>
            <a:buNone/>
          </a:pPr>
          <a:r>
            <a:rPr lang="ru-RU" sz="1300" kern="1200" dirty="0"/>
            <a:t>Искусственный интеллект - это свойство роботов, компьютерных программ и систем выполнять интеллектуальные и творческие функции человека, самостоятельно находить способы решения задач, уметь делать выводы и принимать решения.</a:t>
          </a:r>
        </a:p>
      </dsp:txBody>
      <dsp:txXfrm rot="10800000">
        <a:off x="915450" y="848748"/>
        <a:ext cx="7123765" cy="678766"/>
      </dsp:txXfrm>
    </dsp:sp>
    <dsp:sp modelId="{50A1F6F6-0C75-4B91-8872-39EEE3D4651C}">
      <dsp:nvSpPr>
        <dsp:cNvPr id="0" name=""/>
        <dsp:cNvSpPr/>
      </dsp:nvSpPr>
      <dsp:spPr>
        <a:xfrm>
          <a:off x="432047" y="879734"/>
          <a:ext cx="678766" cy="678766"/>
        </a:xfrm>
        <a:prstGeom prst="ellipse">
          <a:avLst/>
        </a:prstGeom>
        <a:gradFill rotWithShape="0">
          <a:gsLst>
            <a:gs pos="0">
              <a:schemeClr val="accent6">
                <a:tint val="50000"/>
                <a:hueOff val="0"/>
                <a:satOff val="0"/>
                <a:lumOff val="0"/>
                <a:alphaOff val="0"/>
                <a:shade val="51000"/>
                <a:satMod val="130000"/>
              </a:schemeClr>
            </a:gs>
            <a:gs pos="80000">
              <a:schemeClr val="accent6">
                <a:tint val="50000"/>
                <a:hueOff val="0"/>
                <a:satOff val="0"/>
                <a:lumOff val="0"/>
                <a:alphaOff val="0"/>
                <a:shade val="93000"/>
                <a:satMod val="130000"/>
              </a:schemeClr>
            </a:gs>
            <a:gs pos="100000">
              <a:schemeClr val="accent6">
                <a:tint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 modelId="{29D8E482-8EF5-40CC-BD53-7CA3251819BF}">
      <dsp:nvSpPr>
        <dsp:cNvPr id="0" name=""/>
        <dsp:cNvSpPr/>
      </dsp:nvSpPr>
      <dsp:spPr>
        <a:xfrm rot="10800000">
          <a:off x="745759" y="1697207"/>
          <a:ext cx="7293456" cy="678766"/>
        </a:xfrm>
        <a:prstGeom prst="homePlate">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99317" tIns="49530" rIns="92456" bIns="49530" numCol="1" spcCol="1270" anchor="ctr" anchorCtr="0">
          <a:noAutofit/>
        </a:bodyPr>
        <a:lstStyle/>
        <a:p>
          <a:pPr marL="0" lvl="0" indent="0" algn="ctr" defTabSz="577850" rtl="0">
            <a:lnSpc>
              <a:spcPct val="90000"/>
            </a:lnSpc>
            <a:spcBef>
              <a:spcPct val="0"/>
            </a:spcBef>
            <a:spcAft>
              <a:spcPct val="35000"/>
            </a:spcAft>
            <a:buNone/>
          </a:pPr>
          <a:r>
            <a:rPr lang="ru-RU" sz="1300" kern="1200" dirty="0" err="1"/>
            <a:t>Юнит</a:t>
          </a:r>
          <a:r>
            <a:rPr lang="ru-RU" sz="1300" kern="1200" dirty="0"/>
            <a:t> искусственного интеллекта – «единица», партикулярный, то есть отдельный объект, физически, виртуально или иным образом условно отграниченный от всех прочих; носитель искусственного интеллекта </a:t>
          </a:r>
        </a:p>
      </dsp:txBody>
      <dsp:txXfrm rot="10800000">
        <a:off x="915450" y="1697207"/>
        <a:ext cx="7123765" cy="678766"/>
      </dsp:txXfrm>
    </dsp:sp>
    <dsp:sp modelId="{E54E85FD-92B6-45F8-AB0D-AA76A4CFCF80}">
      <dsp:nvSpPr>
        <dsp:cNvPr id="0" name=""/>
        <dsp:cNvSpPr/>
      </dsp:nvSpPr>
      <dsp:spPr>
        <a:xfrm>
          <a:off x="432047" y="1697497"/>
          <a:ext cx="678766" cy="678766"/>
        </a:xfrm>
        <a:prstGeom prst="ellipse">
          <a:avLst/>
        </a:prstGeom>
        <a:gradFill rotWithShape="0">
          <a:gsLst>
            <a:gs pos="0">
              <a:schemeClr val="accent6">
                <a:tint val="50000"/>
                <a:hueOff val="0"/>
                <a:satOff val="0"/>
                <a:lumOff val="0"/>
                <a:alphaOff val="0"/>
                <a:shade val="51000"/>
                <a:satMod val="130000"/>
              </a:schemeClr>
            </a:gs>
            <a:gs pos="80000">
              <a:schemeClr val="accent6">
                <a:tint val="50000"/>
                <a:hueOff val="0"/>
                <a:satOff val="0"/>
                <a:lumOff val="0"/>
                <a:alphaOff val="0"/>
                <a:shade val="93000"/>
                <a:satMod val="130000"/>
              </a:schemeClr>
            </a:gs>
            <a:gs pos="100000">
              <a:schemeClr val="accent6">
                <a:tint val="5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127000" prstMaterial="plastic">
          <a:bevelT w="88900" h="88900"/>
          <a:bevelB w="88900" h="31750" prst="angle"/>
        </a:sp3d>
      </dsp:spPr>
      <dsp:style>
        <a:lnRef idx="0">
          <a:scrgbClr r="0" g="0" b="0"/>
        </a:lnRef>
        <a:fillRef idx="3">
          <a:scrgbClr r="0" g="0" b="0"/>
        </a:fillRef>
        <a:effectRef idx="2">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958065-8027-43FF-94DC-488D7DF903A6}">
      <dsp:nvSpPr>
        <dsp:cNvPr id="0" name=""/>
        <dsp:cNvSpPr/>
      </dsp:nvSpPr>
      <dsp:spPr>
        <a:xfrm>
          <a:off x="3010515" y="2655943"/>
          <a:ext cx="357119" cy="340243"/>
        </a:xfrm>
        <a:custGeom>
          <a:avLst/>
          <a:gdLst/>
          <a:ahLst/>
          <a:cxnLst/>
          <a:rect l="0" t="0" r="0" b="0"/>
          <a:pathLst>
            <a:path>
              <a:moveTo>
                <a:pt x="0" y="0"/>
              </a:moveTo>
              <a:lnTo>
                <a:pt x="178559" y="0"/>
              </a:lnTo>
              <a:lnTo>
                <a:pt x="178559" y="340243"/>
              </a:lnTo>
              <a:lnTo>
                <a:pt x="357119" y="340243"/>
              </a:lnTo>
            </a:path>
          </a:pathLst>
        </a:custGeom>
        <a:noFill/>
        <a:ln w="25400" cap="flat" cmpd="sng" algn="ctr">
          <a:solidFill>
            <a:schemeClr val="accent6">
              <a:shade val="8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66725">
            <a:lnSpc>
              <a:spcPct val="90000"/>
            </a:lnSpc>
            <a:spcBef>
              <a:spcPct val="0"/>
            </a:spcBef>
            <a:spcAft>
              <a:spcPct val="35000"/>
            </a:spcAft>
            <a:buNone/>
          </a:pPr>
          <a:endParaRPr lang="ru-RU" sz="1050" kern="1200"/>
        </a:p>
      </dsp:txBody>
      <dsp:txXfrm>
        <a:off x="3176743" y="2813734"/>
        <a:ext cx="24662" cy="24662"/>
      </dsp:txXfrm>
    </dsp:sp>
    <dsp:sp modelId="{F52F5E4B-7F71-4985-8E80-DA17CCDDDA94}">
      <dsp:nvSpPr>
        <dsp:cNvPr id="0" name=""/>
        <dsp:cNvSpPr/>
      </dsp:nvSpPr>
      <dsp:spPr>
        <a:xfrm>
          <a:off x="3010515" y="2315700"/>
          <a:ext cx="357119" cy="340243"/>
        </a:xfrm>
        <a:custGeom>
          <a:avLst/>
          <a:gdLst/>
          <a:ahLst/>
          <a:cxnLst/>
          <a:rect l="0" t="0" r="0" b="0"/>
          <a:pathLst>
            <a:path>
              <a:moveTo>
                <a:pt x="0" y="340243"/>
              </a:moveTo>
              <a:lnTo>
                <a:pt x="178559" y="340243"/>
              </a:lnTo>
              <a:lnTo>
                <a:pt x="178559" y="0"/>
              </a:lnTo>
              <a:lnTo>
                <a:pt x="357119" y="0"/>
              </a:lnTo>
            </a:path>
          </a:pathLst>
        </a:custGeom>
        <a:noFill/>
        <a:ln w="25400" cap="flat" cmpd="sng" algn="ctr">
          <a:solidFill>
            <a:schemeClr val="accent6">
              <a:shade val="8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66725">
            <a:lnSpc>
              <a:spcPct val="90000"/>
            </a:lnSpc>
            <a:spcBef>
              <a:spcPct val="0"/>
            </a:spcBef>
            <a:spcAft>
              <a:spcPct val="35000"/>
            </a:spcAft>
            <a:buNone/>
          </a:pPr>
          <a:endParaRPr lang="ru-RU" sz="1050" kern="1200"/>
        </a:p>
      </dsp:txBody>
      <dsp:txXfrm>
        <a:off x="3176743" y="2473490"/>
        <a:ext cx="24662" cy="24662"/>
      </dsp:txXfrm>
    </dsp:sp>
    <dsp:sp modelId="{1C8211CA-0ADD-4602-B8E7-89DB96C927F3}">
      <dsp:nvSpPr>
        <dsp:cNvPr id="0" name=""/>
        <dsp:cNvSpPr/>
      </dsp:nvSpPr>
      <dsp:spPr>
        <a:xfrm>
          <a:off x="867797" y="1805334"/>
          <a:ext cx="357119" cy="850609"/>
        </a:xfrm>
        <a:custGeom>
          <a:avLst/>
          <a:gdLst/>
          <a:ahLst/>
          <a:cxnLst/>
          <a:rect l="0" t="0" r="0" b="0"/>
          <a:pathLst>
            <a:path>
              <a:moveTo>
                <a:pt x="0" y="0"/>
              </a:moveTo>
              <a:lnTo>
                <a:pt x="178559" y="0"/>
              </a:lnTo>
              <a:lnTo>
                <a:pt x="178559" y="850609"/>
              </a:lnTo>
              <a:lnTo>
                <a:pt x="357119" y="850609"/>
              </a:lnTo>
            </a:path>
          </a:pathLst>
        </a:custGeom>
        <a:noFill/>
        <a:ln w="25400" cap="flat" cmpd="sng" algn="ctr">
          <a:solidFill>
            <a:schemeClr val="accent6">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66725">
            <a:lnSpc>
              <a:spcPct val="90000"/>
            </a:lnSpc>
            <a:spcBef>
              <a:spcPct val="0"/>
            </a:spcBef>
            <a:spcAft>
              <a:spcPct val="35000"/>
            </a:spcAft>
            <a:buNone/>
          </a:pPr>
          <a:endParaRPr lang="ru-RU" sz="1050" kern="1200"/>
        </a:p>
      </dsp:txBody>
      <dsp:txXfrm>
        <a:off x="1023293" y="2207575"/>
        <a:ext cx="46126" cy="46126"/>
      </dsp:txXfrm>
    </dsp:sp>
    <dsp:sp modelId="{9CB7DE17-5101-474E-8ED6-28BA9D53030E}">
      <dsp:nvSpPr>
        <dsp:cNvPr id="0" name=""/>
        <dsp:cNvSpPr/>
      </dsp:nvSpPr>
      <dsp:spPr>
        <a:xfrm>
          <a:off x="3010515" y="954725"/>
          <a:ext cx="357119" cy="680487"/>
        </a:xfrm>
        <a:custGeom>
          <a:avLst/>
          <a:gdLst/>
          <a:ahLst/>
          <a:cxnLst/>
          <a:rect l="0" t="0" r="0" b="0"/>
          <a:pathLst>
            <a:path>
              <a:moveTo>
                <a:pt x="0" y="0"/>
              </a:moveTo>
              <a:lnTo>
                <a:pt x="178559" y="0"/>
              </a:lnTo>
              <a:lnTo>
                <a:pt x="178559" y="680487"/>
              </a:lnTo>
              <a:lnTo>
                <a:pt x="357119" y="680487"/>
              </a:lnTo>
            </a:path>
          </a:pathLst>
        </a:custGeom>
        <a:noFill/>
        <a:ln w="25400" cap="flat" cmpd="sng" algn="ctr">
          <a:solidFill>
            <a:schemeClr val="accent6">
              <a:shade val="8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66725">
            <a:lnSpc>
              <a:spcPct val="90000"/>
            </a:lnSpc>
            <a:spcBef>
              <a:spcPct val="0"/>
            </a:spcBef>
            <a:spcAft>
              <a:spcPct val="35000"/>
            </a:spcAft>
            <a:buNone/>
          </a:pPr>
          <a:endParaRPr lang="ru-RU" sz="1050" kern="1200"/>
        </a:p>
      </dsp:txBody>
      <dsp:txXfrm>
        <a:off x="3169862" y="1275756"/>
        <a:ext cx="38425" cy="38425"/>
      </dsp:txXfrm>
    </dsp:sp>
    <dsp:sp modelId="{21EEA17D-0BA9-4A06-AE97-938320B2A048}">
      <dsp:nvSpPr>
        <dsp:cNvPr id="0" name=""/>
        <dsp:cNvSpPr/>
      </dsp:nvSpPr>
      <dsp:spPr>
        <a:xfrm>
          <a:off x="3010515" y="909005"/>
          <a:ext cx="357119" cy="91440"/>
        </a:xfrm>
        <a:custGeom>
          <a:avLst/>
          <a:gdLst/>
          <a:ahLst/>
          <a:cxnLst/>
          <a:rect l="0" t="0" r="0" b="0"/>
          <a:pathLst>
            <a:path>
              <a:moveTo>
                <a:pt x="0" y="45720"/>
              </a:moveTo>
              <a:lnTo>
                <a:pt x="357119" y="45720"/>
              </a:lnTo>
            </a:path>
          </a:pathLst>
        </a:custGeom>
        <a:noFill/>
        <a:ln w="25400" cap="flat" cmpd="sng" algn="ctr">
          <a:solidFill>
            <a:schemeClr val="accent6">
              <a:shade val="8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66725">
            <a:lnSpc>
              <a:spcPct val="90000"/>
            </a:lnSpc>
            <a:spcBef>
              <a:spcPct val="0"/>
            </a:spcBef>
            <a:spcAft>
              <a:spcPct val="35000"/>
            </a:spcAft>
            <a:buNone/>
          </a:pPr>
          <a:endParaRPr lang="ru-RU" sz="1050" kern="1200"/>
        </a:p>
      </dsp:txBody>
      <dsp:txXfrm>
        <a:off x="3180147" y="945797"/>
        <a:ext cx="17855" cy="17855"/>
      </dsp:txXfrm>
    </dsp:sp>
    <dsp:sp modelId="{002212D1-1066-43A3-A34E-391E4F4F851C}">
      <dsp:nvSpPr>
        <dsp:cNvPr id="0" name=""/>
        <dsp:cNvSpPr/>
      </dsp:nvSpPr>
      <dsp:spPr>
        <a:xfrm>
          <a:off x="3010515" y="274238"/>
          <a:ext cx="357119" cy="680487"/>
        </a:xfrm>
        <a:custGeom>
          <a:avLst/>
          <a:gdLst/>
          <a:ahLst/>
          <a:cxnLst/>
          <a:rect l="0" t="0" r="0" b="0"/>
          <a:pathLst>
            <a:path>
              <a:moveTo>
                <a:pt x="0" y="680487"/>
              </a:moveTo>
              <a:lnTo>
                <a:pt x="178559" y="680487"/>
              </a:lnTo>
              <a:lnTo>
                <a:pt x="178559" y="0"/>
              </a:lnTo>
              <a:lnTo>
                <a:pt x="357119" y="0"/>
              </a:lnTo>
            </a:path>
          </a:pathLst>
        </a:custGeom>
        <a:noFill/>
        <a:ln w="25400" cap="flat" cmpd="sng" algn="ctr">
          <a:solidFill>
            <a:schemeClr val="accent6">
              <a:shade val="8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66725">
            <a:lnSpc>
              <a:spcPct val="90000"/>
            </a:lnSpc>
            <a:spcBef>
              <a:spcPct val="0"/>
            </a:spcBef>
            <a:spcAft>
              <a:spcPct val="35000"/>
            </a:spcAft>
            <a:buNone/>
          </a:pPr>
          <a:endParaRPr lang="ru-RU" sz="1050" kern="1200"/>
        </a:p>
      </dsp:txBody>
      <dsp:txXfrm>
        <a:off x="3169862" y="595269"/>
        <a:ext cx="38425" cy="38425"/>
      </dsp:txXfrm>
    </dsp:sp>
    <dsp:sp modelId="{0E97B7B9-3A75-4D86-8A80-98A72107419A}">
      <dsp:nvSpPr>
        <dsp:cNvPr id="0" name=""/>
        <dsp:cNvSpPr/>
      </dsp:nvSpPr>
      <dsp:spPr>
        <a:xfrm>
          <a:off x="867797" y="954725"/>
          <a:ext cx="357119" cy="850609"/>
        </a:xfrm>
        <a:custGeom>
          <a:avLst/>
          <a:gdLst/>
          <a:ahLst/>
          <a:cxnLst/>
          <a:rect l="0" t="0" r="0" b="0"/>
          <a:pathLst>
            <a:path>
              <a:moveTo>
                <a:pt x="0" y="850609"/>
              </a:moveTo>
              <a:lnTo>
                <a:pt x="178559" y="850609"/>
              </a:lnTo>
              <a:lnTo>
                <a:pt x="178559" y="0"/>
              </a:lnTo>
              <a:lnTo>
                <a:pt x="357119" y="0"/>
              </a:lnTo>
            </a:path>
          </a:pathLst>
        </a:custGeom>
        <a:noFill/>
        <a:ln w="25400" cap="flat" cmpd="sng" algn="ctr">
          <a:solidFill>
            <a:schemeClr val="accent6">
              <a:shade val="60000"/>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66725">
            <a:lnSpc>
              <a:spcPct val="90000"/>
            </a:lnSpc>
            <a:spcBef>
              <a:spcPct val="0"/>
            </a:spcBef>
            <a:spcAft>
              <a:spcPct val="35000"/>
            </a:spcAft>
            <a:buNone/>
          </a:pPr>
          <a:endParaRPr lang="ru-RU" sz="1050" kern="1200"/>
        </a:p>
      </dsp:txBody>
      <dsp:txXfrm>
        <a:off x="1023293" y="1356966"/>
        <a:ext cx="46126" cy="46126"/>
      </dsp:txXfrm>
    </dsp:sp>
    <dsp:sp modelId="{EC6A7EFE-3C04-4EAE-8055-75CDB78B2ECB}">
      <dsp:nvSpPr>
        <dsp:cNvPr id="0" name=""/>
        <dsp:cNvSpPr/>
      </dsp:nvSpPr>
      <dsp:spPr>
        <a:xfrm rot="16200000">
          <a:off x="-837002" y="1533139"/>
          <a:ext cx="2865209" cy="544389"/>
        </a:xfrm>
        <a:prstGeom prst="rect">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ru-RU" sz="1200" kern="1200"/>
            <a:t>Искусственный интеллект</a:t>
          </a:r>
        </a:p>
      </dsp:txBody>
      <dsp:txXfrm>
        <a:off x="-837002" y="1533139"/>
        <a:ext cx="2865209" cy="544389"/>
      </dsp:txXfrm>
    </dsp:sp>
    <dsp:sp modelId="{B941369B-0A67-43FB-B907-FB5FFFECA4AD}">
      <dsp:nvSpPr>
        <dsp:cNvPr id="0" name=""/>
        <dsp:cNvSpPr/>
      </dsp:nvSpPr>
      <dsp:spPr>
        <a:xfrm>
          <a:off x="1224916" y="682530"/>
          <a:ext cx="1785598" cy="544389"/>
        </a:xfrm>
        <a:prstGeom prst="rect">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ru-RU" sz="1200" kern="1200"/>
            <a:t>Сильный</a:t>
          </a:r>
        </a:p>
      </dsp:txBody>
      <dsp:txXfrm>
        <a:off x="1224916" y="682530"/>
        <a:ext cx="1785598" cy="544389"/>
      </dsp:txXfrm>
    </dsp:sp>
    <dsp:sp modelId="{CF67C4BD-B430-4141-BBBB-41445933AAF6}">
      <dsp:nvSpPr>
        <dsp:cNvPr id="0" name=""/>
        <dsp:cNvSpPr/>
      </dsp:nvSpPr>
      <dsp:spPr>
        <a:xfrm>
          <a:off x="3367635" y="2043"/>
          <a:ext cx="2393005" cy="544389"/>
        </a:xfrm>
        <a:prstGeom prst="rect">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ru-RU" sz="1200" kern="1200"/>
            <a:t>Самоосознание</a:t>
          </a:r>
        </a:p>
      </dsp:txBody>
      <dsp:txXfrm>
        <a:off x="3367635" y="2043"/>
        <a:ext cx="2393005" cy="544389"/>
      </dsp:txXfrm>
    </dsp:sp>
    <dsp:sp modelId="{2B6B4CC3-8720-4F3E-B3E7-CDC0E5E36D13}">
      <dsp:nvSpPr>
        <dsp:cNvPr id="0" name=""/>
        <dsp:cNvSpPr/>
      </dsp:nvSpPr>
      <dsp:spPr>
        <a:xfrm>
          <a:off x="3367635" y="682530"/>
          <a:ext cx="2393005" cy="544389"/>
        </a:xfrm>
        <a:prstGeom prst="rect">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ru-RU" sz="1200" kern="1200"/>
            <a:t>Продвинутый механизм принятия решений</a:t>
          </a:r>
        </a:p>
      </dsp:txBody>
      <dsp:txXfrm>
        <a:off x="3367635" y="682530"/>
        <a:ext cx="2393005" cy="544389"/>
      </dsp:txXfrm>
    </dsp:sp>
    <dsp:sp modelId="{D4872751-662F-46D2-9651-205DD624075D}">
      <dsp:nvSpPr>
        <dsp:cNvPr id="0" name=""/>
        <dsp:cNvSpPr/>
      </dsp:nvSpPr>
      <dsp:spPr>
        <a:xfrm>
          <a:off x="3367635" y="1363018"/>
          <a:ext cx="2393005" cy="544389"/>
        </a:xfrm>
        <a:prstGeom prst="rect">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ru-RU" sz="1200" kern="1200"/>
            <a:t>Возможность оперирования вне рамок предустановдленной задачи</a:t>
          </a:r>
        </a:p>
      </dsp:txBody>
      <dsp:txXfrm>
        <a:off x="3367635" y="1363018"/>
        <a:ext cx="2393005" cy="544389"/>
      </dsp:txXfrm>
    </dsp:sp>
    <dsp:sp modelId="{45982686-DBBB-460F-8E21-49F61F76CE49}">
      <dsp:nvSpPr>
        <dsp:cNvPr id="0" name=""/>
        <dsp:cNvSpPr/>
      </dsp:nvSpPr>
      <dsp:spPr>
        <a:xfrm>
          <a:off x="1224916" y="2383748"/>
          <a:ext cx="1785598" cy="544389"/>
        </a:xfrm>
        <a:prstGeom prst="rect">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ru-RU" sz="1200" kern="1200"/>
            <a:t>Слабый</a:t>
          </a:r>
        </a:p>
      </dsp:txBody>
      <dsp:txXfrm>
        <a:off x="1224916" y="2383748"/>
        <a:ext cx="1785598" cy="544389"/>
      </dsp:txXfrm>
    </dsp:sp>
    <dsp:sp modelId="{50CDAD02-65DA-4564-B810-4D194D479A3D}">
      <dsp:nvSpPr>
        <dsp:cNvPr id="0" name=""/>
        <dsp:cNvSpPr/>
      </dsp:nvSpPr>
      <dsp:spPr>
        <a:xfrm>
          <a:off x="3367635" y="2043505"/>
          <a:ext cx="2393005" cy="544389"/>
        </a:xfrm>
        <a:prstGeom prst="rect">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ru-RU" sz="1200" kern="1200"/>
            <a:t>Алгоритмизированность</a:t>
          </a:r>
        </a:p>
      </dsp:txBody>
      <dsp:txXfrm>
        <a:off x="3367635" y="2043505"/>
        <a:ext cx="2393005" cy="544389"/>
      </dsp:txXfrm>
    </dsp:sp>
    <dsp:sp modelId="{BDC6B568-6F1C-4B32-876C-23F7C89891B8}">
      <dsp:nvSpPr>
        <dsp:cNvPr id="0" name=""/>
        <dsp:cNvSpPr/>
      </dsp:nvSpPr>
      <dsp:spPr>
        <a:xfrm>
          <a:off x="3367635" y="2723992"/>
          <a:ext cx="2393005" cy="544389"/>
        </a:xfrm>
        <a:prstGeom prst="rect">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7620" tIns="7620" rIns="7620" bIns="7620" numCol="1" spcCol="1270" anchor="ctr" anchorCtr="0">
          <a:noAutofit/>
        </a:bodyPr>
        <a:lstStyle/>
        <a:p>
          <a:pPr marL="0" lvl="0" indent="0" algn="ctr" defTabSz="533400">
            <a:lnSpc>
              <a:spcPct val="90000"/>
            </a:lnSpc>
            <a:spcBef>
              <a:spcPct val="0"/>
            </a:spcBef>
            <a:spcAft>
              <a:spcPct val="35000"/>
            </a:spcAft>
            <a:buNone/>
          </a:pPr>
          <a:r>
            <a:rPr lang="ru-RU" sz="1200" kern="1200"/>
            <a:t>Ограничен детерминированной задачей или несколькими задачами</a:t>
          </a:r>
        </a:p>
      </dsp:txBody>
      <dsp:txXfrm>
        <a:off x="3367635" y="2723992"/>
        <a:ext cx="2393005" cy="54438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8C7189-80F4-4284-B9E2-1F4E7CFF2042}">
      <dsp:nvSpPr>
        <dsp:cNvPr id="0" name=""/>
        <dsp:cNvSpPr/>
      </dsp:nvSpPr>
      <dsp:spPr>
        <a:xfrm>
          <a:off x="4396" y="0"/>
          <a:ext cx="4229485" cy="3240360"/>
        </a:xfrm>
        <a:prstGeom prst="roundRect">
          <a:avLst>
            <a:gd name="adj" fmla="val 10000"/>
          </a:avLst>
        </a:prstGeom>
        <a:gradFill rotWithShape="0">
          <a:gsLst>
            <a:gs pos="0">
              <a:schemeClr val="accent6">
                <a:tint val="40000"/>
                <a:hueOff val="0"/>
                <a:satOff val="0"/>
                <a:lumOff val="0"/>
                <a:alphaOff val="0"/>
                <a:shade val="51000"/>
                <a:satMod val="130000"/>
              </a:schemeClr>
            </a:gs>
            <a:gs pos="80000">
              <a:schemeClr val="accent6">
                <a:tint val="40000"/>
                <a:hueOff val="0"/>
                <a:satOff val="0"/>
                <a:lumOff val="0"/>
                <a:alphaOff val="0"/>
                <a:shade val="93000"/>
                <a:satMod val="130000"/>
              </a:schemeClr>
            </a:gs>
            <a:gs pos="100000">
              <a:schemeClr val="accent6">
                <a:tint val="40000"/>
                <a:hueOff val="0"/>
                <a:satOff val="0"/>
                <a:lumOff val="0"/>
                <a:alphaOff val="0"/>
                <a:shade val="94000"/>
                <a:satMod val="135000"/>
              </a:schemeClr>
            </a:gs>
          </a:gsLst>
          <a:lin ang="16200000" scaled="0"/>
        </a:gradFill>
        <a:ln>
          <a:no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ru-RU" sz="1800" kern="1200" dirty="0"/>
            <a:t>Субъектно-объектные связи и положение ИИ в гражданско-правовых отношениях</a:t>
          </a:r>
        </a:p>
      </dsp:txBody>
      <dsp:txXfrm>
        <a:off x="4396" y="0"/>
        <a:ext cx="4229485" cy="972108"/>
      </dsp:txXfrm>
    </dsp:sp>
    <dsp:sp modelId="{05F45D3C-35EA-40CE-B87D-8C369A109C2B}">
      <dsp:nvSpPr>
        <dsp:cNvPr id="0" name=""/>
        <dsp:cNvSpPr/>
      </dsp:nvSpPr>
      <dsp:spPr>
        <a:xfrm>
          <a:off x="427345" y="973057"/>
          <a:ext cx="3383588" cy="977012"/>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rtl="0">
            <a:lnSpc>
              <a:spcPct val="90000"/>
            </a:lnSpc>
            <a:spcBef>
              <a:spcPct val="0"/>
            </a:spcBef>
            <a:spcAft>
              <a:spcPct val="35000"/>
            </a:spcAft>
            <a:buNone/>
          </a:pPr>
          <a:r>
            <a:rPr lang="ru-RU" sz="1400" kern="1200" dirty="0"/>
            <a:t>ИИ только как объект отношений</a:t>
          </a:r>
        </a:p>
      </dsp:txBody>
      <dsp:txXfrm>
        <a:off x="455961" y="1001673"/>
        <a:ext cx="3326356" cy="919780"/>
      </dsp:txXfrm>
    </dsp:sp>
    <dsp:sp modelId="{39AEEA26-F491-480E-9DCE-D633EAF36545}">
      <dsp:nvSpPr>
        <dsp:cNvPr id="0" name=""/>
        <dsp:cNvSpPr/>
      </dsp:nvSpPr>
      <dsp:spPr>
        <a:xfrm>
          <a:off x="427345" y="2100379"/>
          <a:ext cx="3383588" cy="977012"/>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rtl="0">
            <a:lnSpc>
              <a:spcPct val="90000"/>
            </a:lnSpc>
            <a:spcBef>
              <a:spcPct val="0"/>
            </a:spcBef>
            <a:spcAft>
              <a:spcPct val="35000"/>
            </a:spcAft>
            <a:buNone/>
          </a:pPr>
          <a:r>
            <a:rPr lang="ru-RU" sz="1400" kern="1200" dirty="0"/>
            <a:t>ИИ как объект и субъект отношений</a:t>
          </a:r>
        </a:p>
      </dsp:txBody>
      <dsp:txXfrm>
        <a:off x="455961" y="2128995"/>
        <a:ext cx="3326356" cy="919780"/>
      </dsp:txXfrm>
    </dsp:sp>
    <dsp:sp modelId="{BB5A1F5F-B0C2-4744-82BF-B05DC7FD1083}">
      <dsp:nvSpPr>
        <dsp:cNvPr id="0" name=""/>
        <dsp:cNvSpPr/>
      </dsp:nvSpPr>
      <dsp:spPr>
        <a:xfrm>
          <a:off x="4551093" y="0"/>
          <a:ext cx="4229485" cy="3240360"/>
        </a:xfrm>
        <a:prstGeom prst="roundRect">
          <a:avLst>
            <a:gd name="adj" fmla="val 10000"/>
          </a:avLst>
        </a:prstGeom>
        <a:gradFill rotWithShape="0">
          <a:gsLst>
            <a:gs pos="0">
              <a:schemeClr val="accent6">
                <a:tint val="40000"/>
                <a:hueOff val="0"/>
                <a:satOff val="0"/>
                <a:lumOff val="0"/>
                <a:alphaOff val="0"/>
                <a:shade val="51000"/>
                <a:satMod val="130000"/>
              </a:schemeClr>
            </a:gs>
            <a:gs pos="80000">
              <a:schemeClr val="accent6">
                <a:tint val="40000"/>
                <a:hueOff val="0"/>
                <a:satOff val="0"/>
                <a:lumOff val="0"/>
                <a:alphaOff val="0"/>
                <a:shade val="93000"/>
                <a:satMod val="130000"/>
              </a:schemeClr>
            </a:gs>
            <a:gs pos="100000">
              <a:schemeClr val="accent6">
                <a:tint val="40000"/>
                <a:hueOff val="0"/>
                <a:satOff val="0"/>
                <a:lumOff val="0"/>
                <a:alphaOff val="0"/>
                <a:shade val="94000"/>
                <a:satMod val="135000"/>
              </a:schemeClr>
            </a:gs>
          </a:gsLst>
          <a:lin ang="16200000" scaled="0"/>
        </a:gradFill>
        <a:ln>
          <a:no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ru-RU" sz="1800" kern="1200" dirty="0"/>
            <a:t>Ответственность за деятельность искусственного интеллекта </a:t>
          </a:r>
        </a:p>
      </dsp:txBody>
      <dsp:txXfrm>
        <a:off x="4551093" y="0"/>
        <a:ext cx="4229485" cy="972108"/>
      </dsp:txXfrm>
    </dsp:sp>
    <dsp:sp modelId="{3BCBA4F9-A7E0-4760-A285-09886BCE6071}">
      <dsp:nvSpPr>
        <dsp:cNvPr id="0" name=""/>
        <dsp:cNvSpPr/>
      </dsp:nvSpPr>
      <dsp:spPr>
        <a:xfrm>
          <a:off x="4974042" y="973057"/>
          <a:ext cx="3383588" cy="977012"/>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7940" tIns="20955" rIns="27940" bIns="20955" numCol="1" spcCol="1270" anchor="ctr" anchorCtr="0">
          <a:noAutofit/>
        </a:bodyPr>
        <a:lstStyle/>
        <a:p>
          <a:pPr marL="0" lvl="0" indent="0" algn="ctr" defTabSz="488950" rtl="0">
            <a:lnSpc>
              <a:spcPct val="90000"/>
            </a:lnSpc>
            <a:spcBef>
              <a:spcPct val="0"/>
            </a:spcBef>
            <a:spcAft>
              <a:spcPct val="35000"/>
            </a:spcAft>
            <a:buNone/>
          </a:pPr>
          <a:r>
            <a:rPr lang="ru-RU" sz="1100" kern="1200" dirty="0"/>
            <a:t>Ответственность лиц, в интересах которых функционирует ИИ (нет правосубъектности)</a:t>
          </a:r>
        </a:p>
      </dsp:txBody>
      <dsp:txXfrm>
        <a:off x="5002658" y="1001673"/>
        <a:ext cx="3326356" cy="919780"/>
      </dsp:txXfrm>
    </dsp:sp>
    <dsp:sp modelId="{AC0E5666-456E-49F3-AA1F-49CC3F35F15B}">
      <dsp:nvSpPr>
        <dsp:cNvPr id="0" name=""/>
        <dsp:cNvSpPr/>
      </dsp:nvSpPr>
      <dsp:spPr>
        <a:xfrm>
          <a:off x="4974042" y="2100379"/>
          <a:ext cx="3383588" cy="977012"/>
        </a:xfrm>
        <a:prstGeom prst="roundRect">
          <a:avLst>
            <a:gd name="adj" fmla="val 1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7940" tIns="20955" rIns="27940" bIns="20955" numCol="1" spcCol="1270" anchor="ctr" anchorCtr="0">
          <a:noAutofit/>
        </a:bodyPr>
        <a:lstStyle/>
        <a:p>
          <a:pPr marL="0" lvl="0" indent="0" algn="ctr" defTabSz="488950" rtl="0">
            <a:lnSpc>
              <a:spcPct val="90000"/>
            </a:lnSpc>
            <a:spcBef>
              <a:spcPct val="0"/>
            </a:spcBef>
            <a:spcAft>
              <a:spcPct val="35000"/>
            </a:spcAft>
            <a:buNone/>
          </a:pPr>
          <a:r>
            <a:rPr lang="ru-RU" sz="1100" kern="1200" dirty="0"/>
            <a:t>Наделение ограниченной </a:t>
          </a:r>
          <a:r>
            <a:rPr lang="ru-RU" sz="1100" kern="1200" dirty="0" err="1"/>
            <a:t>деликтоспособностью</a:t>
          </a:r>
          <a:r>
            <a:rPr lang="ru-RU" sz="1100" kern="1200" dirty="0"/>
            <a:t> и обособленным имуществом (электронное лицо)</a:t>
          </a:r>
        </a:p>
      </dsp:txBody>
      <dsp:txXfrm>
        <a:off x="5002658" y="2128995"/>
        <a:ext cx="3326356" cy="91978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830BC7-E6F3-4AD6-9631-4AF3C3E4C0F8}">
      <dsp:nvSpPr>
        <dsp:cNvPr id="0" name=""/>
        <dsp:cNvSpPr/>
      </dsp:nvSpPr>
      <dsp:spPr>
        <a:xfrm rot="5400000">
          <a:off x="4847578" y="-1517928"/>
          <a:ext cx="1958617" cy="5484129"/>
        </a:xfrm>
        <a:prstGeom prst="round2SameRect">
          <a:avLst/>
        </a:prstGeom>
        <a:solidFill>
          <a:schemeClr val="accent6">
            <a:alpha val="90000"/>
            <a:tint val="40000"/>
            <a:hueOff val="0"/>
            <a:satOff val="0"/>
            <a:lumOff val="0"/>
            <a:alphaOff val="0"/>
          </a:schemeClr>
        </a:solidFill>
        <a:ln w="9525" cap="flat" cmpd="sng" algn="ctr">
          <a:solidFill>
            <a:schemeClr val="accent6">
              <a:alpha val="90000"/>
              <a:tint val="4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rtl="0">
            <a:lnSpc>
              <a:spcPct val="90000"/>
            </a:lnSpc>
            <a:spcBef>
              <a:spcPct val="0"/>
            </a:spcBef>
            <a:spcAft>
              <a:spcPct val="15000"/>
            </a:spcAft>
            <a:buChar char="•"/>
          </a:pPr>
          <a:r>
            <a:rPr lang="ru-RU" sz="1400" kern="1200" dirty="0"/>
            <a:t>Придание искусственному интеллекту статуса электронного лица (фикция по аналогии с ЮЛ)</a:t>
          </a:r>
        </a:p>
        <a:p>
          <a:pPr marL="114300" lvl="1" indent="-114300" algn="l" defTabSz="622300" rtl="0">
            <a:lnSpc>
              <a:spcPct val="90000"/>
            </a:lnSpc>
            <a:spcBef>
              <a:spcPct val="0"/>
            </a:spcBef>
            <a:spcAft>
              <a:spcPct val="15000"/>
            </a:spcAft>
            <a:buChar char="•"/>
          </a:pPr>
          <a:r>
            <a:rPr lang="ru-RU" sz="1400" kern="1200" dirty="0"/>
            <a:t>Основные направления критики:</a:t>
          </a:r>
        </a:p>
        <a:p>
          <a:pPr marL="228600" lvl="2" indent="-114300" algn="l" defTabSz="622300" rtl="0">
            <a:lnSpc>
              <a:spcPct val="90000"/>
            </a:lnSpc>
            <a:spcBef>
              <a:spcPct val="0"/>
            </a:spcBef>
            <a:spcAft>
              <a:spcPct val="15000"/>
            </a:spcAft>
            <a:buChar char="•"/>
          </a:pPr>
          <a:r>
            <a:rPr lang="ru-RU" sz="1400" kern="1200" dirty="0"/>
            <a:t>снятие ответственности с собственника юнита искусственного интеллекта</a:t>
          </a:r>
        </a:p>
        <a:p>
          <a:pPr marL="228600" lvl="2" indent="-114300" algn="l" defTabSz="622300" rtl="0">
            <a:lnSpc>
              <a:spcPct val="90000"/>
            </a:lnSpc>
            <a:spcBef>
              <a:spcPct val="0"/>
            </a:spcBef>
            <a:spcAft>
              <a:spcPct val="15000"/>
            </a:spcAft>
            <a:buChar char="•"/>
          </a:pPr>
          <a:r>
            <a:rPr lang="ru-RU" sz="1400" kern="1200" dirty="0"/>
            <a:t>правовая защита интересов ИИ, распространение прав и обязанностей на ИИ</a:t>
          </a:r>
        </a:p>
        <a:p>
          <a:pPr marL="228600" lvl="2" indent="-114300" algn="l" defTabSz="622300" rtl="0">
            <a:lnSpc>
              <a:spcPct val="90000"/>
            </a:lnSpc>
            <a:spcBef>
              <a:spcPct val="0"/>
            </a:spcBef>
            <a:spcAft>
              <a:spcPct val="15000"/>
            </a:spcAft>
            <a:buChar char="•"/>
          </a:pPr>
          <a:r>
            <a:rPr lang="ru-RU" sz="1400" kern="1200" dirty="0"/>
            <a:t> отсутствие волеизъявления</a:t>
          </a:r>
        </a:p>
      </dsp:txBody>
      <dsp:txXfrm rot="-5400000">
        <a:off x="3084822" y="340440"/>
        <a:ext cx="5388517" cy="1767393"/>
      </dsp:txXfrm>
    </dsp:sp>
    <dsp:sp modelId="{7680AFE7-663C-4B81-9FD0-6159258250CF}">
      <dsp:nvSpPr>
        <dsp:cNvPr id="0" name=""/>
        <dsp:cNvSpPr/>
      </dsp:nvSpPr>
      <dsp:spPr>
        <a:xfrm>
          <a:off x="0" y="216023"/>
          <a:ext cx="3084822" cy="2016225"/>
        </a:xfrm>
        <a:prstGeom prst="roundRect">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rtl="0">
            <a:lnSpc>
              <a:spcPct val="90000"/>
            </a:lnSpc>
            <a:spcBef>
              <a:spcPct val="0"/>
            </a:spcBef>
            <a:spcAft>
              <a:spcPct val="35000"/>
            </a:spcAft>
            <a:buNone/>
          </a:pPr>
          <a:r>
            <a:rPr lang="ru-RU" sz="2000" b="1" kern="1200">
              <a:effectLst>
                <a:outerShdw blurRad="38100" dist="38100" dir="2700000" algn="tl">
                  <a:srgbClr val="000000">
                    <a:alpha val="43137"/>
                  </a:srgbClr>
                </a:outerShdw>
              </a:effectLst>
              <a:latin typeface="+mj-lt"/>
              <a:ea typeface="+mj-ea"/>
              <a:cs typeface="+mj-cs"/>
            </a:rPr>
            <a:t>Концепция электронного лица</a:t>
          </a:r>
          <a:endParaRPr lang="ru-RU" sz="2000" b="1" kern="1200" dirty="0">
            <a:effectLst>
              <a:outerShdw blurRad="38100" dist="38100" dir="2700000" algn="tl">
                <a:srgbClr val="000000">
                  <a:alpha val="43137"/>
                </a:srgbClr>
              </a:outerShdw>
            </a:effectLst>
            <a:latin typeface="+mj-lt"/>
            <a:ea typeface="+mj-ea"/>
            <a:cs typeface="+mj-cs"/>
          </a:endParaRPr>
        </a:p>
      </dsp:txBody>
      <dsp:txXfrm>
        <a:off x="98424" y="314447"/>
        <a:ext cx="2887974" cy="1819377"/>
      </dsp:txXfrm>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1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15.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C7EFC1A-9131-4C20-882C-86C6C294EB39}" type="datetimeFigureOut">
              <a:rPr lang="ru-RU" smtClean="0"/>
              <a:pPr/>
              <a:t>06.06.2022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E8102F3-C7A5-4612-BB03-C955DDAC638C}"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5E1C2FD8-D18C-4646-96FD-19BE09C7E266}" type="datetimeFigureOut">
              <a:rPr lang="ru-RU" smtClean="0"/>
              <a:pPr/>
              <a:t>06.06.2022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B7855B7-E700-4985-9571-7813BBA0E862}"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5E1C2FD8-D18C-4646-96FD-19BE09C7E266}" type="datetimeFigureOut">
              <a:rPr lang="ru-RU" smtClean="0"/>
              <a:pPr/>
              <a:t>06.06.2022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B7855B7-E700-4985-9571-7813BBA0E862}"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5E1C2FD8-D18C-4646-96FD-19BE09C7E266}" type="datetimeFigureOut">
              <a:rPr lang="ru-RU" smtClean="0"/>
              <a:pPr/>
              <a:t>06.06.2022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B7855B7-E700-4985-9571-7813BBA0E862}"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5E1C2FD8-D18C-4646-96FD-19BE09C7E266}" type="datetimeFigureOut">
              <a:rPr lang="ru-RU" smtClean="0"/>
              <a:pPr/>
              <a:t>06.06.2022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B7855B7-E700-4985-9571-7813BBA0E862}"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5E1C2FD8-D18C-4646-96FD-19BE09C7E266}" type="datetimeFigureOut">
              <a:rPr lang="ru-RU" smtClean="0"/>
              <a:pPr/>
              <a:t>06.06.2022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B7855B7-E700-4985-9571-7813BBA0E862}"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5E1C2FD8-D18C-4646-96FD-19BE09C7E266}" type="datetimeFigureOut">
              <a:rPr lang="ru-RU" smtClean="0"/>
              <a:pPr/>
              <a:t>06.06.2022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B7855B7-E700-4985-9571-7813BBA0E862}"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5E1C2FD8-D18C-4646-96FD-19BE09C7E266}" type="datetimeFigureOut">
              <a:rPr lang="ru-RU" smtClean="0"/>
              <a:pPr/>
              <a:t>06.06.2022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B7855B7-E700-4985-9571-7813BBA0E862}"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5E1C2FD8-D18C-4646-96FD-19BE09C7E266}" type="datetimeFigureOut">
              <a:rPr lang="ru-RU" smtClean="0"/>
              <a:pPr/>
              <a:t>06.06.2022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B7855B7-E700-4985-9571-7813BBA0E862}"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E1C2FD8-D18C-4646-96FD-19BE09C7E266}" type="datetimeFigureOut">
              <a:rPr lang="ru-RU" smtClean="0"/>
              <a:pPr/>
              <a:t>06.06.2022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B7855B7-E700-4985-9571-7813BBA0E862}"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5E1C2FD8-D18C-4646-96FD-19BE09C7E266}" type="datetimeFigureOut">
              <a:rPr lang="ru-RU" smtClean="0"/>
              <a:pPr/>
              <a:t>06.06.2022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B7855B7-E700-4985-9571-7813BBA0E862}"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5E1C2FD8-D18C-4646-96FD-19BE09C7E266}" type="datetimeFigureOut">
              <a:rPr lang="ru-RU" smtClean="0"/>
              <a:pPr/>
              <a:t>06.06.2022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B7855B7-E700-4985-9571-7813BBA0E862}"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20000"/>
            <a:lum/>
          </a:blip>
          <a:srcRect/>
          <a:stretch>
            <a:fillRect l="-14000" r="-14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1C2FD8-D18C-4646-96FD-19BE09C7E266}" type="datetimeFigureOut">
              <a:rPr lang="ru-RU" smtClean="0"/>
              <a:pPr/>
              <a:t>06.06.2022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7855B7-E700-4985-9571-7813BBA0E862}"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diagramLayout" Target="../diagrams/layout9.xml"/><Relationship Id="rId3" Type="http://schemas.openxmlformats.org/officeDocument/2006/relationships/diagramLayout" Target="../diagrams/layout8.xml"/><Relationship Id="rId7" Type="http://schemas.openxmlformats.org/officeDocument/2006/relationships/diagramData" Target="../diagrams/data9.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11" Type="http://schemas.microsoft.com/office/2007/relationships/diagramDrawing" Target="../diagrams/drawing9.xml"/><Relationship Id="rId5" Type="http://schemas.openxmlformats.org/officeDocument/2006/relationships/diagramColors" Target="../diagrams/colors8.xml"/><Relationship Id="rId10" Type="http://schemas.openxmlformats.org/officeDocument/2006/relationships/diagramColors" Target="../diagrams/colors9.xml"/><Relationship Id="rId4" Type="http://schemas.openxmlformats.org/officeDocument/2006/relationships/diagramQuickStyle" Target="../diagrams/quickStyle8.xml"/><Relationship Id="rId9" Type="http://schemas.openxmlformats.org/officeDocument/2006/relationships/diagramQuickStyle" Target="../diagrams/quickStyle9.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12.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5.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diagramLayout" Target="../diagrams/layout11.xml"/><Relationship Id="rId7" Type="http://schemas.openxmlformats.org/officeDocument/2006/relationships/image" Target="../media/image16.jpeg"/><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17.xml.rels><?xml version="1.0" encoding="UTF-8" standalone="yes"?>
<Relationships xmlns="http://schemas.openxmlformats.org/package/2006/relationships"><Relationship Id="rId8" Type="http://schemas.openxmlformats.org/officeDocument/2006/relationships/diagramLayout" Target="../diagrams/layout14.xml"/><Relationship Id="rId3" Type="http://schemas.openxmlformats.org/officeDocument/2006/relationships/diagramLayout" Target="../diagrams/layout13.xml"/><Relationship Id="rId7" Type="http://schemas.openxmlformats.org/officeDocument/2006/relationships/diagramData" Target="../diagrams/data14.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11" Type="http://schemas.microsoft.com/office/2007/relationships/diagramDrawing" Target="../diagrams/drawing14.xml"/><Relationship Id="rId5" Type="http://schemas.openxmlformats.org/officeDocument/2006/relationships/diagramColors" Target="../diagrams/colors13.xml"/><Relationship Id="rId10" Type="http://schemas.openxmlformats.org/officeDocument/2006/relationships/diagramColors" Target="../diagrams/colors14.xml"/><Relationship Id="rId4" Type="http://schemas.openxmlformats.org/officeDocument/2006/relationships/diagramQuickStyle" Target="../diagrams/quickStyle13.xml"/><Relationship Id="rId9" Type="http://schemas.openxmlformats.org/officeDocument/2006/relationships/diagramQuickStyle" Target="../diagrams/quickStyle14.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8" Type="http://schemas.openxmlformats.org/officeDocument/2006/relationships/diagramLayout" Target="../diagrams/layout4.xml"/><Relationship Id="rId3" Type="http://schemas.openxmlformats.org/officeDocument/2006/relationships/diagramLayout" Target="../diagrams/layout3.xml"/><Relationship Id="rId7" Type="http://schemas.openxmlformats.org/officeDocument/2006/relationships/diagramData" Target="../diagrams/data4.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8" Type="http://schemas.openxmlformats.org/officeDocument/2006/relationships/diagramLayout" Target="../diagrams/layout7.xml"/><Relationship Id="rId3" Type="http://schemas.openxmlformats.org/officeDocument/2006/relationships/diagramLayout" Target="../diagrams/layout6.xml"/><Relationship Id="rId7" Type="http://schemas.openxmlformats.org/officeDocument/2006/relationships/diagramData" Target="../diagrams/data7.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11" Type="http://schemas.microsoft.com/office/2007/relationships/diagramDrawing" Target="../diagrams/drawing7.xml"/><Relationship Id="rId5" Type="http://schemas.openxmlformats.org/officeDocument/2006/relationships/diagramColors" Target="../diagrams/colors6.xml"/><Relationship Id="rId10" Type="http://schemas.openxmlformats.org/officeDocument/2006/relationships/diagramColors" Target="../diagrams/colors7.xml"/><Relationship Id="rId4" Type="http://schemas.openxmlformats.org/officeDocument/2006/relationships/diagramQuickStyle" Target="../diagrams/quickStyle6.xml"/><Relationship Id="rId9" Type="http://schemas.openxmlformats.org/officeDocument/2006/relationships/diagramQuickStyle" Target="../diagrams/quickStyl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0" y="548680"/>
            <a:ext cx="9144000" cy="4464496"/>
          </a:xfrm>
        </p:spPr>
        <p:txBody>
          <a:bodyPr>
            <a:normAutofit/>
          </a:bodyPr>
          <a:lstStyle/>
          <a:p>
            <a:br>
              <a:rPr lang="ru-RU" b="1" dirty="0">
                <a:solidFill>
                  <a:schemeClr val="accent6">
                    <a:lumMod val="75000"/>
                  </a:schemeClr>
                </a:solidFill>
                <a:effectLst>
                  <a:outerShdw blurRad="38100" dist="38100" dir="2700000" algn="tl">
                    <a:srgbClr val="000000">
                      <a:alpha val="43137"/>
                    </a:srgbClr>
                  </a:outerShdw>
                </a:effectLst>
              </a:rPr>
            </a:br>
            <a:r>
              <a:rPr lang="ru-RU" b="1" dirty="0">
                <a:solidFill>
                  <a:schemeClr val="accent6">
                    <a:lumMod val="75000"/>
                  </a:schemeClr>
                </a:solidFill>
                <a:effectLst>
                  <a:outerShdw blurRad="38100" dist="38100" dir="2700000" algn="tl">
                    <a:srgbClr val="000000">
                      <a:alpha val="43137"/>
                    </a:srgbClr>
                  </a:outerShdw>
                </a:effectLst>
              </a:rPr>
              <a:t>«Деньги и банковская система в условиях </a:t>
            </a:r>
            <a:r>
              <a:rPr lang="ru-RU" b="1">
                <a:solidFill>
                  <a:schemeClr val="accent6">
                    <a:lumMod val="75000"/>
                  </a:schemeClr>
                </a:solidFill>
                <a:effectLst>
                  <a:outerShdw blurRad="38100" dist="38100" dir="2700000" algn="tl">
                    <a:srgbClr val="000000">
                      <a:alpha val="43137"/>
                    </a:srgbClr>
                  </a:outerShdw>
                </a:effectLst>
              </a:rPr>
              <a:t>цифровой экономики»</a:t>
            </a:r>
            <a:br>
              <a:rPr lang="ru-RU" b="1" dirty="0">
                <a:solidFill>
                  <a:schemeClr val="accent6">
                    <a:lumMod val="75000"/>
                  </a:schemeClr>
                </a:solidFill>
                <a:effectLst>
                  <a:outerShdw blurRad="38100" dist="38100" dir="2700000" algn="tl">
                    <a:srgbClr val="000000">
                      <a:alpha val="43137"/>
                    </a:srgbClr>
                  </a:outerShdw>
                </a:effectLst>
              </a:rPr>
            </a:br>
            <a:endParaRPr lang="ru-RU" dirty="0">
              <a:solidFill>
                <a:schemeClr val="accent6">
                  <a:lumMod val="75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196752"/>
          </a:xfrm>
        </p:spPr>
        <p:txBody>
          <a:bodyPr>
            <a:normAutofit/>
          </a:bodyPr>
          <a:lstStyle/>
          <a:p>
            <a:r>
              <a:rPr lang="ru-RU" sz="3600" b="1" dirty="0">
                <a:solidFill>
                  <a:schemeClr val="accent6">
                    <a:lumMod val="50000"/>
                  </a:schemeClr>
                </a:solidFill>
                <a:effectLst>
                  <a:outerShdw blurRad="38100" dist="38100" dir="2700000" algn="tl">
                    <a:srgbClr val="000000">
                      <a:alpha val="43137"/>
                    </a:srgbClr>
                  </a:outerShdw>
                </a:effectLst>
              </a:rPr>
              <a:t>Искусственный интеллект (ИИ)</a:t>
            </a:r>
          </a:p>
        </p:txBody>
      </p:sp>
      <p:graphicFrame>
        <p:nvGraphicFramePr>
          <p:cNvPr id="4" name="Содержимое 3"/>
          <p:cNvGraphicFramePr>
            <a:graphicFrameLocks/>
          </p:cNvGraphicFramePr>
          <p:nvPr>
            <p:extLst>
              <p:ext uri="{D42A27DB-BD31-4B8C-83A1-F6EECF244321}">
                <p14:modId xmlns:p14="http://schemas.microsoft.com/office/powerpoint/2010/main" val="4070772625"/>
              </p:ext>
            </p:extLst>
          </p:nvPr>
        </p:nvGraphicFramePr>
        <p:xfrm>
          <a:off x="179512" y="3501008"/>
          <a:ext cx="8784976" cy="32403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Объект 3"/>
          <p:cNvGraphicFramePr>
            <a:graphicFrameLocks/>
          </p:cNvGraphicFramePr>
          <p:nvPr>
            <p:extLst>
              <p:ext uri="{D42A27DB-BD31-4B8C-83A1-F6EECF244321}">
                <p14:modId xmlns:p14="http://schemas.microsoft.com/office/powerpoint/2010/main" val="2911790384"/>
              </p:ext>
            </p:extLst>
          </p:nvPr>
        </p:nvGraphicFramePr>
        <p:xfrm>
          <a:off x="323528" y="1052736"/>
          <a:ext cx="8568952" cy="244827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20000"/>
            <a:lum/>
          </a:blip>
          <a:srcRect/>
          <a:stretch>
            <a:fillRect l="-14000" r="-14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196752"/>
          </a:xfrm>
        </p:spPr>
        <p:txBody>
          <a:bodyPr>
            <a:normAutofit/>
          </a:bodyPr>
          <a:lstStyle/>
          <a:p>
            <a:r>
              <a:rPr lang="ru-RU" sz="3600" b="1" dirty="0">
                <a:solidFill>
                  <a:schemeClr val="accent6">
                    <a:lumMod val="50000"/>
                  </a:schemeClr>
                </a:solidFill>
                <a:effectLst>
                  <a:outerShdw blurRad="38100" dist="38100" dir="2700000" algn="tl">
                    <a:srgbClr val="000000">
                      <a:alpha val="43137"/>
                    </a:srgbClr>
                  </a:outerShdw>
                </a:effectLst>
              </a:rPr>
              <a:t>Применение ИИ в банковской деятельности</a:t>
            </a:r>
          </a:p>
        </p:txBody>
      </p:sp>
      <p:graphicFrame>
        <p:nvGraphicFramePr>
          <p:cNvPr id="5" name="Содержимое 4"/>
          <p:cNvGraphicFramePr>
            <a:graphicFrameLocks noGrp="1"/>
          </p:cNvGraphicFramePr>
          <p:nvPr>
            <p:ph idx="1"/>
          </p:nvPr>
        </p:nvGraphicFramePr>
        <p:xfrm>
          <a:off x="323529" y="1196754"/>
          <a:ext cx="8496942" cy="5472607"/>
        </p:xfrm>
        <a:graphic>
          <a:graphicData uri="http://schemas.openxmlformats.org/drawingml/2006/table">
            <a:tbl>
              <a:tblPr>
                <a:tableStyleId>{08FB837D-C827-4EFA-A057-4D05807E0F7C}</a:tableStyleId>
              </a:tblPr>
              <a:tblGrid>
                <a:gridCol w="2832314">
                  <a:extLst>
                    <a:ext uri="{9D8B030D-6E8A-4147-A177-3AD203B41FA5}">
                      <a16:colId xmlns:a16="http://schemas.microsoft.com/office/drawing/2014/main" val="20000"/>
                    </a:ext>
                  </a:extLst>
                </a:gridCol>
                <a:gridCol w="2832314">
                  <a:extLst>
                    <a:ext uri="{9D8B030D-6E8A-4147-A177-3AD203B41FA5}">
                      <a16:colId xmlns:a16="http://schemas.microsoft.com/office/drawing/2014/main" val="20001"/>
                    </a:ext>
                  </a:extLst>
                </a:gridCol>
                <a:gridCol w="2832314">
                  <a:extLst>
                    <a:ext uri="{9D8B030D-6E8A-4147-A177-3AD203B41FA5}">
                      <a16:colId xmlns:a16="http://schemas.microsoft.com/office/drawing/2014/main" val="20002"/>
                    </a:ext>
                  </a:extLst>
                </a:gridCol>
              </a:tblGrid>
              <a:tr h="349195">
                <a:tc>
                  <a:txBody>
                    <a:bodyPr/>
                    <a:lstStyle/>
                    <a:p>
                      <a:pPr algn="ctr"/>
                      <a:r>
                        <a:rPr lang="ru-RU" sz="2000" b="1" dirty="0"/>
                        <a:t>Класс (краткое название)</a:t>
                      </a:r>
                      <a:endParaRPr lang="ru-RU" sz="2000" b="1" dirty="0">
                        <a:latin typeface="+mn-lt"/>
                      </a:endParaRPr>
                    </a:p>
                  </a:txBody>
                  <a:tcPr marL="9738" marR="9738" marT="9738" marB="9738" anchor="ctr"/>
                </a:tc>
                <a:tc>
                  <a:txBody>
                    <a:bodyPr/>
                    <a:lstStyle/>
                    <a:p>
                      <a:pPr algn="ctr"/>
                      <a:r>
                        <a:rPr lang="ru-RU" sz="1400" b="1"/>
                        <a:t>Класс (полное название)</a:t>
                      </a:r>
                      <a:endParaRPr lang="ru-RU" sz="1400" b="1">
                        <a:latin typeface="+mn-lt"/>
                      </a:endParaRPr>
                    </a:p>
                  </a:txBody>
                  <a:tcPr marL="9738" marR="9738" marT="9738" marB="9738" anchor="ctr"/>
                </a:tc>
                <a:tc>
                  <a:txBody>
                    <a:bodyPr/>
                    <a:lstStyle/>
                    <a:p>
                      <a:pPr algn="ctr"/>
                      <a:r>
                        <a:rPr lang="ru-RU" sz="1400" b="1" dirty="0"/>
                        <a:t>Банки, включенные в класс</a:t>
                      </a:r>
                      <a:endParaRPr lang="ru-RU" sz="1400" b="1" dirty="0">
                        <a:latin typeface="+mn-lt"/>
                      </a:endParaRPr>
                    </a:p>
                  </a:txBody>
                  <a:tcPr marL="9738" marR="9738" marT="9738" marB="9738" anchor="ctr"/>
                </a:tc>
                <a:extLst>
                  <a:ext uri="{0D108BD9-81ED-4DB2-BD59-A6C34878D82A}">
                    <a16:rowId xmlns:a16="http://schemas.microsoft.com/office/drawing/2014/main" val="10000"/>
                  </a:ext>
                </a:extLst>
              </a:tr>
              <a:tr h="1631131">
                <a:tc>
                  <a:txBody>
                    <a:bodyPr/>
                    <a:lstStyle/>
                    <a:p>
                      <a:pPr algn="ctr"/>
                      <a:r>
                        <a:rPr lang="ru-RU" sz="2000" b="1" dirty="0"/>
                        <a:t>Значительно выше среднего</a:t>
                      </a:r>
                      <a:endParaRPr lang="ru-RU" sz="2000" b="1" dirty="0">
                        <a:latin typeface="+mn-lt"/>
                      </a:endParaRPr>
                    </a:p>
                  </a:txBody>
                  <a:tcPr marL="9738" marR="9738" marT="9738" marB="9738" anchor="ctr"/>
                </a:tc>
                <a:tc>
                  <a:txBody>
                    <a:bodyPr/>
                    <a:lstStyle/>
                    <a:p>
                      <a:pPr algn="ctr"/>
                      <a:r>
                        <a:rPr lang="ru-RU" sz="1400"/>
                        <a:t>Заявленный банком уровень использования технологий искусственного интеллекта и машинного обучения значительно выше среднего уровня, характерного для крупных российских банков.</a:t>
                      </a:r>
                      <a:endParaRPr lang="ru-RU" sz="1400">
                        <a:latin typeface="+mn-lt"/>
                      </a:endParaRPr>
                    </a:p>
                  </a:txBody>
                  <a:tcPr marL="9738" marR="9738" marT="9738" marB="9738" anchor="ctr"/>
                </a:tc>
                <a:tc>
                  <a:txBody>
                    <a:bodyPr/>
                    <a:lstStyle/>
                    <a:p>
                      <a:pPr algn="ctr"/>
                      <a:r>
                        <a:rPr lang="ru-RU" sz="1400" dirty="0" err="1"/>
                        <a:t>Тинькофф</a:t>
                      </a:r>
                      <a:r>
                        <a:rPr lang="ru-RU" sz="1400" dirty="0"/>
                        <a:t> Банк, Банк ГПБ, МТС Банк</a:t>
                      </a:r>
                      <a:endParaRPr lang="ru-RU" sz="1400" dirty="0">
                        <a:latin typeface="+mn-lt"/>
                      </a:endParaRPr>
                    </a:p>
                  </a:txBody>
                  <a:tcPr marL="9738" marR="9738" marT="9738" marB="9738" anchor="ctr"/>
                </a:tc>
                <a:extLst>
                  <a:ext uri="{0D108BD9-81ED-4DB2-BD59-A6C34878D82A}">
                    <a16:rowId xmlns:a16="http://schemas.microsoft.com/office/drawing/2014/main" val="10001"/>
                  </a:ext>
                </a:extLst>
              </a:tr>
              <a:tr h="1861150">
                <a:tc>
                  <a:txBody>
                    <a:bodyPr/>
                    <a:lstStyle/>
                    <a:p>
                      <a:pPr algn="ctr"/>
                      <a:r>
                        <a:rPr lang="ru-RU" sz="2000" b="1" dirty="0"/>
                        <a:t>Выше среднего</a:t>
                      </a:r>
                      <a:endParaRPr lang="ru-RU" sz="2000" b="1" dirty="0">
                        <a:latin typeface="+mn-lt"/>
                      </a:endParaRPr>
                    </a:p>
                  </a:txBody>
                  <a:tcPr marL="9738" marR="9738" marT="9738" marB="9738" anchor="ctr"/>
                </a:tc>
                <a:tc>
                  <a:txBody>
                    <a:bodyPr/>
                    <a:lstStyle/>
                    <a:p>
                      <a:pPr algn="ctr"/>
                      <a:r>
                        <a:rPr lang="ru-RU" sz="1400"/>
                        <a:t>Заявленный банком уровень использования технологий искусственного интеллекта и машинного обучения выше среднего уровня, характерного для крупных российских банков, при наличии значимого потенциала в этой сфере.</a:t>
                      </a:r>
                      <a:endParaRPr lang="ru-RU" sz="1400">
                        <a:latin typeface="+mn-lt"/>
                      </a:endParaRPr>
                    </a:p>
                  </a:txBody>
                  <a:tcPr marL="9738" marR="9738" marT="9738" marB="9738" anchor="ctr"/>
                </a:tc>
                <a:tc>
                  <a:txBody>
                    <a:bodyPr/>
                    <a:lstStyle/>
                    <a:p>
                      <a:pPr algn="ctr"/>
                      <a:r>
                        <a:rPr lang="ru-RU" sz="1400"/>
                        <a:t>Московский кредитный банк, Банк «Русский Стандарт», Промсвязьбанк, Банк «Ренессанс Кредит»</a:t>
                      </a:r>
                      <a:endParaRPr lang="ru-RU" sz="1400">
                        <a:latin typeface="+mn-lt"/>
                      </a:endParaRPr>
                    </a:p>
                  </a:txBody>
                  <a:tcPr marL="9738" marR="9738" marT="9738" marB="9738" anchor="ctr"/>
                </a:tc>
                <a:extLst>
                  <a:ext uri="{0D108BD9-81ED-4DB2-BD59-A6C34878D82A}">
                    <a16:rowId xmlns:a16="http://schemas.microsoft.com/office/drawing/2014/main" val="10002"/>
                  </a:ext>
                </a:extLst>
              </a:tr>
              <a:tr h="1631131">
                <a:tc>
                  <a:txBody>
                    <a:bodyPr/>
                    <a:lstStyle/>
                    <a:p>
                      <a:pPr algn="ctr"/>
                      <a:r>
                        <a:rPr lang="ru-RU" sz="2000" b="1" dirty="0"/>
                        <a:t>Близок к среднему</a:t>
                      </a:r>
                      <a:endParaRPr lang="ru-RU" sz="2000" b="1" dirty="0">
                        <a:latin typeface="+mn-lt"/>
                      </a:endParaRPr>
                    </a:p>
                  </a:txBody>
                  <a:tcPr marL="9738" marR="9738" marT="9738" marB="9738" anchor="ctr"/>
                </a:tc>
                <a:tc>
                  <a:txBody>
                    <a:bodyPr/>
                    <a:lstStyle/>
                    <a:p>
                      <a:pPr algn="ctr"/>
                      <a:r>
                        <a:rPr lang="ru-RU" sz="1400"/>
                        <a:t>Заявленный банком уровень использования технологий искусственного интеллекта и машинного обучения близок к среднему уровню, характерному для крупных российских банков.</a:t>
                      </a:r>
                      <a:endParaRPr lang="ru-RU" sz="1400">
                        <a:latin typeface="+mn-lt"/>
                      </a:endParaRPr>
                    </a:p>
                  </a:txBody>
                  <a:tcPr marL="9738" marR="9738" marT="9738" marB="9738" anchor="ctr"/>
                </a:tc>
                <a:tc>
                  <a:txBody>
                    <a:bodyPr/>
                    <a:lstStyle/>
                    <a:p>
                      <a:pPr algn="ctr"/>
                      <a:r>
                        <a:rPr lang="ru-RU" sz="1400" dirty="0" err="1"/>
                        <a:t>УБРиР</a:t>
                      </a:r>
                      <a:r>
                        <a:rPr lang="ru-RU" sz="1400" dirty="0"/>
                        <a:t>, БКС Банк, Банк «</a:t>
                      </a:r>
                      <a:r>
                        <a:rPr lang="ru-RU" sz="1400" dirty="0" err="1"/>
                        <a:t>ДельтаКредит</a:t>
                      </a:r>
                      <a:r>
                        <a:rPr lang="ru-RU" sz="1400" dirty="0"/>
                        <a:t>», Банк «Открытие»</a:t>
                      </a:r>
                      <a:endParaRPr lang="ru-RU" sz="1400" dirty="0">
                        <a:latin typeface="+mn-lt"/>
                      </a:endParaRPr>
                    </a:p>
                  </a:txBody>
                  <a:tcPr marL="9738" marR="9738" marT="9738" marB="9738" anchor="ctr"/>
                </a:tc>
                <a:extLst>
                  <a:ext uri="{0D108BD9-81ED-4DB2-BD59-A6C34878D82A}">
                    <a16:rowId xmlns:a16="http://schemas.microsoft.com/office/drawing/2014/main" val="10003"/>
                  </a:ext>
                </a:extLst>
              </a:tr>
            </a:tbl>
          </a:graphicData>
        </a:graphic>
      </p:graphicFrame>
    </p:spTree>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124744"/>
          </a:xfrm>
        </p:spPr>
        <p:txBody>
          <a:bodyPr>
            <a:noAutofit/>
          </a:bodyPr>
          <a:lstStyle/>
          <a:p>
            <a:r>
              <a:rPr lang="ru-RU" b="1" dirty="0">
                <a:solidFill>
                  <a:schemeClr val="accent6">
                    <a:lumMod val="50000"/>
                  </a:schemeClr>
                </a:solidFill>
                <a:effectLst>
                  <a:outerShdw blurRad="38100" dist="38100" dir="2700000" algn="tl">
                    <a:srgbClr val="000000">
                      <a:alpha val="43137"/>
                    </a:srgbClr>
                  </a:outerShdw>
                </a:effectLst>
              </a:rPr>
              <a:t>Работа дистанционного банкинга нового типа</a:t>
            </a:r>
          </a:p>
        </p:txBody>
      </p:sp>
      <p:pic>
        <p:nvPicPr>
          <p:cNvPr id="1027" name="Picture 3"/>
          <p:cNvPicPr>
            <a:picLocks noGrp="1" noChangeAspect="1" noChangeArrowheads="1"/>
          </p:cNvPicPr>
          <p:nvPr>
            <p:ph idx="1"/>
          </p:nvPr>
        </p:nvPicPr>
        <p:blipFill>
          <a:blip r:embed="rId2" cstate="print"/>
          <a:srcRect/>
          <a:stretch>
            <a:fillRect/>
          </a:stretch>
        </p:blipFill>
        <p:spPr bwMode="auto">
          <a:xfrm>
            <a:off x="251520" y="3407010"/>
            <a:ext cx="5328592" cy="3360174"/>
          </a:xfrm>
          <a:prstGeom prst="rect">
            <a:avLst/>
          </a:prstGeom>
          <a:noFill/>
          <a:ln w="9525">
            <a:solidFill>
              <a:schemeClr val="accent6">
                <a:lumMod val="50000"/>
              </a:schemeClr>
            </a:solidFill>
            <a:miter lim="800000"/>
            <a:headEnd/>
            <a:tailEnd/>
          </a:ln>
          <a:effectLst/>
        </p:spPr>
      </p:pic>
      <p:sp>
        <p:nvSpPr>
          <p:cNvPr id="6" name="TextBox 5"/>
          <p:cNvSpPr txBox="1"/>
          <p:nvPr/>
        </p:nvSpPr>
        <p:spPr>
          <a:xfrm>
            <a:off x="107504" y="1271855"/>
            <a:ext cx="8856984" cy="2013129"/>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square" rtlCol="0">
            <a:spAutoFit/>
          </a:bodyPr>
          <a:lstStyle/>
          <a:p>
            <a:r>
              <a:rPr lang="ru-RU" dirty="0"/>
              <a:t>Финансовые организации ищут замену SMS для аутентификации. Причины:</a:t>
            </a:r>
          </a:p>
          <a:p>
            <a:pPr marL="342900" indent="-342900">
              <a:buAutoNum type="arabicParenR"/>
            </a:pPr>
            <a:r>
              <a:rPr lang="ru-RU" dirty="0"/>
              <a:t>Уязвимость к атакам на уровне оператора. </a:t>
            </a:r>
          </a:p>
          <a:p>
            <a:r>
              <a:rPr lang="ru-RU" dirty="0"/>
              <a:t>2) Уязвимость к вредоносным программам, перехватывающим SMS сообщения</a:t>
            </a:r>
          </a:p>
          <a:p>
            <a:r>
              <a:rPr lang="ru-RU" dirty="0"/>
              <a:t>3) Разделение контуров подготовки и подтверждения поручений на осуществление перевода денежных средств. </a:t>
            </a:r>
            <a:r>
              <a:rPr lang="en-US" dirty="0"/>
              <a:t>(</a:t>
            </a:r>
            <a:r>
              <a:rPr lang="ru-RU" dirty="0"/>
              <a:t>Положение Банка России №382-П О требованиях к обеспечению защиты информации при осуществлении переводов денежных средств)</a:t>
            </a:r>
          </a:p>
          <a:p>
            <a:r>
              <a:rPr lang="ru-RU" dirty="0"/>
              <a:t>4) Падение популярности </a:t>
            </a:r>
            <a:r>
              <a:rPr lang="en-US" dirty="0"/>
              <a:t>SMS</a:t>
            </a:r>
            <a:r>
              <a:rPr lang="ru-RU" dirty="0"/>
              <a:t>-связи</a:t>
            </a:r>
          </a:p>
        </p:txBody>
      </p:sp>
      <p:sp>
        <p:nvSpPr>
          <p:cNvPr id="7" name="TextBox 6"/>
          <p:cNvSpPr txBox="1"/>
          <p:nvPr/>
        </p:nvSpPr>
        <p:spPr>
          <a:xfrm>
            <a:off x="5796136" y="3356992"/>
            <a:ext cx="3168352" cy="3416320"/>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r>
              <a:rPr lang="ru-RU" dirty="0"/>
              <a:t>По данным ВЦИОМ в апреле 2019 г., 61% россиян чаще совершают платежи и другие транзакции посредством дистанционных каналов обслуживания, 12% используют </a:t>
            </a:r>
            <a:r>
              <a:rPr lang="ru-RU" dirty="0" err="1"/>
              <a:t>онлайн</a:t>
            </a:r>
            <a:r>
              <a:rPr lang="ru-RU" dirty="0"/>
              <a:t>- и </a:t>
            </a:r>
            <a:r>
              <a:rPr lang="ru-RU" dirty="0" err="1"/>
              <a:t>офлайн-каналы</a:t>
            </a:r>
            <a:r>
              <a:rPr lang="ru-RU" dirty="0"/>
              <a:t> </a:t>
            </a:r>
            <a:r>
              <a:rPr lang="ru-RU" dirty="0" err="1"/>
              <a:t>и</a:t>
            </a:r>
            <a:r>
              <a:rPr lang="ru-RU" dirty="0"/>
              <a:t> только 9% опрошенных регулярно обращаются для проведения стандартных банковских операций в отделения.</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124744"/>
          </a:xfrm>
        </p:spPr>
        <p:txBody>
          <a:bodyPr>
            <a:normAutofit/>
          </a:bodyPr>
          <a:lstStyle/>
          <a:p>
            <a:r>
              <a:rPr lang="en-US" sz="3600" b="1" dirty="0">
                <a:solidFill>
                  <a:schemeClr val="accent6">
                    <a:lumMod val="50000"/>
                  </a:schemeClr>
                </a:solidFill>
                <a:effectLst>
                  <a:outerShdw blurRad="38100" dist="38100" dir="2700000" algn="tl">
                    <a:srgbClr val="000000">
                      <a:alpha val="43137"/>
                    </a:srgbClr>
                  </a:outerShdw>
                </a:effectLst>
              </a:rPr>
              <a:t>Apple Pay / Samsung Pay</a:t>
            </a:r>
            <a:r>
              <a:rPr lang="ru-RU" sz="3600" b="1" dirty="0">
                <a:solidFill>
                  <a:schemeClr val="accent6">
                    <a:lumMod val="50000"/>
                  </a:schemeClr>
                </a:solidFill>
                <a:effectLst>
                  <a:outerShdw blurRad="38100" dist="38100" dir="2700000" algn="tl">
                    <a:srgbClr val="000000">
                      <a:alpha val="43137"/>
                    </a:srgbClr>
                  </a:outerShdw>
                </a:effectLst>
              </a:rPr>
              <a:t>/ </a:t>
            </a:r>
            <a:r>
              <a:rPr lang="en-US" sz="3600" b="1" dirty="0">
                <a:solidFill>
                  <a:schemeClr val="accent6">
                    <a:lumMod val="50000"/>
                  </a:schemeClr>
                </a:solidFill>
                <a:effectLst>
                  <a:outerShdw blurRad="38100" dist="38100" dir="2700000" algn="tl">
                    <a:srgbClr val="000000">
                      <a:alpha val="43137"/>
                    </a:srgbClr>
                  </a:outerShdw>
                </a:effectLst>
              </a:rPr>
              <a:t>Android Pay</a:t>
            </a:r>
            <a:endParaRPr lang="ru-RU" sz="3600" b="1" dirty="0">
              <a:solidFill>
                <a:schemeClr val="accent6">
                  <a:lumMod val="50000"/>
                </a:schemeClr>
              </a:solidFill>
              <a:effectLst>
                <a:outerShdw blurRad="38100" dist="38100" dir="2700000" algn="tl">
                  <a:srgbClr val="000000">
                    <a:alpha val="43137"/>
                  </a:srgbClr>
                </a:outerShdw>
              </a:effectLst>
            </a:endParaRPr>
          </a:p>
        </p:txBody>
      </p:sp>
      <p:pic>
        <p:nvPicPr>
          <p:cNvPr id="4" name="Содержимое 3" descr="decor-easy-0.png"/>
          <p:cNvPicPr>
            <a:picLocks noGrp="1" noChangeAspect="1"/>
          </p:cNvPicPr>
          <p:nvPr>
            <p:ph idx="1"/>
          </p:nvPr>
        </p:nvPicPr>
        <p:blipFill>
          <a:blip r:embed="rId2" cstate="print"/>
          <a:stretch>
            <a:fillRect/>
          </a:stretch>
        </p:blipFill>
        <p:spPr>
          <a:xfrm>
            <a:off x="251520" y="4509120"/>
            <a:ext cx="4896544" cy="2626432"/>
          </a:xfrm>
        </p:spPr>
      </p:pic>
      <p:pic>
        <p:nvPicPr>
          <p:cNvPr id="5" name="Рисунок 4" descr="2_9ab4dfc4.jpg"/>
          <p:cNvPicPr>
            <a:picLocks noChangeAspect="1"/>
          </p:cNvPicPr>
          <p:nvPr/>
        </p:nvPicPr>
        <p:blipFill>
          <a:blip r:embed="rId3" cstate="print">
            <a:duotone>
              <a:prstClr val="black"/>
              <a:schemeClr val="accent6">
                <a:tint val="45000"/>
                <a:satMod val="400000"/>
              </a:schemeClr>
            </a:duotone>
            <a:lum bright="39000" contrast="34000"/>
          </a:blip>
          <a:stretch>
            <a:fillRect/>
          </a:stretch>
        </p:blipFill>
        <p:spPr>
          <a:xfrm>
            <a:off x="4860032" y="1196752"/>
            <a:ext cx="4103894" cy="2737297"/>
          </a:xfrm>
          <a:prstGeom prst="rect">
            <a:avLst/>
          </a:prstGeom>
        </p:spPr>
      </p:pic>
      <p:sp>
        <p:nvSpPr>
          <p:cNvPr id="6" name="TextBox 5"/>
          <p:cNvSpPr txBox="1"/>
          <p:nvPr/>
        </p:nvSpPr>
        <p:spPr>
          <a:xfrm>
            <a:off x="5436096" y="3995678"/>
            <a:ext cx="3456384" cy="2673682"/>
          </a:xfrm>
          <a:prstGeom prst="rect">
            <a:avLst/>
          </a:prstGeom>
          <a:noFill/>
          <a:ln w="19050">
            <a:solidFill>
              <a:schemeClr val="accent6">
                <a:lumMod val="50000"/>
              </a:schemeClr>
            </a:solidFill>
            <a:prstDash val="dashDot"/>
          </a:ln>
        </p:spPr>
        <p:txBody>
          <a:bodyPr wrap="square" rtlCol="0">
            <a:spAutoFit/>
          </a:bodyPr>
          <a:lstStyle/>
          <a:p>
            <a:pPr algn="ctr"/>
            <a:r>
              <a:rPr lang="ru-RU" dirty="0"/>
              <a:t>Главное достоинство </a:t>
            </a:r>
            <a:r>
              <a:rPr lang="ru-RU" dirty="0" err="1"/>
              <a:t>Samsung</a:t>
            </a:r>
            <a:r>
              <a:rPr lang="ru-RU" dirty="0"/>
              <a:t> Pay — поддержка технологии MST (</a:t>
            </a:r>
            <a:r>
              <a:rPr lang="ru-RU" dirty="0" err="1"/>
              <a:t>Magnetic</a:t>
            </a:r>
            <a:r>
              <a:rPr lang="ru-RU" dirty="0"/>
              <a:t> </a:t>
            </a:r>
            <a:r>
              <a:rPr lang="ru-RU" dirty="0" err="1"/>
              <a:t>Secure</a:t>
            </a:r>
            <a:r>
              <a:rPr lang="ru-RU" dirty="0"/>
              <a:t> </a:t>
            </a:r>
            <a:r>
              <a:rPr lang="ru-RU" dirty="0" err="1"/>
              <a:t>Transmission</a:t>
            </a:r>
            <a:r>
              <a:rPr lang="ru-RU" dirty="0"/>
              <a:t>), благодаря которой сервис совместим и с платёжными терминалами, где принимаются банковские карты только по контактному чипу и магнитной полосе. </a:t>
            </a:r>
          </a:p>
        </p:txBody>
      </p:sp>
      <p:sp>
        <p:nvSpPr>
          <p:cNvPr id="7" name="TextBox 6"/>
          <p:cNvSpPr txBox="1"/>
          <p:nvPr/>
        </p:nvSpPr>
        <p:spPr>
          <a:xfrm>
            <a:off x="251520" y="1196752"/>
            <a:ext cx="4499992" cy="1200329"/>
          </a:xfrm>
          <a:prstGeom prst="rect">
            <a:avLst/>
          </a:prstGeom>
          <a:noFill/>
          <a:ln>
            <a:solidFill>
              <a:schemeClr val="accent6">
                <a:lumMod val="50000"/>
              </a:schemeClr>
            </a:solidFill>
            <a:prstDash val="lgDashDot"/>
          </a:ln>
        </p:spPr>
        <p:txBody>
          <a:bodyPr wrap="square" rtlCol="0">
            <a:spAutoFit/>
          </a:bodyPr>
          <a:lstStyle/>
          <a:p>
            <a:pPr algn="ctr"/>
            <a:r>
              <a:rPr lang="ru-RU" dirty="0"/>
              <a:t>Россия находится на первом месте в мире по числу безналичных платежей с использованием платежных систем </a:t>
            </a:r>
            <a:r>
              <a:rPr lang="ru-RU" dirty="0" err="1"/>
              <a:t>Apple</a:t>
            </a:r>
            <a:r>
              <a:rPr lang="ru-RU" dirty="0"/>
              <a:t> </a:t>
            </a:r>
            <a:r>
              <a:rPr lang="ru-RU" dirty="0" err="1"/>
              <a:t>Pay</a:t>
            </a:r>
            <a:r>
              <a:rPr lang="ru-RU" dirty="0"/>
              <a:t>, </a:t>
            </a:r>
            <a:r>
              <a:rPr lang="ru-RU" dirty="0" err="1"/>
              <a:t>Samsung</a:t>
            </a:r>
            <a:r>
              <a:rPr lang="ru-RU" dirty="0"/>
              <a:t> </a:t>
            </a:r>
            <a:r>
              <a:rPr lang="ru-RU" dirty="0" err="1"/>
              <a:t>Pay</a:t>
            </a:r>
            <a:r>
              <a:rPr lang="ru-RU" dirty="0"/>
              <a:t> и </a:t>
            </a:r>
            <a:r>
              <a:rPr lang="ru-RU" dirty="0" err="1"/>
              <a:t>Android</a:t>
            </a:r>
            <a:r>
              <a:rPr lang="ru-RU" dirty="0"/>
              <a:t> </a:t>
            </a:r>
            <a:r>
              <a:rPr lang="ru-RU" dirty="0" err="1"/>
              <a:t>Pay</a:t>
            </a:r>
            <a:r>
              <a:rPr lang="ru-RU" dirty="0"/>
              <a:t>. </a:t>
            </a:r>
          </a:p>
        </p:txBody>
      </p:sp>
      <p:pic>
        <p:nvPicPr>
          <p:cNvPr id="8" name="Рисунок 7" descr="unnamed.png"/>
          <p:cNvPicPr>
            <a:picLocks noChangeAspect="1"/>
          </p:cNvPicPr>
          <p:nvPr/>
        </p:nvPicPr>
        <p:blipFill>
          <a:blip r:embed="rId4" cstate="print"/>
          <a:stretch>
            <a:fillRect/>
          </a:stretch>
        </p:blipFill>
        <p:spPr>
          <a:xfrm>
            <a:off x="1475656" y="2492896"/>
            <a:ext cx="1860798" cy="1860798"/>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251520" y="260648"/>
          <a:ext cx="8640960" cy="64087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196752"/>
          </a:xfrm>
        </p:spPr>
        <p:txBody>
          <a:bodyPr>
            <a:normAutofit/>
          </a:bodyPr>
          <a:lstStyle/>
          <a:p>
            <a:r>
              <a:rPr lang="en-US" sz="3600" b="1" dirty="0">
                <a:solidFill>
                  <a:schemeClr val="accent6">
                    <a:lumMod val="50000"/>
                  </a:schemeClr>
                </a:solidFill>
                <a:effectLst>
                  <a:outerShdw blurRad="38100" dist="38100" dir="2700000" algn="tl">
                    <a:srgbClr val="000000">
                      <a:alpha val="43137"/>
                    </a:srgbClr>
                  </a:outerShdw>
                </a:effectLst>
              </a:rPr>
              <a:t>Facebook </a:t>
            </a:r>
            <a:r>
              <a:rPr lang="ru-RU" sz="3600" b="1" dirty="0">
                <a:solidFill>
                  <a:schemeClr val="accent6">
                    <a:lumMod val="50000"/>
                  </a:schemeClr>
                </a:solidFill>
                <a:effectLst>
                  <a:outerShdw blurRad="38100" dist="38100" dir="2700000" algn="tl">
                    <a:srgbClr val="000000">
                      <a:alpha val="43137"/>
                    </a:srgbClr>
                  </a:outerShdw>
                </a:effectLst>
              </a:rPr>
              <a:t>платежная система</a:t>
            </a:r>
          </a:p>
        </p:txBody>
      </p:sp>
      <p:graphicFrame>
        <p:nvGraphicFramePr>
          <p:cNvPr id="5" name="Содержимое 4"/>
          <p:cNvGraphicFramePr>
            <a:graphicFrameLocks noGrp="1"/>
          </p:cNvGraphicFramePr>
          <p:nvPr>
            <p:ph idx="1"/>
          </p:nvPr>
        </p:nvGraphicFramePr>
        <p:xfrm>
          <a:off x="251520" y="1124745"/>
          <a:ext cx="8712968" cy="31683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Рисунок 5" descr="facebook-payment-service.jpg"/>
          <p:cNvPicPr>
            <a:picLocks noChangeAspect="1"/>
          </p:cNvPicPr>
          <p:nvPr/>
        </p:nvPicPr>
        <p:blipFill>
          <a:blip r:embed="rId7" cstate="print"/>
          <a:srcRect l="2446" r="17078"/>
          <a:stretch>
            <a:fillRect/>
          </a:stretch>
        </p:blipFill>
        <p:spPr>
          <a:xfrm>
            <a:off x="312204" y="4437112"/>
            <a:ext cx="3179676" cy="23387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Рисунок 6" descr="News_75450_1.jpg"/>
          <p:cNvPicPr>
            <a:picLocks noChangeAspect="1"/>
          </p:cNvPicPr>
          <p:nvPr/>
        </p:nvPicPr>
        <p:blipFill>
          <a:blip r:embed="rId8" cstate="print"/>
          <a:srcRect l="5040" r="4241"/>
          <a:stretch>
            <a:fillRect/>
          </a:stretch>
        </p:blipFill>
        <p:spPr>
          <a:xfrm>
            <a:off x="4860032" y="4437112"/>
            <a:ext cx="3600400" cy="223572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268760"/>
          </a:xfrm>
        </p:spPr>
        <p:txBody>
          <a:bodyPr>
            <a:normAutofit/>
          </a:bodyPr>
          <a:lstStyle/>
          <a:p>
            <a:r>
              <a:rPr lang="ru-RU" sz="3600" b="1" dirty="0">
                <a:solidFill>
                  <a:schemeClr val="accent6">
                    <a:lumMod val="50000"/>
                  </a:schemeClr>
                </a:solidFill>
                <a:effectLst>
                  <a:outerShdw blurRad="38100" dist="38100" dir="2700000" algn="tl">
                    <a:srgbClr val="000000">
                      <a:alpha val="43137"/>
                    </a:srgbClr>
                  </a:outerShdw>
                </a:effectLst>
              </a:rPr>
              <a:t>МТС Банк / Кредитные карты Мегафон</a:t>
            </a:r>
          </a:p>
        </p:txBody>
      </p:sp>
      <p:graphicFrame>
        <p:nvGraphicFramePr>
          <p:cNvPr id="4" name="Содержимое 3"/>
          <p:cNvGraphicFramePr>
            <a:graphicFrameLocks noGrp="1"/>
          </p:cNvGraphicFramePr>
          <p:nvPr>
            <p:ph idx="1"/>
          </p:nvPr>
        </p:nvGraphicFramePr>
        <p:xfrm>
          <a:off x="179512" y="1196752"/>
          <a:ext cx="8712968" cy="54726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251520" y="188640"/>
          <a:ext cx="8712968" cy="19442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Схема 4"/>
          <p:cNvGraphicFramePr/>
          <p:nvPr/>
        </p:nvGraphicFramePr>
        <p:xfrm>
          <a:off x="251520" y="2492896"/>
          <a:ext cx="8640960" cy="417646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484784"/>
          </a:xfrm>
        </p:spPr>
        <p:txBody>
          <a:bodyPr>
            <a:normAutofit/>
          </a:bodyPr>
          <a:lstStyle/>
          <a:p>
            <a:r>
              <a:rPr lang="ru-RU" sz="4800" b="1" dirty="0">
                <a:solidFill>
                  <a:schemeClr val="accent6">
                    <a:lumMod val="50000"/>
                  </a:schemeClr>
                </a:solidFill>
                <a:effectLst>
                  <a:outerShdw blurRad="38100" dist="38100" dir="2700000" algn="tl">
                    <a:srgbClr val="000000">
                      <a:alpha val="43137"/>
                    </a:srgbClr>
                  </a:outerShdw>
                </a:effectLst>
              </a:rPr>
              <a:t>Развитие технологий </a:t>
            </a:r>
            <a:r>
              <a:rPr lang="ru-RU" sz="4800" b="1" dirty="0" err="1">
                <a:solidFill>
                  <a:schemeClr val="accent6">
                    <a:lumMod val="50000"/>
                  </a:schemeClr>
                </a:solidFill>
                <a:effectLst>
                  <a:outerShdw blurRad="38100" dist="38100" dir="2700000" algn="tl">
                    <a:srgbClr val="000000">
                      <a:alpha val="43137"/>
                    </a:srgbClr>
                  </a:outerShdw>
                </a:effectLst>
              </a:rPr>
              <a:t>блокчейн</a:t>
            </a:r>
            <a:endParaRPr lang="ru-RU" sz="4800" b="1" dirty="0">
              <a:solidFill>
                <a:schemeClr val="accent6">
                  <a:lumMod val="50000"/>
                </a:schemeClr>
              </a:solidFill>
              <a:effectLst>
                <a:outerShdw blurRad="38100" dist="38100" dir="2700000" algn="tl">
                  <a:srgbClr val="000000">
                    <a:alpha val="43137"/>
                  </a:srgbClr>
                </a:outerShdw>
              </a:effectLst>
            </a:endParaRPr>
          </a:p>
        </p:txBody>
      </p:sp>
      <p:pic>
        <p:nvPicPr>
          <p:cNvPr id="4" name="Содержимое 3" descr="блокчейн.jpg"/>
          <p:cNvPicPr>
            <a:picLocks noGrp="1" noChangeAspect="1"/>
          </p:cNvPicPr>
          <p:nvPr>
            <p:ph idx="1"/>
          </p:nvPr>
        </p:nvPicPr>
        <p:blipFill>
          <a:blip r:embed="rId2" cstate="print"/>
          <a:stretch>
            <a:fillRect/>
          </a:stretch>
        </p:blipFill>
        <p:spPr>
          <a:xfrm>
            <a:off x="51265" y="2924944"/>
            <a:ext cx="9092737" cy="2376264"/>
          </a:xfrm>
          <a:prstGeom prst="roundRect">
            <a:avLst/>
          </a:prstGeom>
        </p:spPr>
      </p:pic>
      <p:sp>
        <p:nvSpPr>
          <p:cNvPr id="5" name="TextBox 4"/>
          <p:cNvSpPr txBox="1"/>
          <p:nvPr/>
        </p:nvSpPr>
        <p:spPr>
          <a:xfrm>
            <a:off x="179512" y="1484784"/>
            <a:ext cx="8712968" cy="1200329"/>
          </a:xfrm>
          <a:prstGeom prst="rect">
            <a:avLst/>
          </a:prstGeom>
          <a:noFill/>
          <a:ln w="12700">
            <a:solidFill>
              <a:schemeClr val="accent6">
                <a:lumMod val="50000"/>
              </a:schemeClr>
            </a:solidFill>
            <a:prstDash val="lgDashDot"/>
          </a:ln>
        </p:spPr>
        <p:txBody>
          <a:bodyPr wrap="square" rtlCol="0">
            <a:spAutoFit/>
          </a:bodyPr>
          <a:lstStyle/>
          <a:p>
            <a:pPr algn="ctr"/>
            <a:r>
              <a:rPr lang="ru-RU" dirty="0" err="1">
                <a:solidFill>
                  <a:schemeClr val="accent6">
                    <a:lumMod val="50000"/>
                  </a:schemeClr>
                </a:solidFill>
                <a:effectLst>
                  <a:outerShdw blurRad="38100" dist="38100" dir="2700000" algn="tl">
                    <a:srgbClr val="000000">
                      <a:alpha val="43137"/>
                    </a:srgbClr>
                  </a:outerShdw>
                </a:effectLst>
              </a:rPr>
              <a:t>Смарт-контракт</a:t>
            </a:r>
            <a:r>
              <a:rPr lang="ru-RU" dirty="0">
                <a:solidFill>
                  <a:schemeClr val="accent6">
                    <a:lumMod val="50000"/>
                  </a:schemeClr>
                </a:solidFill>
                <a:effectLst>
                  <a:outerShdw blurRad="38100" dist="38100" dir="2700000" algn="tl">
                    <a:srgbClr val="000000">
                      <a:alpha val="43137"/>
                    </a:srgbClr>
                  </a:outerShdw>
                </a:effectLst>
              </a:rPr>
              <a:t> - договор, существующий в форме программного кода, имплементированного на платформе </a:t>
            </a:r>
            <a:r>
              <a:rPr lang="ru-RU" dirty="0" err="1">
                <a:solidFill>
                  <a:schemeClr val="accent6">
                    <a:lumMod val="50000"/>
                  </a:schemeClr>
                </a:solidFill>
                <a:effectLst>
                  <a:outerShdw blurRad="38100" dist="38100" dir="2700000" algn="tl">
                    <a:srgbClr val="000000">
                      <a:alpha val="43137"/>
                    </a:srgbClr>
                  </a:outerShdw>
                </a:effectLst>
              </a:rPr>
              <a:t>Blockchain</a:t>
            </a:r>
            <a:r>
              <a:rPr lang="ru-RU" dirty="0">
                <a:solidFill>
                  <a:schemeClr val="accent6">
                    <a:lumMod val="50000"/>
                  </a:schemeClr>
                </a:solidFill>
                <a:effectLst>
                  <a:outerShdw blurRad="38100" dist="38100" dir="2700000" algn="tl">
                    <a:srgbClr val="000000">
                      <a:alpha val="43137"/>
                    </a:srgbClr>
                  </a:outerShdw>
                </a:effectLst>
              </a:rPr>
              <a:t>, который обеспечивает автономность и </a:t>
            </a:r>
            <a:r>
              <a:rPr lang="ru-RU" dirty="0" err="1">
                <a:solidFill>
                  <a:schemeClr val="accent6">
                    <a:lumMod val="50000"/>
                  </a:schemeClr>
                </a:solidFill>
                <a:effectLst>
                  <a:outerShdw blurRad="38100" dist="38100" dir="2700000" algn="tl">
                    <a:srgbClr val="000000">
                      <a:alpha val="43137"/>
                    </a:srgbClr>
                  </a:outerShdw>
                </a:effectLst>
              </a:rPr>
              <a:t>самоисполнимость</a:t>
            </a:r>
            <a:r>
              <a:rPr lang="ru-RU" dirty="0">
                <a:solidFill>
                  <a:schemeClr val="accent6">
                    <a:lumMod val="50000"/>
                  </a:schemeClr>
                </a:solidFill>
                <a:effectLst>
                  <a:outerShdw blurRad="38100" dist="38100" dir="2700000" algn="tl">
                    <a:srgbClr val="000000">
                      <a:alpha val="43137"/>
                    </a:srgbClr>
                  </a:outerShdw>
                </a:effectLst>
              </a:rPr>
              <a:t> условий такого договора по наступлении заранее определенных в нем обстоятельств</a:t>
            </a:r>
          </a:p>
        </p:txBody>
      </p:sp>
      <p:pic>
        <p:nvPicPr>
          <p:cNvPr id="6" name="Рисунок 5" descr="ETHEREUM-YOUTUBE-PROFILE-PIC.png"/>
          <p:cNvPicPr>
            <a:picLocks noChangeAspect="1"/>
          </p:cNvPicPr>
          <p:nvPr/>
        </p:nvPicPr>
        <p:blipFill>
          <a:blip r:embed="rId3" cstate="print"/>
          <a:stretch>
            <a:fillRect/>
          </a:stretch>
        </p:blipFill>
        <p:spPr>
          <a:xfrm>
            <a:off x="6660232" y="5157192"/>
            <a:ext cx="1904762" cy="1904762"/>
          </a:xfrm>
          <a:prstGeom prst="rect">
            <a:avLst/>
          </a:prstGeom>
        </p:spPr>
      </p:pic>
      <p:pic>
        <p:nvPicPr>
          <p:cNvPr id="1026" name="Picture 2" descr="C:\Users\HP-PC\Desktop\Counterparty.png"/>
          <p:cNvPicPr>
            <a:picLocks noChangeAspect="1" noChangeArrowheads="1"/>
          </p:cNvPicPr>
          <p:nvPr/>
        </p:nvPicPr>
        <p:blipFill>
          <a:blip r:embed="rId4" cstate="print"/>
          <a:srcRect/>
          <a:stretch>
            <a:fillRect/>
          </a:stretch>
        </p:blipFill>
        <p:spPr bwMode="auto">
          <a:xfrm>
            <a:off x="395536" y="5216218"/>
            <a:ext cx="2736304" cy="1641782"/>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196752"/>
          </a:xfrm>
        </p:spPr>
        <p:txBody>
          <a:bodyPr>
            <a:normAutofit/>
          </a:bodyPr>
          <a:lstStyle/>
          <a:p>
            <a:r>
              <a:rPr lang="ru-RU" sz="4000" b="1" dirty="0" err="1">
                <a:solidFill>
                  <a:schemeClr val="accent6">
                    <a:lumMod val="50000"/>
                  </a:schemeClr>
                </a:solidFill>
                <a:effectLst>
                  <a:outerShdw blurRad="38100" dist="38100" dir="2700000" algn="tl">
                    <a:srgbClr val="000000">
                      <a:alpha val="43137"/>
                    </a:srgbClr>
                  </a:outerShdw>
                </a:effectLst>
              </a:rPr>
              <a:t>Блокчейн</a:t>
            </a:r>
            <a:r>
              <a:rPr lang="ru-RU" sz="4000" b="1" dirty="0">
                <a:solidFill>
                  <a:schemeClr val="accent6">
                    <a:lumMod val="50000"/>
                  </a:schemeClr>
                </a:solidFill>
                <a:effectLst>
                  <a:outerShdw blurRad="38100" dist="38100" dir="2700000" algn="tl">
                    <a:srgbClr val="000000">
                      <a:alpha val="43137"/>
                    </a:srgbClr>
                  </a:outerShdw>
                </a:effectLst>
              </a:rPr>
              <a:t> в управлении</a:t>
            </a:r>
          </a:p>
        </p:txBody>
      </p:sp>
      <p:graphicFrame>
        <p:nvGraphicFramePr>
          <p:cNvPr id="4" name="Содержимое 3"/>
          <p:cNvGraphicFramePr>
            <a:graphicFrameLocks noGrp="1"/>
          </p:cNvGraphicFramePr>
          <p:nvPr>
            <p:ph idx="1"/>
          </p:nvPr>
        </p:nvGraphicFramePr>
        <p:xfrm>
          <a:off x="-756592" y="1052736"/>
          <a:ext cx="10657184" cy="55446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2536" y="188640"/>
            <a:ext cx="7128792" cy="6669360"/>
          </a:xfrm>
        </p:spPr>
        <p:txBody>
          <a:bodyPr>
            <a:normAutofit fontScale="92500" lnSpcReduction="20000"/>
          </a:bodyPr>
          <a:lstStyle/>
          <a:p>
            <a:pPr indent="12700">
              <a:buNone/>
            </a:pPr>
            <a:r>
              <a:rPr lang="ru-RU" sz="3700" b="1" dirty="0" err="1">
                <a:solidFill>
                  <a:schemeClr val="accent6">
                    <a:lumMod val="75000"/>
                  </a:schemeClr>
                </a:solidFill>
                <a:effectLst>
                  <a:outerShdw blurRad="38100" dist="38100" dir="2700000" algn="tl">
                    <a:srgbClr val="000000">
                      <a:alpha val="43137"/>
                    </a:srgbClr>
                  </a:outerShdw>
                </a:effectLst>
              </a:rPr>
              <a:t>Биткоин</a:t>
            </a:r>
            <a:r>
              <a:rPr lang="ru-RU" sz="3700" b="1" dirty="0">
                <a:solidFill>
                  <a:schemeClr val="accent6">
                    <a:lumMod val="75000"/>
                  </a:schemeClr>
                </a:solidFill>
                <a:effectLst>
                  <a:outerShdw blurRad="38100" dist="38100" dir="2700000" algn="tl">
                    <a:srgbClr val="000000">
                      <a:alpha val="43137"/>
                    </a:srgbClr>
                  </a:outerShdw>
                </a:effectLst>
              </a:rPr>
              <a:t> — эффективный и анонимный способ перевода денег. Но банковские чеки тоже позволяют перемещать деньги. Разве они стоят несколько тысяч долларов?</a:t>
            </a:r>
            <a:br>
              <a:rPr lang="ru-RU" sz="3500" b="1" dirty="0">
                <a:solidFill>
                  <a:schemeClr val="accent3">
                    <a:lumMod val="75000"/>
                  </a:schemeClr>
                </a:solidFill>
                <a:effectLst>
                  <a:outerShdw blurRad="38100" dist="38100" dir="2700000" algn="tl">
                    <a:srgbClr val="000000">
                      <a:alpha val="43137"/>
                    </a:srgbClr>
                  </a:outerShdw>
                </a:effectLst>
              </a:rPr>
            </a:br>
            <a:r>
              <a:rPr lang="ru-RU" sz="2900" i="1" dirty="0"/>
              <a:t>Уоррен </a:t>
            </a:r>
            <a:r>
              <a:rPr lang="ru-RU" sz="2900" i="1" dirty="0" err="1"/>
              <a:t>Баффет</a:t>
            </a:r>
            <a:r>
              <a:rPr lang="ru-RU" sz="2900" i="1" dirty="0"/>
              <a:t> (1930–н.в.),</a:t>
            </a:r>
          </a:p>
          <a:p>
            <a:pPr indent="12700">
              <a:buNone/>
            </a:pPr>
            <a:r>
              <a:rPr lang="ru-RU" sz="2900" i="1" dirty="0"/>
              <a:t>американский инвестор, №3 в списке </a:t>
            </a:r>
            <a:r>
              <a:rPr lang="en-US" sz="2900" i="1" dirty="0"/>
              <a:t>Forbes</a:t>
            </a:r>
            <a:r>
              <a:rPr lang="ru-RU" sz="2900" i="1" dirty="0"/>
              <a:t> </a:t>
            </a:r>
          </a:p>
          <a:p>
            <a:pPr indent="12700">
              <a:buNone/>
            </a:pPr>
            <a:endParaRPr lang="ru-RU" sz="2800" b="1" dirty="0">
              <a:solidFill>
                <a:schemeClr val="accent3">
                  <a:lumMod val="75000"/>
                </a:schemeClr>
              </a:solidFill>
              <a:effectLst>
                <a:outerShdw blurRad="38100" dist="38100" dir="2700000" algn="tl">
                  <a:srgbClr val="000000">
                    <a:alpha val="43137"/>
                  </a:srgbClr>
                </a:outerShdw>
              </a:effectLst>
            </a:endParaRPr>
          </a:p>
          <a:p>
            <a:pPr indent="12700">
              <a:buNone/>
            </a:pPr>
            <a:r>
              <a:rPr lang="ru-RU" sz="3700" b="1" dirty="0">
                <a:solidFill>
                  <a:schemeClr val="accent6">
                    <a:lumMod val="75000"/>
                  </a:schemeClr>
                </a:solidFill>
                <a:effectLst>
                  <a:outerShdw blurRad="38100" dist="38100" dir="2700000" algn="tl">
                    <a:srgbClr val="000000">
                      <a:alpha val="43137"/>
                    </a:srgbClr>
                  </a:outerShdw>
                </a:effectLst>
              </a:rPr>
              <a:t>У истоков каждого успешного предприятия стоит однажды принятое смелое решение.</a:t>
            </a:r>
          </a:p>
          <a:p>
            <a:pPr indent="12700">
              <a:buNone/>
            </a:pPr>
            <a:r>
              <a:rPr lang="ru-RU" sz="2900" i="1" dirty="0"/>
              <a:t>Питер </a:t>
            </a:r>
            <a:r>
              <a:rPr lang="ru-RU" sz="2900" i="1" dirty="0" err="1"/>
              <a:t>Друкер</a:t>
            </a:r>
            <a:r>
              <a:rPr lang="ru-RU" sz="2900" i="1" dirty="0"/>
              <a:t> (1909–2005),</a:t>
            </a:r>
          </a:p>
          <a:p>
            <a:pPr indent="12700">
              <a:buNone/>
            </a:pPr>
            <a:r>
              <a:rPr lang="ru-RU" sz="2900" i="1" dirty="0"/>
              <a:t>американский экономист, теоретик менеджмента</a:t>
            </a:r>
          </a:p>
        </p:txBody>
      </p:sp>
      <p:pic>
        <p:nvPicPr>
          <p:cNvPr id="4" name="Рисунок 3" descr="Walter_Leaf_by_Henry_Herschel_Hay_Cameron.jpg"/>
          <p:cNvPicPr>
            <a:picLocks noChangeAspect="1"/>
          </p:cNvPicPr>
          <p:nvPr/>
        </p:nvPicPr>
        <p:blipFill>
          <a:blip r:embed="rId2" cstate="print"/>
          <a:stretch>
            <a:fillRect/>
          </a:stretch>
        </p:blipFill>
        <p:spPr>
          <a:xfrm>
            <a:off x="6801913" y="0"/>
            <a:ext cx="2342087" cy="296279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Рисунок 4" descr="Sokolnikov_grygory.JPG"/>
          <p:cNvPicPr>
            <a:picLocks noChangeAspect="1"/>
          </p:cNvPicPr>
          <p:nvPr/>
        </p:nvPicPr>
        <p:blipFill>
          <a:blip r:embed="rId3" cstate="print"/>
          <a:stretch>
            <a:fillRect/>
          </a:stretch>
        </p:blipFill>
        <p:spPr>
          <a:xfrm>
            <a:off x="6804248" y="3536409"/>
            <a:ext cx="2339752" cy="320513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600" b="1" dirty="0">
                <a:solidFill>
                  <a:schemeClr val="accent6">
                    <a:lumMod val="50000"/>
                  </a:schemeClr>
                </a:solidFill>
                <a:effectLst>
                  <a:outerShdw blurRad="38100" dist="38100" dir="2700000" algn="tl">
                    <a:srgbClr val="000000">
                      <a:alpha val="43137"/>
                    </a:srgbClr>
                  </a:outerShdw>
                </a:effectLst>
              </a:rPr>
              <a:t>Нынешняя модель функционирования финансовых рынков</a:t>
            </a:r>
          </a:p>
        </p:txBody>
      </p:sp>
      <p:pic>
        <p:nvPicPr>
          <p:cNvPr id="4" name="Содержимое 3" descr="1-Stock-transfer-agents.png"/>
          <p:cNvPicPr>
            <a:picLocks noGrp="1" noChangeAspect="1"/>
          </p:cNvPicPr>
          <p:nvPr>
            <p:ph idx="1"/>
          </p:nvPr>
        </p:nvPicPr>
        <p:blipFill>
          <a:blip r:embed="rId2" cstate="print">
            <a:duotone>
              <a:prstClr val="black"/>
              <a:schemeClr val="accent6">
                <a:tint val="45000"/>
                <a:satMod val="400000"/>
              </a:schemeClr>
            </a:duotone>
            <a:lum contrast="20000"/>
          </a:blip>
          <a:stretch>
            <a:fillRect/>
          </a:stretch>
        </p:blipFill>
        <p:spPr>
          <a:xfrm>
            <a:off x="251520" y="1772816"/>
            <a:ext cx="5077545" cy="4896544"/>
          </a:xfrm>
        </p:spPr>
      </p:pic>
      <p:pic>
        <p:nvPicPr>
          <p:cNvPr id="5" name="Рисунок 4" descr="3-Traditsionnaya-tsentralizovannaya-model.png"/>
          <p:cNvPicPr>
            <a:picLocks noChangeAspect="1"/>
          </p:cNvPicPr>
          <p:nvPr/>
        </p:nvPicPr>
        <p:blipFill>
          <a:blip r:embed="rId3" cstate="print">
            <a:duotone>
              <a:prstClr val="black"/>
              <a:schemeClr val="accent6">
                <a:tint val="45000"/>
                <a:satMod val="400000"/>
              </a:schemeClr>
            </a:duotone>
            <a:lum contrast="20000"/>
          </a:blip>
          <a:srcRect l="8211" r="7471"/>
          <a:stretch>
            <a:fillRect/>
          </a:stretch>
        </p:blipFill>
        <p:spPr>
          <a:xfrm>
            <a:off x="5508104" y="1772816"/>
            <a:ext cx="3456384" cy="4896544"/>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600" b="1" dirty="0">
                <a:solidFill>
                  <a:schemeClr val="accent6">
                    <a:lumMod val="50000"/>
                  </a:schemeClr>
                </a:solidFill>
                <a:effectLst>
                  <a:outerShdw blurRad="38100" dist="38100" dir="2700000" algn="tl">
                    <a:srgbClr val="000000">
                      <a:alpha val="43137"/>
                    </a:srgbClr>
                  </a:outerShdw>
                </a:effectLst>
              </a:rPr>
              <a:t>Модель функционирования финансовых рынков через </a:t>
            </a:r>
            <a:r>
              <a:rPr lang="ru-RU" sz="3600" b="1" dirty="0" err="1">
                <a:solidFill>
                  <a:schemeClr val="accent6">
                    <a:lumMod val="50000"/>
                  </a:schemeClr>
                </a:solidFill>
                <a:effectLst>
                  <a:outerShdw blurRad="38100" dist="38100" dir="2700000" algn="tl">
                    <a:srgbClr val="000000">
                      <a:alpha val="43137"/>
                    </a:srgbClr>
                  </a:outerShdw>
                </a:effectLst>
              </a:rPr>
              <a:t>блокчейн</a:t>
            </a:r>
            <a:endParaRPr lang="ru-RU" sz="3600" b="1" dirty="0">
              <a:solidFill>
                <a:schemeClr val="accent6">
                  <a:lumMod val="50000"/>
                </a:schemeClr>
              </a:solidFill>
              <a:effectLst>
                <a:outerShdw blurRad="38100" dist="38100" dir="2700000" algn="tl">
                  <a:srgbClr val="000000">
                    <a:alpha val="43137"/>
                  </a:srgbClr>
                </a:outerShdw>
              </a:effectLst>
            </a:endParaRPr>
          </a:p>
        </p:txBody>
      </p:sp>
      <p:pic>
        <p:nvPicPr>
          <p:cNvPr id="4" name="Содержимое 3" descr="4-Model-na-baze-blokchejna.png"/>
          <p:cNvPicPr>
            <a:picLocks noGrp="1" noChangeAspect="1"/>
          </p:cNvPicPr>
          <p:nvPr>
            <p:ph idx="1"/>
          </p:nvPr>
        </p:nvPicPr>
        <p:blipFill>
          <a:blip r:embed="rId2" cstate="print">
            <a:duotone>
              <a:prstClr val="black"/>
              <a:schemeClr val="accent6">
                <a:tint val="45000"/>
                <a:satMod val="400000"/>
              </a:schemeClr>
            </a:duotone>
            <a:lum contrast="20000"/>
          </a:blip>
          <a:stretch>
            <a:fillRect/>
          </a:stretch>
        </p:blipFill>
        <p:spPr>
          <a:xfrm>
            <a:off x="2051720" y="1556792"/>
            <a:ext cx="5148580" cy="4997152"/>
          </a:xfr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b="1" dirty="0">
                <a:solidFill>
                  <a:schemeClr val="accent6">
                    <a:lumMod val="50000"/>
                  </a:schemeClr>
                </a:solidFill>
                <a:effectLst>
                  <a:outerShdw blurRad="38100" dist="38100" dir="2700000" algn="tl">
                    <a:srgbClr val="000000">
                      <a:alpha val="43137"/>
                    </a:srgbClr>
                  </a:outerShdw>
                </a:effectLst>
              </a:rPr>
              <a:t>Инвестиционные решения</a:t>
            </a:r>
          </a:p>
        </p:txBody>
      </p:sp>
      <p:pic>
        <p:nvPicPr>
          <p:cNvPr id="4" name="Содержимое 3" descr="схема.jpg"/>
          <p:cNvPicPr>
            <a:picLocks noGrp="1" noChangeAspect="1"/>
          </p:cNvPicPr>
          <p:nvPr>
            <p:ph idx="1"/>
          </p:nvPr>
        </p:nvPicPr>
        <p:blipFill>
          <a:blip r:embed="rId2" cstate="print">
            <a:lum bright="-10000" contrast="20000"/>
          </a:blip>
          <a:stretch>
            <a:fillRect/>
          </a:stretch>
        </p:blipFill>
        <p:spPr>
          <a:xfrm>
            <a:off x="251520" y="4149080"/>
            <a:ext cx="8655229" cy="2321361"/>
          </a:xfrm>
          <a:prstGeom prst="round2DiagRect">
            <a:avLst/>
          </a:prstGeom>
          <a:ln w="19050">
            <a:solidFill>
              <a:schemeClr val="accent6">
                <a:lumMod val="50000"/>
              </a:schemeClr>
            </a:solidFill>
          </a:ln>
        </p:spPr>
      </p:pic>
      <p:sp>
        <p:nvSpPr>
          <p:cNvPr id="5" name="TextBox 4"/>
          <p:cNvSpPr txBox="1"/>
          <p:nvPr/>
        </p:nvSpPr>
        <p:spPr>
          <a:xfrm>
            <a:off x="395536" y="1412777"/>
            <a:ext cx="8496944" cy="2308324"/>
          </a:xfrm>
          <a:prstGeom prst="rect">
            <a:avLst/>
          </a:prstGeom>
          <a:noFill/>
          <a:ln w="19050">
            <a:solidFill>
              <a:schemeClr val="accent6">
                <a:lumMod val="50000"/>
              </a:schemeClr>
            </a:solidFill>
            <a:prstDash val="lgDashDot"/>
          </a:ln>
        </p:spPr>
        <p:txBody>
          <a:bodyPr wrap="square" rtlCol="0">
            <a:spAutoFit/>
          </a:bodyPr>
          <a:lstStyle/>
          <a:p>
            <a:pPr algn="ctr"/>
            <a:r>
              <a:rPr lang="ru-RU" sz="2400" dirty="0">
                <a:solidFill>
                  <a:schemeClr val="accent6">
                    <a:lumMod val="50000"/>
                  </a:schemeClr>
                </a:solidFill>
                <a:effectLst>
                  <a:outerShdw blurRad="38100" dist="38100" dir="2700000" algn="tl">
                    <a:srgbClr val="000000">
                      <a:alpha val="43137"/>
                    </a:srgbClr>
                  </a:outerShdw>
                </a:effectLst>
              </a:rPr>
              <a:t>Робот-консультант — это финансовый сервис по управлению благосостоянием, предоставляющий в режиме </a:t>
            </a:r>
            <a:r>
              <a:rPr lang="ru-RU" sz="2400" dirty="0" err="1">
                <a:solidFill>
                  <a:schemeClr val="accent6">
                    <a:lumMod val="50000"/>
                  </a:schemeClr>
                </a:solidFill>
                <a:effectLst>
                  <a:outerShdw blurRad="38100" dist="38100" dir="2700000" algn="tl">
                    <a:srgbClr val="000000">
                      <a:alpha val="43137"/>
                    </a:srgbClr>
                  </a:outerShdw>
                </a:effectLst>
              </a:rPr>
              <a:t>онлайн</a:t>
            </a:r>
            <a:r>
              <a:rPr lang="ru-RU" sz="2400" dirty="0">
                <a:solidFill>
                  <a:schemeClr val="accent6">
                    <a:lumMod val="50000"/>
                  </a:schemeClr>
                </a:solidFill>
                <a:effectLst>
                  <a:outerShdw blurRad="38100" dist="38100" dir="2700000" algn="tl">
                    <a:srgbClr val="000000">
                      <a:alpha val="43137"/>
                    </a:srgbClr>
                  </a:outerShdw>
                </a:effectLst>
              </a:rPr>
              <a:t> автоматически сгенерированные инвестиционные решения, сформированные на основе алгоритмической обработки информации.</a:t>
            </a:r>
          </a:p>
          <a:p>
            <a:pPr algn="ctr"/>
            <a:r>
              <a:rPr lang="ru-RU" sz="2400" dirty="0" err="1">
                <a:solidFill>
                  <a:schemeClr val="accent6">
                    <a:lumMod val="50000"/>
                  </a:schemeClr>
                </a:solidFill>
                <a:effectLst>
                  <a:outerShdw blurRad="38100" dist="38100" dir="2700000" algn="tl">
                    <a:srgbClr val="000000">
                      <a:alpha val="43137"/>
                    </a:srgbClr>
                  </a:outerShdw>
                </a:effectLst>
              </a:rPr>
              <a:t>Чат-боты</a:t>
            </a:r>
            <a:r>
              <a:rPr lang="ru-RU" sz="2400" dirty="0">
                <a:solidFill>
                  <a:schemeClr val="accent6">
                    <a:lumMod val="50000"/>
                  </a:schemeClr>
                </a:solidFill>
                <a:effectLst>
                  <a:outerShdw blurRad="38100" dist="38100" dir="2700000" algn="tl">
                    <a:srgbClr val="000000">
                      <a:alpha val="43137"/>
                    </a:srgbClr>
                  </a:outerShdw>
                </a:effectLst>
              </a:rPr>
              <a:t> активно применяются многими банками</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74638"/>
            <a:ext cx="9144000" cy="1143000"/>
          </a:xfrm>
        </p:spPr>
        <p:txBody>
          <a:bodyPr>
            <a:normAutofit fontScale="90000"/>
          </a:bodyPr>
          <a:lstStyle/>
          <a:p>
            <a:r>
              <a:rPr lang="ru-RU" b="1" dirty="0">
                <a:solidFill>
                  <a:schemeClr val="accent6">
                    <a:lumMod val="50000"/>
                  </a:schemeClr>
                </a:solidFill>
                <a:effectLst>
                  <a:outerShdw blurRad="38100" dist="38100" dir="2700000" algn="tl">
                    <a:srgbClr val="000000">
                      <a:alpha val="43137"/>
                    </a:srgbClr>
                  </a:outerShdw>
                </a:effectLst>
              </a:rPr>
              <a:t>Модели развития финансовых правоотношений будущего</a:t>
            </a:r>
          </a:p>
        </p:txBody>
      </p:sp>
      <p:graphicFrame>
        <p:nvGraphicFramePr>
          <p:cNvPr id="4" name="Содержимое 3"/>
          <p:cNvGraphicFramePr>
            <a:graphicFrameLocks noGrp="1"/>
          </p:cNvGraphicFramePr>
          <p:nvPr>
            <p:ph idx="1"/>
          </p:nvPr>
        </p:nvGraphicFramePr>
        <p:xfrm>
          <a:off x="179512" y="1600200"/>
          <a:ext cx="8784976" cy="50691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268760"/>
            <a:ext cx="8229600" cy="2736304"/>
          </a:xfrm>
        </p:spPr>
        <p:txBody>
          <a:bodyPr>
            <a:normAutofit/>
          </a:bodyPr>
          <a:lstStyle/>
          <a:p>
            <a:r>
              <a:rPr lang="ru-RU" sz="5400" b="1" dirty="0">
                <a:solidFill>
                  <a:schemeClr val="accent6">
                    <a:lumMod val="50000"/>
                  </a:schemeClr>
                </a:solidFill>
                <a:effectLst>
                  <a:outerShdw blurRad="38100" dist="38100" dir="2700000" algn="tl">
                    <a:srgbClr val="000000">
                      <a:alpha val="43137"/>
                    </a:srgbClr>
                  </a:outerShdw>
                </a:effectLst>
              </a:rPr>
              <a:t>Спасибо за внимание!</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052736"/>
          </a:xfrm>
        </p:spPr>
        <p:txBody>
          <a:bodyPr>
            <a:normAutofit/>
          </a:bodyPr>
          <a:lstStyle/>
          <a:p>
            <a:r>
              <a:rPr lang="ru-RU" sz="3600" b="1" dirty="0">
                <a:solidFill>
                  <a:schemeClr val="accent6">
                    <a:lumMod val="50000"/>
                  </a:schemeClr>
                </a:solidFill>
                <a:effectLst>
                  <a:outerShdw blurRad="38100" dist="38100" dir="2700000" algn="tl">
                    <a:srgbClr val="000000">
                      <a:alpha val="43137"/>
                    </a:srgbClr>
                  </a:outerShdw>
                </a:effectLst>
              </a:rPr>
              <a:t>Конец классического банкинга</a:t>
            </a:r>
          </a:p>
        </p:txBody>
      </p:sp>
      <p:sp>
        <p:nvSpPr>
          <p:cNvPr id="3" name="Содержимое 2"/>
          <p:cNvSpPr>
            <a:spLocks noGrp="1"/>
          </p:cNvSpPr>
          <p:nvPr>
            <p:ph idx="1"/>
          </p:nvPr>
        </p:nvSpPr>
        <p:spPr>
          <a:xfrm>
            <a:off x="0" y="1268760"/>
            <a:ext cx="6048672" cy="5328592"/>
          </a:xfrm>
        </p:spPr>
        <p:txBody>
          <a:bodyPr>
            <a:normAutofit fontScale="70000" lnSpcReduction="20000"/>
          </a:bodyPr>
          <a:lstStyle/>
          <a:p>
            <a:pPr indent="11113">
              <a:buNone/>
            </a:pPr>
            <a:r>
              <a:rPr lang="ru-RU" sz="4300" i="1" dirty="0"/>
              <a:t>«Банки передают финансовую информацию и обеспечивают процесс идентификации клиентов. Эти функции легко можно вынести за пределы банковской сферы. Уже сейчас вопрос идентификации клиента банка может быть решен через операторов мобильной связи. Аналогично можно построить систему, при которой финансовые посредники в лице банков будут полностью исключены».</a:t>
            </a:r>
          </a:p>
          <a:p>
            <a:pPr algn="r">
              <a:buNone/>
            </a:pPr>
            <a:endParaRPr lang="ru-RU" sz="2400" dirty="0"/>
          </a:p>
        </p:txBody>
      </p:sp>
      <p:pic>
        <p:nvPicPr>
          <p:cNvPr id="4" name="Рисунок 3" descr="254-2.jpg"/>
          <p:cNvPicPr>
            <a:picLocks noChangeAspect="1"/>
          </p:cNvPicPr>
          <p:nvPr/>
        </p:nvPicPr>
        <p:blipFill>
          <a:blip r:embed="rId2" cstate="print">
            <a:lum contrast="20000"/>
          </a:blip>
          <a:srcRect l="24093" t="8012" b="19366"/>
          <a:stretch>
            <a:fillRect/>
          </a:stretch>
        </p:blipFill>
        <p:spPr>
          <a:xfrm>
            <a:off x="5940152" y="1340768"/>
            <a:ext cx="3016724" cy="3960440"/>
          </a:xfrm>
          <a:prstGeom prst="round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196752"/>
          </a:xfrm>
        </p:spPr>
        <p:txBody>
          <a:bodyPr>
            <a:normAutofit/>
          </a:bodyPr>
          <a:lstStyle/>
          <a:p>
            <a:r>
              <a:rPr lang="ru-RU" sz="3600" b="1" dirty="0">
                <a:solidFill>
                  <a:schemeClr val="accent6">
                    <a:lumMod val="50000"/>
                  </a:schemeClr>
                </a:solidFill>
                <a:effectLst>
                  <a:outerShdw blurRad="38100" dist="38100" dir="2700000" algn="tl">
                    <a:srgbClr val="000000">
                      <a:alpha val="43137"/>
                    </a:srgbClr>
                  </a:outerShdw>
                </a:effectLst>
              </a:rPr>
              <a:t>Изменение финансовой инфраструктуры</a:t>
            </a:r>
          </a:p>
        </p:txBody>
      </p:sp>
      <p:graphicFrame>
        <p:nvGraphicFramePr>
          <p:cNvPr id="4" name="Содержимое 3"/>
          <p:cNvGraphicFramePr>
            <a:graphicFrameLocks noGrp="1"/>
          </p:cNvGraphicFramePr>
          <p:nvPr>
            <p:ph idx="1"/>
          </p:nvPr>
        </p:nvGraphicFramePr>
        <p:xfrm>
          <a:off x="251520" y="1124744"/>
          <a:ext cx="8712968" cy="54726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196752"/>
          </a:xfrm>
        </p:spPr>
        <p:txBody>
          <a:bodyPr>
            <a:normAutofit/>
          </a:bodyPr>
          <a:lstStyle/>
          <a:p>
            <a:r>
              <a:rPr lang="ru-RU" sz="4000" b="1" dirty="0">
                <a:solidFill>
                  <a:schemeClr val="accent6">
                    <a:lumMod val="50000"/>
                  </a:schemeClr>
                </a:solidFill>
                <a:effectLst>
                  <a:outerShdw blurRad="38100" dist="38100" dir="2700000" algn="tl">
                    <a:srgbClr val="000000">
                      <a:alpha val="43137"/>
                    </a:srgbClr>
                  </a:outerShdw>
                </a:effectLst>
              </a:rPr>
              <a:t>Практика зарубежных банков</a:t>
            </a:r>
          </a:p>
        </p:txBody>
      </p:sp>
      <p:graphicFrame>
        <p:nvGraphicFramePr>
          <p:cNvPr id="4" name="Содержимое 3"/>
          <p:cNvGraphicFramePr>
            <a:graphicFrameLocks noGrp="1"/>
          </p:cNvGraphicFramePr>
          <p:nvPr>
            <p:ph idx="1"/>
          </p:nvPr>
        </p:nvGraphicFramePr>
        <p:xfrm>
          <a:off x="395536" y="1052736"/>
          <a:ext cx="8496944" cy="55446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6804248" y="3861049"/>
            <a:ext cx="2160240" cy="2862322"/>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ru-RU" dirty="0"/>
              <a:t>Исследование </a:t>
            </a:r>
            <a:r>
              <a:rPr lang="ru-RU" dirty="0" err="1"/>
              <a:t>Accenture</a:t>
            </a:r>
            <a:r>
              <a:rPr lang="ru-RU" dirty="0"/>
              <a:t> говорит о том, что 81% клиентов не перейдут в другой банк, если закроется их отделение, а просто переведутся в другое.</a:t>
            </a:r>
          </a:p>
        </p:txBody>
      </p:sp>
      <p:sp>
        <p:nvSpPr>
          <p:cNvPr id="6" name="TextBox 5"/>
          <p:cNvSpPr txBox="1"/>
          <p:nvPr/>
        </p:nvSpPr>
        <p:spPr>
          <a:xfrm>
            <a:off x="179512" y="3861048"/>
            <a:ext cx="2232248" cy="2862322"/>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algn="ctr"/>
            <a:r>
              <a:rPr lang="ru-RU" dirty="0"/>
              <a:t>Через отделение банк с клиентом взаимодействуют 1-2 раза, по телефону — 5-10 раз в год, через АТМ — 3-5 раз, ПК — 7-10 раз, через мобильный канал — 20-30 раз в месяц.</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1340768"/>
          </a:xfrm>
        </p:spPr>
        <p:txBody>
          <a:bodyPr>
            <a:noAutofit/>
          </a:bodyPr>
          <a:lstStyle/>
          <a:p>
            <a:r>
              <a:rPr lang="ru-RU" sz="3200" b="1" dirty="0">
                <a:solidFill>
                  <a:schemeClr val="accent6">
                    <a:lumMod val="50000"/>
                  </a:schemeClr>
                </a:solidFill>
                <a:effectLst>
                  <a:outerShdw blurRad="38100" dist="38100" dir="2700000" algn="tl">
                    <a:srgbClr val="000000">
                      <a:alpha val="43137"/>
                    </a:srgbClr>
                  </a:outerShdw>
                </a:effectLst>
              </a:rPr>
              <a:t>Электронные системы «Банк-клиент» как основная форма взаимодействия с клиентами</a:t>
            </a:r>
          </a:p>
        </p:txBody>
      </p:sp>
      <p:graphicFrame>
        <p:nvGraphicFramePr>
          <p:cNvPr id="5" name="Содержимое 4"/>
          <p:cNvGraphicFramePr>
            <a:graphicFrameLocks noGrp="1"/>
          </p:cNvGraphicFramePr>
          <p:nvPr>
            <p:ph idx="1"/>
          </p:nvPr>
        </p:nvGraphicFramePr>
        <p:xfrm>
          <a:off x="179512" y="1268760"/>
          <a:ext cx="8712968" cy="25488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Схема 3"/>
          <p:cNvGraphicFramePr/>
          <p:nvPr/>
        </p:nvGraphicFramePr>
        <p:xfrm>
          <a:off x="179512" y="3717032"/>
          <a:ext cx="8712968" cy="288032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179512" y="188640"/>
          <a:ext cx="8784976" cy="65527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600" b="1" dirty="0">
                <a:solidFill>
                  <a:schemeClr val="accent6">
                    <a:lumMod val="50000"/>
                  </a:schemeClr>
                </a:solidFill>
                <a:effectLst>
                  <a:outerShdw blurRad="38100" dist="38100" dir="2700000" algn="tl">
                    <a:srgbClr val="000000">
                      <a:alpha val="43137"/>
                    </a:srgbClr>
                  </a:outerShdw>
                </a:effectLst>
              </a:rPr>
              <a:t>Новшества в сфере банковских технологий</a:t>
            </a:r>
          </a:p>
        </p:txBody>
      </p:sp>
      <p:pic>
        <p:nvPicPr>
          <p:cNvPr id="4" name="Содержимое 3" descr="Tinkoff.jpg"/>
          <p:cNvPicPr>
            <a:picLocks noGrp="1" noChangeAspect="1"/>
          </p:cNvPicPr>
          <p:nvPr>
            <p:ph idx="1"/>
          </p:nvPr>
        </p:nvPicPr>
        <p:blipFill>
          <a:blip r:embed="rId2" cstate="print"/>
          <a:stretch>
            <a:fillRect/>
          </a:stretch>
        </p:blipFill>
        <p:spPr>
          <a:xfrm>
            <a:off x="101168" y="1124744"/>
            <a:ext cx="2843798" cy="54478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extBox 4"/>
          <p:cNvSpPr txBox="1"/>
          <p:nvPr/>
        </p:nvSpPr>
        <p:spPr>
          <a:xfrm>
            <a:off x="2987824" y="1628801"/>
            <a:ext cx="5904656" cy="923330"/>
          </a:xfrm>
          <a:prstGeom prst="rect">
            <a:avLst/>
          </a:prstGeom>
          <a:noFill/>
          <a:ln>
            <a:solidFill>
              <a:schemeClr val="accent6">
                <a:lumMod val="50000"/>
              </a:schemeClr>
            </a:solidFill>
            <a:prstDash val="lgDashDot"/>
          </a:ln>
        </p:spPr>
        <p:txBody>
          <a:bodyPr wrap="square" rtlCol="0">
            <a:spAutoFit/>
          </a:bodyPr>
          <a:lstStyle/>
          <a:p>
            <a:pPr algn="ctr"/>
            <a:r>
              <a:rPr lang="ru-RU" dirty="0"/>
              <a:t>Технология </a:t>
            </a:r>
            <a:r>
              <a:rPr lang="ru-RU" dirty="0" err="1"/>
              <a:t>Smart</a:t>
            </a:r>
            <a:r>
              <a:rPr lang="ru-RU" dirty="0"/>
              <a:t> </a:t>
            </a:r>
            <a:r>
              <a:rPr lang="ru-RU" dirty="0" err="1"/>
              <a:t>IDReader</a:t>
            </a:r>
            <a:r>
              <a:rPr lang="ru-RU" dirty="0"/>
              <a:t> позволяет распознавать все цифровые и буквенные поля на банковских картах</a:t>
            </a:r>
          </a:p>
          <a:p>
            <a:pPr algn="ctr"/>
            <a:r>
              <a:rPr lang="ru-RU" dirty="0"/>
              <a:t>(</a:t>
            </a:r>
            <a:r>
              <a:rPr lang="en-US" b="1" i="1" dirty="0"/>
              <a:t>Smart Engines</a:t>
            </a:r>
            <a:r>
              <a:rPr lang="ru-RU" b="1" i="1" dirty="0"/>
              <a:t> – российский разработчик)</a:t>
            </a:r>
            <a:endParaRPr lang="ru-RU" dirty="0"/>
          </a:p>
        </p:txBody>
      </p:sp>
      <p:sp>
        <p:nvSpPr>
          <p:cNvPr id="6" name="TextBox 5"/>
          <p:cNvSpPr txBox="1"/>
          <p:nvPr/>
        </p:nvSpPr>
        <p:spPr>
          <a:xfrm>
            <a:off x="3059832" y="2996952"/>
            <a:ext cx="5904656" cy="923330"/>
          </a:xfrm>
          <a:prstGeom prst="rect">
            <a:avLst/>
          </a:prstGeom>
          <a:noFill/>
          <a:ln>
            <a:solidFill>
              <a:schemeClr val="accent6">
                <a:lumMod val="50000"/>
              </a:schemeClr>
            </a:solidFill>
            <a:prstDash val="lgDashDot"/>
          </a:ln>
        </p:spPr>
        <p:txBody>
          <a:bodyPr wrap="square" rtlCol="0">
            <a:spAutoFit/>
          </a:bodyPr>
          <a:lstStyle/>
          <a:p>
            <a:pPr algn="ctr"/>
            <a:r>
              <a:rPr lang="ru-RU" dirty="0"/>
              <a:t>Новые способы аутентификации платежей по банковским картам от </a:t>
            </a:r>
            <a:r>
              <a:rPr lang="en-US" b="1" i="1" dirty="0"/>
              <a:t>Master Card</a:t>
            </a:r>
            <a:r>
              <a:rPr lang="ru-RU" b="1" i="1" dirty="0"/>
              <a:t> (</a:t>
            </a:r>
            <a:r>
              <a:rPr lang="ru-RU" b="1" i="1" dirty="0" err="1"/>
              <a:t>селфи</a:t>
            </a:r>
            <a:r>
              <a:rPr lang="ru-RU" b="1" i="1" dirty="0"/>
              <a:t> и встроенный считыватель отпечатка пальца)</a:t>
            </a:r>
          </a:p>
        </p:txBody>
      </p:sp>
      <p:pic>
        <p:nvPicPr>
          <p:cNvPr id="7" name="Рисунок 6" descr="8504304.jpg"/>
          <p:cNvPicPr>
            <a:picLocks noChangeAspect="1"/>
          </p:cNvPicPr>
          <p:nvPr/>
        </p:nvPicPr>
        <p:blipFill>
          <a:blip r:embed="rId3" cstate="print"/>
          <a:stretch>
            <a:fillRect/>
          </a:stretch>
        </p:blipFill>
        <p:spPr>
          <a:xfrm>
            <a:off x="3059832" y="4509120"/>
            <a:ext cx="2944327" cy="16561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Рисунок 7" descr="img-5674e-1.jpg"/>
          <p:cNvPicPr>
            <a:picLocks noChangeAspect="1"/>
          </p:cNvPicPr>
          <p:nvPr/>
        </p:nvPicPr>
        <p:blipFill>
          <a:blip r:embed="rId4" cstate="print"/>
          <a:srcRect l="19101" t="18761" r="16544" b="18523"/>
          <a:stretch>
            <a:fillRect/>
          </a:stretch>
        </p:blipFill>
        <p:spPr>
          <a:xfrm>
            <a:off x="6372200" y="4509120"/>
            <a:ext cx="2550076" cy="1656184"/>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908720"/>
          </a:xfrm>
        </p:spPr>
        <p:txBody>
          <a:bodyPr vert="horz" lIns="91440" tIns="45720" rIns="91440" bIns="45720" rtlCol="0" anchor="ctr">
            <a:normAutofit/>
          </a:bodyPr>
          <a:lstStyle/>
          <a:p>
            <a:r>
              <a:rPr lang="ru-RU" sz="3600" b="1" dirty="0">
                <a:solidFill>
                  <a:schemeClr val="accent6">
                    <a:lumMod val="50000"/>
                  </a:schemeClr>
                </a:solidFill>
                <a:effectLst>
                  <a:outerShdw blurRad="38100" dist="38100" dir="2700000" algn="tl">
                    <a:srgbClr val="000000">
                      <a:alpha val="43137"/>
                    </a:srgbClr>
                  </a:outerShdw>
                </a:effectLst>
              </a:rPr>
              <a:t>Искусственный интеллект</a:t>
            </a:r>
          </a:p>
        </p:txBody>
      </p:sp>
      <p:graphicFrame>
        <p:nvGraphicFramePr>
          <p:cNvPr id="5" name="Содержимое 4"/>
          <p:cNvGraphicFramePr>
            <a:graphicFrameLocks noGrp="1"/>
          </p:cNvGraphicFramePr>
          <p:nvPr>
            <p:ph idx="1"/>
          </p:nvPr>
        </p:nvGraphicFramePr>
        <p:xfrm>
          <a:off x="251520" y="836713"/>
          <a:ext cx="8784976" cy="23762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Схема 3"/>
          <p:cNvGraphicFramePr/>
          <p:nvPr/>
        </p:nvGraphicFramePr>
        <p:xfrm>
          <a:off x="1547664" y="3356992"/>
          <a:ext cx="6084048" cy="327042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1109</TotalTime>
  <Words>1571</Words>
  <Application>Microsoft Office PowerPoint</Application>
  <PresentationFormat>Экран (4:3)</PresentationFormat>
  <Paragraphs>120</Paragraphs>
  <Slides>24</Slides>
  <Notes>0</Notes>
  <HiddenSlides>0</HiddenSlides>
  <MMClips>0</MMClips>
  <ScaleCrop>false</ScaleCrop>
  <HeadingPairs>
    <vt:vector size="6" baseType="variant">
      <vt:variant>
        <vt:lpstr>Использованные шрифты</vt:lpstr>
      </vt:variant>
      <vt:variant>
        <vt:i4>2</vt:i4>
      </vt:variant>
      <vt:variant>
        <vt:lpstr>Тема</vt:lpstr>
      </vt:variant>
      <vt:variant>
        <vt:i4>1</vt:i4>
      </vt:variant>
      <vt:variant>
        <vt:lpstr>Заголовки слайдов</vt:lpstr>
      </vt:variant>
      <vt:variant>
        <vt:i4>24</vt:i4>
      </vt:variant>
    </vt:vector>
  </HeadingPairs>
  <TitlesOfParts>
    <vt:vector size="27" baseType="lpstr">
      <vt:lpstr>Arial</vt:lpstr>
      <vt:lpstr>Calibri</vt:lpstr>
      <vt:lpstr>Тема Office</vt:lpstr>
      <vt:lpstr> «Деньги и банковская система в условиях цифровой экономики» </vt:lpstr>
      <vt:lpstr>Презентация PowerPoint</vt:lpstr>
      <vt:lpstr>Конец классического банкинга</vt:lpstr>
      <vt:lpstr>Изменение финансовой инфраструктуры</vt:lpstr>
      <vt:lpstr>Практика зарубежных банков</vt:lpstr>
      <vt:lpstr>Электронные системы «Банк-клиент» как основная форма взаимодействия с клиентами</vt:lpstr>
      <vt:lpstr>Презентация PowerPoint</vt:lpstr>
      <vt:lpstr>Новшества в сфере банковских технологий</vt:lpstr>
      <vt:lpstr>Искусственный интеллект</vt:lpstr>
      <vt:lpstr>Искусственный интеллект (ИИ)</vt:lpstr>
      <vt:lpstr>Применение ИИ в банковской деятельности</vt:lpstr>
      <vt:lpstr>Работа дистанционного банкинга нового типа</vt:lpstr>
      <vt:lpstr>Apple Pay / Samsung Pay/ Android Pay</vt:lpstr>
      <vt:lpstr>Презентация PowerPoint</vt:lpstr>
      <vt:lpstr>Facebook платежная система</vt:lpstr>
      <vt:lpstr>МТС Банк / Кредитные карты Мегафон</vt:lpstr>
      <vt:lpstr>Презентация PowerPoint</vt:lpstr>
      <vt:lpstr>Развитие технологий блокчейн</vt:lpstr>
      <vt:lpstr>Блокчейн в управлении</vt:lpstr>
      <vt:lpstr>Нынешняя модель функционирования финансовых рынков</vt:lpstr>
      <vt:lpstr>Модель функционирования финансовых рынков через блокчейн</vt:lpstr>
      <vt:lpstr>Инвестиционные решения</vt:lpstr>
      <vt:lpstr>Модели развития финансовых правоотношений будущего</vt:lpstr>
      <vt:lpstr>Спасибо за внимание!</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Новая технологическая инфраструктура как драйвер развития отношений в финансовой сфере</dc:title>
  <dc:creator>HP-PC</dc:creator>
  <cp:lastModifiedBy>Андрей Администратор</cp:lastModifiedBy>
  <cp:revision>103</cp:revision>
  <dcterms:created xsi:type="dcterms:W3CDTF">2017-05-04T09:29:58Z</dcterms:created>
  <dcterms:modified xsi:type="dcterms:W3CDTF">2022-06-05T21:09:09Z</dcterms:modified>
</cp:coreProperties>
</file>