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BE8692-A918-400D-AA80-3B9A9CA95C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771A26A-45C4-4F6D-B9E6-DE47A4C62038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1052736"/>
            <a:ext cx="3672408" cy="5112568"/>
          </a:xfrm>
        </p:spPr>
        <p:txBody>
          <a:bodyPr>
            <a:normAutofit fontScale="92500" lnSpcReduction="10000"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ФИО: </a:t>
            </a:r>
            <a:r>
              <a:rPr lang="ru-RU" sz="3600" dirty="0" smtClean="0">
                <a:solidFill>
                  <a:schemeClr val="bg1"/>
                </a:solidFill>
              </a:rPr>
              <a:t>Курапова Виктория Николаевна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Возраст: </a:t>
            </a:r>
            <a:r>
              <a:rPr lang="ru-RU" sz="3600" dirty="0" smtClean="0">
                <a:solidFill>
                  <a:schemeClr val="bg1"/>
                </a:solidFill>
              </a:rPr>
              <a:t>18 лет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Место рождения: </a:t>
            </a:r>
            <a:r>
              <a:rPr lang="ru-RU" sz="3600" dirty="0" smtClean="0">
                <a:solidFill>
                  <a:schemeClr val="bg1"/>
                </a:solidFill>
              </a:rPr>
              <a:t>город Волгоград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Контактные данные: </a:t>
            </a:r>
          </a:p>
          <a:p>
            <a:r>
              <a:rPr lang="ru-RU" sz="3600" dirty="0" smtClean="0">
                <a:solidFill>
                  <a:schemeClr val="bg1"/>
                </a:solidFill>
              </a:rPr>
              <a:t>961-080-88-52</a:t>
            </a:r>
          </a:p>
          <a:p>
            <a:r>
              <a:rPr lang="en-US" sz="3000" dirty="0" smtClean="0">
                <a:solidFill>
                  <a:schemeClr val="bg1"/>
                </a:solidFill>
              </a:rPr>
              <a:t>vkurapovan@mail.ru</a:t>
            </a:r>
            <a:endParaRPr lang="ru-RU" sz="30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 descr="C:\Users\User\Desktop\zItVGLtnQ6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" y="404664"/>
            <a:ext cx="4864678" cy="532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66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2924944"/>
            <a:ext cx="3034680" cy="272491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Место обучения: </a:t>
            </a:r>
            <a:r>
              <a:rPr lang="ru-RU" sz="3200" dirty="0" smtClean="0">
                <a:solidFill>
                  <a:schemeClr val="tx1"/>
                </a:solidFill>
              </a:rPr>
              <a:t>Волгоградский государственный социально-педагогический университет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Образование: </a:t>
            </a:r>
            <a:r>
              <a:rPr lang="ru-RU" sz="3200" dirty="0" smtClean="0">
                <a:solidFill>
                  <a:schemeClr val="tx1"/>
                </a:solidFill>
              </a:rPr>
              <a:t>психолого-педагогическое образование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237782" cy="565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52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2492896"/>
            <a:ext cx="4474840" cy="164479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Факты обо мне: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1) активное участие в различных конкурсах и мероприятиях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2) помощь людям (волонтерская деятельность)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3) </a:t>
            </a:r>
            <a:r>
              <a:rPr lang="ru-RU" sz="3200" dirty="0" smtClean="0">
                <a:solidFill>
                  <a:schemeClr val="tx1"/>
                </a:solidFill>
              </a:rPr>
              <a:t>любовь к животным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User\Desktop\GqBmlPeYHx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360040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62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5013176"/>
            <a:ext cx="5364801" cy="1548172"/>
          </a:xfrm>
          <a:noFill/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Личностные качества: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1) Амбициозная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2) Ответственная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3) Доброжелательная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4) Трудолюбивая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5) Коммуникабельная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64704"/>
            <a:ext cx="3987130" cy="2658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50" y="836712"/>
            <a:ext cx="312318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667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</TotalTime>
  <Words>33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Поток</vt:lpstr>
      <vt:lpstr>Презентация PowerPoint</vt:lpstr>
      <vt:lpstr>Место обучения: Волгоградский государственный социально-педагогический университет Образование: психолого-педагогическое образование</vt:lpstr>
      <vt:lpstr>Факты обо мне: 1) активное участие в различных конкурсах и мероприятиях 2) помощь людям (волонтерская деятельность) 3) любовь к животным</vt:lpstr>
      <vt:lpstr>Личностные качества: 1) Амбициозная 2) Ответственная 3) Доброжелательная 4) Трудолюбивая 5) Коммуникабельная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2019-10-29T14:05:22Z</dcterms:created>
  <dcterms:modified xsi:type="dcterms:W3CDTF">2019-11-03T14:56:38Z</dcterms:modified>
</cp:coreProperties>
</file>