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9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61" r:id="rId12"/>
    <p:sldId id="263" r:id="rId13"/>
    <p:sldId id="265" r:id="rId14"/>
  </p:sldIdLst>
  <p:sldSz cx="14630400" cy="8229600"/>
  <p:notesSz cx="8229600" cy="146304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Open Sans" charset="0"/>
      <p:bold r:id="rId2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56" autoAdjust="0"/>
    <p:restoredTop sz="94610" autoAdjust="0"/>
  </p:normalViewPr>
  <p:slideViewPr>
    <p:cSldViewPr snapToGrid="0" snapToObjects="1">
      <p:cViewPr varScale="1">
        <p:scale>
          <a:sx n="33" d="100"/>
          <a:sy n="33" d="100"/>
        </p:scale>
        <p:origin x="-90" y="-84"/>
      </p:cViewPr>
      <p:guideLst>
        <p:guide orient="horz" pos="2592"/>
        <p:guide pos="4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pPr/>
              <a:t>12/4/2024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073236"/>
            <a:ext cx="14630400" cy="415636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91752" y="809506"/>
            <a:ext cx="13537839" cy="282038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6700"/>
              </a:lnSpc>
              <a:buNone/>
            </a:pPr>
            <a:r>
              <a:rPr lang="en-US" sz="5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Анализ формулировок понятий линии по учебникам Босовой Л.Л. для 5-9 класса</a:t>
            </a:r>
            <a:endParaRPr lang="en-US" sz="5350" dirty="0"/>
          </a:p>
        </p:txBody>
      </p:sp>
      <p:sp>
        <p:nvSpPr>
          <p:cNvPr id="5" name="Text 1"/>
          <p:cNvSpPr/>
          <p:nvPr/>
        </p:nvSpPr>
        <p:spPr>
          <a:xfrm>
            <a:off x="691753" y="6219468"/>
            <a:ext cx="7760494" cy="63246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Проанализируйте формулировки понятий линии по учебникам Босовой Л.Л. для 5-9 класса.</a:t>
            </a:r>
            <a:endParaRPr lang="en-US" sz="1550" dirty="0"/>
          </a:p>
        </p:txBody>
      </p:sp>
      <p:sp>
        <p:nvSpPr>
          <p:cNvPr id="6" name="Shape 2"/>
          <p:cNvSpPr/>
          <p:nvPr/>
        </p:nvSpPr>
        <p:spPr>
          <a:xfrm>
            <a:off x="691753" y="7088981"/>
            <a:ext cx="316230" cy="316230"/>
          </a:xfrm>
          <a:prstGeom prst="roundRect">
            <a:avLst>
              <a:gd name="adj" fmla="val 28912771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8" name="Text 0"/>
          <p:cNvSpPr/>
          <p:nvPr/>
        </p:nvSpPr>
        <p:spPr>
          <a:xfrm>
            <a:off x="691752" y="4073236"/>
            <a:ext cx="13537840" cy="155170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6700"/>
              </a:lnSpc>
              <a:buNone/>
            </a:pPr>
            <a:r>
              <a:rPr lang="ru-RU" sz="4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Линия </a:t>
            </a:r>
            <a:r>
              <a:rPr lang="ru-RU" sz="4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моделирования и формализации</a:t>
            </a:r>
            <a:endParaRPr lang="en-US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4630400" cy="185651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498763" y="775856"/>
            <a:ext cx="13267601" cy="108065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Основные понятия линии:</a:t>
            </a:r>
          </a:p>
          <a:p>
            <a:pPr marL="0" indent="0">
              <a:lnSpc>
                <a:spcPts val="6050"/>
              </a:lnSpc>
              <a:buNone/>
            </a:pPr>
            <a:endParaRPr lang="en-US" sz="4850" dirty="0"/>
          </a:p>
        </p:txBody>
      </p:sp>
      <p:sp>
        <p:nvSpPr>
          <p:cNvPr id="7" name="Text 3"/>
          <p:cNvSpPr/>
          <p:nvPr/>
        </p:nvSpPr>
        <p:spPr>
          <a:xfrm>
            <a:off x="498763" y="1856510"/>
            <a:ext cx="13632873" cy="544884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Модель</a:t>
            </a: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Моделирование</a:t>
            </a: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Натурная модель</a:t>
            </a: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Информационная модель</a:t>
            </a:r>
          </a:p>
          <a:p>
            <a:pPr marL="0" indent="0"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График</a:t>
            </a: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Диаграмма</a:t>
            </a: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Схема</a:t>
            </a: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Формализация</a:t>
            </a:r>
          </a:p>
          <a:p>
            <a:pPr algn="just">
              <a:lnSpc>
                <a:spcPts val="3000"/>
              </a:lnSpc>
              <a:buFont typeface="Arial" pitchFamily="34" charset="0"/>
              <a:buChar char="•"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667615" y="7669530"/>
            <a:ext cx="1917700" cy="56007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Модель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6" y="3871665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6" y="2214563"/>
            <a:ext cx="13345001" cy="15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7" y="4491038"/>
            <a:ext cx="13222860" cy="1423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Моделирование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6" y="3871665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6" y="4729410"/>
            <a:ext cx="13345001" cy="98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6" y="2571750"/>
            <a:ext cx="12851964" cy="1077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Натуральная модель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5" y="4420707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5" y="2567235"/>
            <a:ext cx="13345001" cy="185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7" y="4806470"/>
            <a:ext cx="12994838" cy="249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Информационная модель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6" y="3871665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3560" y="4466484"/>
            <a:ext cx="13855477" cy="985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6" y="2214563"/>
            <a:ext cx="13345001" cy="160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График 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6" y="4257428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6" y="4830496"/>
            <a:ext cx="13345001" cy="1912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5" y="2214563"/>
            <a:ext cx="13345001" cy="186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Диаграмма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6" y="4801597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5" y="2771775"/>
            <a:ext cx="13345001" cy="2029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4" y="5187360"/>
            <a:ext cx="13345001" cy="2526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Схема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28800"/>
            <a:ext cx="3086100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6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1" name="Text 5"/>
          <p:cNvSpPr/>
          <p:nvPr/>
        </p:nvSpPr>
        <p:spPr>
          <a:xfrm>
            <a:off x="864036" y="3871665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4257428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6" y="4714875"/>
            <a:ext cx="13345001" cy="105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37" y="2571750"/>
            <a:ext cx="12937688" cy="83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7172325"/>
            <a:ext cx="14630400" cy="105727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864037" y="849086"/>
            <a:ext cx="12022336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>
              <a:lnSpc>
                <a:spcPts val="6050"/>
              </a:lnSpc>
            </a:pPr>
            <a:r>
              <a:rPr lang="ru-RU" sz="485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Формализация</a:t>
            </a:r>
            <a:endParaRPr lang="en-US" sz="4850" dirty="0"/>
          </a:p>
        </p:txBody>
      </p:sp>
      <p:sp>
        <p:nvSpPr>
          <p:cNvPr id="11" name="Text 5"/>
          <p:cNvSpPr/>
          <p:nvPr/>
        </p:nvSpPr>
        <p:spPr>
          <a:xfrm>
            <a:off x="864036" y="2657351"/>
            <a:ext cx="1829413" cy="38576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ru-RU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9</a:t>
            </a:r>
            <a:r>
              <a:rPr lang="en-US" sz="2400" b="1" dirty="0" smtClean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sz="24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класс</a:t>
            </a:r>
            <a:endParaRPr lang="en-US" sz="2400" dirty="0"/>
          </a:p>
        </p:txBody>
      </p:sp>
      <p:sp>
        <p:nvSpPr>
          <p:cNvPr id="14" name="Text 16"/>
          <p:cNvSpPr/>
          <p:nvPr/>
        </p:nvSpPr>
        <p:spPr>
          <a:xfrm>
            <a:off x="864036" y="3043114"/>
            <a:ext cx="13345001" cy="165710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endParaRPr lang="ru-RU" sz="2800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4037" y="3471986"/>
            <a:ext cx="13345000" cy="943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5486400" y="1182886"/>
            <a:ext cx="9243350" cy="154305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Общий анализ формулировок</a:t>
            </a:r>
            <a:endParaRPr lang="en-US" sz="4850" dirty="0"/>
          </a:p>
        </p:txBody>
      </p:sp>
      <p:sp>
        <p:nvSpPr>
          <p:cNvPr id="5" name="Text 1"/>
          <p:cNvSpPr/>
          <p:nvPr/>
        </p:nvSpPr>
        <p:spPr>
          <a:xfrm>
            <a:off x="5486400" y="3096220"/>
            <a:ext cx="8279964" cy="395049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3100"/>
              </a:lnSpc>
              <a:buNone/>
            </a:pP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Общий анализ показывает, что формулировки понятий, связанных с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линией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моделирования и формализации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из класса в класс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не меняются и остаются до окончания 9 класса.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endParaRPr lang="ru-RU" sz="1900" dirty="0" smtClean="0">
              <a:solidFill>
                <a:srgbClr val="333F70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99035" y="7646670"/>
            <a:ext cx="2054860" cy="58293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350437" y="2358747"/>
            <a:ext cx="6172200" cy="7715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Заключение</a:t>
            </a:r>
            <a:endParaRPr lang="en-US" sz="4850" dirty="0"/>
          </a:p>
        </p:txBody>
      </p:sp>
      <p:sp>
        <p:nvSpPr>
          <p:cNvPr id="5" name="Text 1"/>
          <p:cNvSpPr/>
          <p:nvPr/>
        </p:nvSpPr>
        <p:spPr>
          <a:xfrm>
            <a:off x="6350437" y="3500557"/>
            <a:ext cx="7415927" cy="237029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 целом, формулировки понятий по </a:t>
            </a:r>
            <a:r>
              <a:rPr lang="en-US" sz="1900" dirty="0" err="1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теме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моделирование и формализация 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 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учебниках Л.Л. Босовой для 5-9 классов дают общее представление о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моделировании </a:t>
            </a:r>
            <a:r>
              <a:rPr lang="en-US" sz="1900" dirty="0" err="1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как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 сочетании </a:t>
            </a:r>
            <a:r>
              <a:rPr lang="en-US" sz="1900" dirty="0" err="1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различных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типах моделей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а также о </a:t>
            </a:r>
            <a:r>
              <a:rPr lang="en-US" sz="1900" dirty="0" err="1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возможностях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моделирования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 различных областях, таких как обучение и развлечения</a:t>
            </a:r>
            <a:endParaRPr lang="en-US" sz="19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839065" y="7612380"/>
            <a:ext cx="1746250" cy="6172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949762" y="857250"/>
            <a:ext cx="7415927" cy="154305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Дальнейшие исследования</a:t>
            </a:r>
            <a:endParaRPr lang="en-US" sz="4850" dirty="0"/>
          </a:p>
        </p:txBody>
      </p:sp>
      <p:sp>
        <p:nvSpPr>
          <p:cNvPr id="5" name="Text 1"/>
          <p:cNvSpPr/>
          <p:nvPr/>
        </p:nvSpPr>
        <p:spPr>
          <a:xfrm>
            <a:off x="949762" y="2701171"/>
            <a:ext cx="8594288" cy="237029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Интересным направлением для дальнейших исследований может стать сравнительный анализ формулировок понятий, связанных с </a:t>
            </a:r>
            <a:r>
              <a:rPr lang="ru-RU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моделированием</a:t>
            </a:r>
            <a:r>
              <a:rPr lang="en-US" sz="1900" dirty="0" smtClean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r>
              <a:rPr lang="en-US" sz="19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 учебниках разных авторов и для разных уровней образования. Это позволит выявить общие тенденции и различия в подходах к преподаванию данной темы.</a:t>
            </a:r>
            <a:endParaRPr lang="en-US" sz="19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86500"/>
            <a:ext cx="14630400" cy="19431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214</Words>
  <Application>WPS Presentation</Application>
  <PresentationFormat>Произвольный</PresentationFormat>
  <Paragraphs>61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Unbounded Bold</vt:lpstr>
      <vt:lpstr>Calibri</vt:lpstr>
      <vt:lpstr>Open Sans</vt:lpstr>
      <vt:lpstr>Times New Roman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777</cp:lastModifiedBy>
  <cp:revision>15</cp:revision>
  <dcterms:created xsi:type="dcterms:W3CDTF">2024-10-24T17:30:00Z</dcterms:created>
  <dcterms:modified xsi:type="dcterms:W3CDTF">2024-12-04T05:28:21Z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6025B3D1BBD047859E8C479F2740C7F2_12</vt:lpwstr>
  </property>
  <property fmtid="{D5CDD505-2E9C-101B-9397-08002B2CF9AE}" pid="3" name="KSOProductBuildVer">
    <vt:lpwstr>1049-12.2.0.18607</vt:lpwstr>
  </property>
</Properties>
</file>