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9" r:id="rId1"/>
  </p:sldMasterIdLst>
  <p:notesMasterIdLst>
    <p:notesMasterId r:id="rId8"/>
  </p:notesMasterIdLst>
  <p:sldIdLst>
    <p:sldId id="256" r:id="rId2"/>
    <p:sldId id="257" r:id="rId3"/>
    <p:sldId id="259" r:id="rId4"/>
    <p:sldId id="260" r:id="rId5"/>
    <p:sldId id="261" r:id="rId6"/>
    <p:sldId id="262" r:id="rId7"/>
  </p:sldIdLst>
  <p:sldSz cx="14630400" cy="8229600"/>
  <p:notesSz cx="8229600" cy="14630400"/>
  <p:embeddedFontLst>
    <p:embeddedFont>
      <p:font typeface="Corben" panose="020B0604020202020204" charset="0"/>
      <p:regular r:id="rId9"/>
    </p:embeddedFont>
    <p:embeddedFont>
      <p:font typeface="Trebuchet MS" panose="020B0603020202020204" pitchFamily="34" charset="0"/>
      <p:regular r:id="rId10"/>
      <p:bold r:id="rId11"/>
      <p:italic r:id="rId12"/>
      <p:boldItalic r:id="rId13"/>
    </p:embeddedFont>
    <p:embeddedFont>
      <p:font typeface="Calibri" panose="020F0502020204030204" pitchFamily="34" charset="0"/>
      <p:regular r:id="rId14"/>
      <p:bold r:id="rId15"/>
      <p:italic r:id="rId16"/>
      <p:boldItalic r:id="rId17"/>
    </p:embeddedFont>
    <p:embeddedFont>
      <p:font typeface="Wingdings 3" panose="05040102010807070707" pitchFamily="18" charset="2"/>
      <p:regular r:id="rId18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56" d="100"/>
          <a:sy n="56" d="100"/>
        </p:scale>
        <p:origin x="548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font" Target="fonts/font5.fntdata"/><Relationship Id="rId18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font" Target="fonts/font8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font" Target="fonts/font7.fntdata"/><Relationship Id="rId10" Type="http://schemas.openxmlformats.org/officeDocument/2006/relationships/font" Target="fonts/font2.fntdata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905876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10160"/>
            <a:ext cx="14630400" cy="8239760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08481" y="2885441"/>
            <a:ext cx="9320323" cy="1975562"/>
          </a:xfrm>
        </p:spPr>
        <p:txBody>
          <a:bodyPr anchor="b">
            <a:noAutofit/>
          </a:bodyPr>
          <a:lstStyle>
            <a:lvl1pPr algn="r">
              <a:defRPr sz="648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08481" y="4861000"/>
            <a:ext cx="9320323" cy="131627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72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45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918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40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49785447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18673780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2" y="3241041"/>
            <a:ext cx="10316002" cy="2191897"/>
          </a:xfrm>
        </p:spPr>
        <p:txBody>
          <a:bodyPr anchor="b"/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432938"/>
            <a:ext cx="10316002" cy="1032480"/>
          </a:xfrm>
        </p:spPr>
        <p:txBody>
          <a:bodyPr anchor="t"/>
          <a:lstStyle>
            <a:lvl1pPr marL="0" indent="0" algn="l">
              <a:buNone/>
              <a:defRPr sz="24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1042953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2801" y="2592707"/>
            <a:ext cx="5020842" cy="465692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07964" y="2592707"/>
            <a:ext cx="5020841" cy="46569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smtClean="0"/>
              <a:t>11/19/2024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1421260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894" y="2593180"/>
            <a:ext cx="5022748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0894" y="3284695"/>
            <a:ext cx="5022748" cy="396494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06059" y="2593180"/>
            <a:ext cx="5022742" cy="691514"/>
          </a:xfrm>
        </p:spPr>
        <p:txBody>
          <a:bodyPr anchor="b">
            <a:noAutofit/>
          </a:bodyPr>
          <a:lstStyle>
            <a:lvl1pPr marL="0" indent="0">
              <a:buNone/>
              <a:defRPr sz="2880" b="0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06062" y="3284695"/>
            <a:ext cx="5022740" cy="3964940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5656886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1" y="731520"/>
            <a:ext cx="10316002" cy="158496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930065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7913361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1" y="1798325"/>
            <a:ext cx="4625434" cy="1534159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2554" y="617910"/>
            <a:ext cx="5416249" cy="6631724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1" y="3332483"/>
            <a:ext cx="4625434" cy="3101339"/>
          </a:xfrm>
        </p:spPr>
        <p:txBody>
          <a:bodyPr>
            <a:normAutofit/>
          </a:bodyPr>
          <a:lstStyle>
            <a:lvl1pPr marL="0" indent="0">
              <a:buNone/>
              <a:defRPr sz="1680"/>
            </a:lvl1pPr>
            <a:lvl2pPr marL="548476" indent="0">
              <a:buNone/>
              <a:defRPr sz="1680"/>
            </a:lvl2pPr>
            <a:lvl3pPr marL="1096951" indent="0">
              <a:buNone/>
              <a:defRPr sz="1440"/>
            </a:lvl3pPr>
            <a:lvl4pPr marL="1645427" indent="0">
              <a:buNone/>
              <a:defRPr sz="1200"/>
            </a:lvl4pPr>
            <a:lvl5pPr marL="2193901" indent="0">
              <a:buNone/>
              <a:defRPr sz="1200"/>
            </a:lvl5pPr>
            <a:lvl6pPr marL="2742377" indent="0">
              <a:buNone/>
              <a:defRPr sz="1200"/>
            </a:lvl6pPr>
            <a:lvl7pPr marL="3290852" indent="0">
              <a:buNone/>
              <a:defRPr sz="1200"/>
            </a:lvl7pPr>
            <a:lvl8pPr marL="3839328" indent="0">
              <a:buNone/>
              <a:defRPr sz="1200"/>
            </a:lvl8pPr>
            <a:lvl9pPr marL="4387804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smtClean="0"/>
              <a:t>11/19/2024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723029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2" y="5760720"/>
            <a:ext cx="10316000" cy="680086"/>
          </a:xfrm>
        </p:spPr>
        <p:txBody>
          <a:bodyPr anchor="b">
            <a:normAutofit/>
          </a:bodyPr>
          <a:lstStyle>
            <a:lvl1pPr algn="l">
              <a:defRPr sz="288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801" y="731520"/>
            <a:ext cx="10316002" cy="4614862"/>
          </a:xfrm>
        </p:spPr>
        <p:txBody>
          <a:bodyPr anchor="t">
            <a:normAutofit/>
          </a:bodyPr>
          <a:lstStyle>
            <a:lvl1pPr marL="0" indent="0" algn="ctr">
              <a:buNone/>
              <a:defRPr sz="1920"/>
            </a:lvl1pPr>
            <a:lvl2pPr marL="548640" indent="0">
              <a:buNone/>
              <a:defRPr sz="1920"/>
            </a:lvl2pPr>
            <a:lvl3pPr marL="1097280" indent="0">
              <a:buNone/>
              <a:defRPr sz="1920"/>
            </a:lvl3pPr>
            <a:lvl4pPr marL="1645920" indent="0">
              <a:buNone/>
              <a:defRPr sz="1920"/>
            </a:lvl4pPr>
            <a:lvl5pPr marL="2194560" indent="0">
              <a:buNone/>
              <a:defRPr sz="1920"/>
            </a:lvl5pPr>
            <a:lvl6pPr marL="2743200" indent="0">
              <a:buNone/>
              <a:defRPr sz="1920"/>
            </a:lvl6pPr>
            <a:lvl7pPr marL="3291840" indent="0">
              <a:buNone/>
              <a:defRPr sz="1920"/>
            </a:lvl7pPr>
            <a:lvl8pPr marL="3840480" indent="0">
              <a:buNone/>
              <a:defRPr sz="1920"/>
            </a:lvl8pPr>
            <a:lvl9pPr marL="4389120" indent="0">
              <a:buNone/>
              <a:defRPr sz="192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2802" y="6440806"/>
            <a:ext cx="10316000" cy="808829"/>
          </a:xfrm>
        </p:spPr>
        <p:txBody>
          <a:bodyPr>
            <a:normAutofit/>
          </a:bodyPr>
          <a:lstStyle>
            <a:lvl1pPr marL="0" indent="0">
              <a:buNone/>
              <a:defRPr sz="1440"/>
            </a:lvl1pPr>
            <a:lvl2pPr marL="548640" indent="0">
              <a:buNone/>
              <a:defRPr sz="1440"/>
            </a:lvl2pPr>
            <a:lvl3pPr marL="1097280" indent="0">
              <a:buNone/>
              <a:defRPr sz="1200"/>
            </a:lvl3pPr>
            <a:lvl4pPr marL="1645920" indent="0">
              <a:buNone/>
              <a:defRPr sz="1080"/>
            </a:lvl4pPr>
            <a:lvl5pPr marL="2194560" indent="0">
              <a:buNone/>
              <a:defRPr sz="1080"/>
            </a:lvl5pPr>
            <a:lvl6pPr marL="2743200" indent="0">
              <a:buNone/>
              <a:defRPr sz="1080"/>
            </a:lvl6pPr>
            <a:lvl7pPr marL="3291840" indent="0">
              <a:buNone/>
              <a:defRPr sz="1080"/>
            </a:lvl7pPr>
            <a:lvl8pPr marL="3840480" indent="0">
              <a:buNone/>
              <a:defRPr sz="1080"/>
            </a:lvl8pPr>
            <a:lvl9pPr marL="4389120" indent="0">
              <a:buNone/>
              <a:defRPr sz="108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91734045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2" y="731520"/>
            <a:ext cx="10316002" cy="4084320"/>
          </a:xfrm>
        </p:spPr>
        <p:txBody>
          <a:bodyPr anchor="ctr">
            <a:normAutofit/>
          </a:bodyPr>
          <a:lstStyle>
            <a:lvl1pPr algn="l">
              <a:defRPr sz="528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364480"/>
            <a:ext cx="10316002" cy="1885154"/>
          </a:xfrm>
        </p:spPr>
        <p:txBody>
          <a:bodyPr anchor="ctr">
            <a:normAutofit/>
          </a:bodyPr>
          <a:lstStyle>
            <a:lvl1pPr marL="0" indent="0" algn="l">
              <a:buNone/>
              <a:defRPr sz="21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596163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601" y="731520"/>
            <a:ext cx="9712961" cy="3627120"/>
          </a:xfrm>
        </p:spPr>
        <p:txBody>
          <a:bodyPr anchor="ctr">
            <a:normAutofit/>
          </a:bodyPr>
          <a:lstStyle>
            <a:lvl1pPr algn="l">
              <a:defRPr sz="528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39367" y="4358640"/>
            <a:ext cx="8669429" cy="4572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92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364480"/>
            <a:ext cx="10316002" cy="1885154"/>
          </a:xfrm>
        </p:spPr>
        <p:txBody>
          <a:bodyPr anchor="ctr">
            <a:normAutofit/>
          </a:bodyPr>
          <a:lstStyle>
            <a:lvl1pPr marL="0" indent="0" algn="l">
              <a:buNone/>
              <a:defRPr sz="21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50244" y="948454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71613" y="3463867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3534639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802" y="2318386"/>
            <a:ext cx="10316002" cy="3114552"/>
          </a:xfrm>
        </p:spPr>
        <p:txBody>
          <a:bodyPr anchor="b">
            <a:normAutofit/>
          </a:bodyPr>
          <a:lstStyle>
            <a:lvl1pPr algn="l">
              <a:defRPr sz="528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432938"/>
            <a:ext cx="10316002" cy="1816697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9119235"/>
      </p:ext>
    </p:extLst>
  </p:cSld>
  <p:clrMapOvr>
    <a:masterClrMapping/>
  </p:clrMapOvr>
  <p:hf sldNum="0" hdr="0" ftr="0" dt="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7601" y="731520"/>
            <a:ext cx="9712961" cy="3627120"/>
          </a:xfrm>
        </p:spPr>
        <p:txBody>
          <a:bodyPr anchor="ctr">
            <a:normAutofit/>
          </a:bodyPr>
          <a:lstStyle>
            <a:lvl1pPr algn="l">
              <a:defRPr sz="528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9" y="4815840"/>
            <a:ext cx="10316003" cy="61709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88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432938"/>
            <a:ext cx="10316002" cy="1816697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650244" y="948454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0671613" y="3463867"/>
            <a:ext cx="731520" cy="701731"/>
          </a:xfrm>
          <a:prstGeom prst="rect">
            <a:avLst/>
          </a:prstGeom>
        </p:spPr>
        <p:txBody>
          <a:bodyPr vert="horz" lIns="109728" tIns="54864" rIns="109728" bIns="54864" rtlCol="0" anchor="ctr">
            <a:noAutofit/>
          </a:bodyPr>
          <a:lstStyle/>
          <a:p>
            <a:pPr lvl="0"/>
            <a:r>
              <a:rPr lang="en-US" sz="96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88394591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2959" y="731520"/>
            <a:ext cx="10305844" cy="3627120"/>
          </a:xfrm>
        </p:spPr>
        <p:txBody>
          <a:bodyPr anchor="ctr">
            <a:normAutofit/>
          </a:bodyPr>
          <a:lstStyle>
            <a:lvl1pPr algn="l">
              <a:defRPr sz="528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812799" y="4815840"/>
            <a:ext cx="10316003" cy="61709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880">
                <a:solidFill>
                  <a:schemeClr val="accent1"/>
                </a:solidFill>
              </a:defRPr>
            </a:lvl1pPr>
            <a:lvl2pPr marL="548640" indent="0">
              <a:buFontTx/>
              <a:buNone/>
              <a:defRPr/>
            </a:lvl2pPr>
            <a:lvl3pPr marL="1097280" indent="0">
              <a:buFontTx/>
              <a:buNone/>
              <a:defRPr/>
            </a:lvl3pPr>
            <a:lvl4pPr marL="1645920" indent="0">
              <a:buFontTx/>
              <a:buNone/>
              <a:defRPr/>
            </a:lvl4pPr>
            <a:lvl5pPr marL="219456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2" y="5432938"/>
            <a:ext cx="10316002" cy="1816697"/>
          </a:xfrm>
        </p:spPr>
        <p:txBody>
          <a:bodyPr anchor="t">
            <a:normAutofit/>
          </a:bodyPr>
          <a:lstStyle>
            <a:lvl1pPr marL="0" indent="0" algn="l">
              <a:buNone/>
              <a:defRPr sz="216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54864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2125374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smtClean="0"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9205601"/>
      </p:ext>
    </p:extLst>
  </p:cSld>
  <p:clrMapOvr>
    <a:masterClrMapping/>
  </p:clrMapOvr>
  <p:hf sldNum="0" hdr="0" ftr="0" dt="0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61208" y="731520"/>
            <a:ext cx="1565692" cy="630174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2802" y="731520"/>
            <a:ext cx="8472180" cy="630174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2964881"/>
      </p:ext>
    </p:extLst>
  </p:cSld>
  <p:clrMapOvr>
    <a:masterClrMapping/>
  </p:clrMapOvr>
  <p:hf sldNum="0" hdr="0" ftr="0" dt="0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2340377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0353313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338394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314915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41937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 28"/>
          <p:cNvGrpSpPr/>
          <p:nvPr/>
        </p:nvGrpSpPr>
        <p:grpSpPr>
          <a:xfrm>
            <a:off x="0" y="-10160"/>
            <a:ext cx="14630400" cy="8239760"/>
            <a:chOff x="0" y="-8467"/>
            <a:chExt cx="12192000" cy="6866467"/>
          </a:xfrm>
        </p:grpSpPr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50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50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2801" y="731520"/>
            <a:ext cx="10316002" cy="158496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801" y="2592707"/>
            <a:ext cx="10316002" cy="46569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46160" y="7249635"/>
            <a:ext cx="1094327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11/19/2024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12801" y="7249635"/>
            <a:ext cx="7557134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08796" y="7249635"/>
            <a:ext cx="820007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8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4960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0" r:id="rId11"/>
    <p:sldLayoutId id="2147483691" r:id="rId12"/>
    <p:sldLayoutId id="2147483692" r:id="rId13"/>
    <p:sldLayoutId id="2147483693" r:id="rId14"/>
    <p:sldLayoutId id="2147483694" r:id="rId15"/>
    <p:sldLayoutId id="2147483695" r:id="rId16"/>
    <p:sldLayoutId id="2147483696" r:id="rId17"/>
    <p:sldLayoutId id="2147483697" r:id="rId18"/>
    <p:sldLayoutId id="2147483699" r:id="rId19"/>
    <p:sldLayoutId id="2147483700" r:id="rId20"/>
    <p:sldLayoutId id="2147483701" r:id="rId21"/>
  </p:sldLayoutIdLst>
  <p:hf sldNum="0" hdr="0" ftr="0" dt="0"/>
  <p:txStyles>
    <p:titleStyle>
      <a:lvl1pPr algn="l" defTabSz="548640" rtl="0" eaLnBrk="1" latinLnBrk="0" hangingPunct="1">
        <a:spcBef>
          <a:spcPct val="0"/>
        </a:spcBef>
        <a:buNone/>
        <a:defRPr sz="4320" kern="1200">
          <a:solidFill>
            <a:schemeClr val="accent1">
              <a:lumMod val="7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411480" indent="-411480" algn="l" defTabSz="548640" rtl="0" eaLnBrk="1" latinLnBrk="0" hangingPunct="1">
        <a:spcBef>
          <a:spcPts val="12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216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891540" indent="-342900" algn="l" defTabSz="548640" rtl="0" eaLnBrk="1" latinLnBrk="0" hangingPunct="1">
        <a:spcBef>
          <a:spcPts val="12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92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3716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68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9202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46888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301752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356616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411480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4663440" indent="-274320" algn="l" defTabSz="548640" rtl="0" eaLnBrk="1" latinLnBrk="0" hangingPunct="1">
        <a:spcBef>
          <a:spcPts val="1200"/>
        </a:spcBef>
        <a:spcAft>
          <a:spcPts val="0"/>
        </a:spcAft>
        <a:buClr>
          <a:schemeClr val="accent1">
            <a:lumMod val="75000"/>
          </a:schemeClr>
        </a:buClr>
        <a:buSzPct val="80000"/>
        <a:buFont typeface="Wingdings 3" charset="2"/>
        <a:buChar char=""/>
        <a:defRPr sz="144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54864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0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1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64037" y="1453158"/>
            <a:ext cx="7415927" cy="5323284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ts val="8350"/>
              </a:lnSpc>
              <a:buNone/>
            </a:pPr>
            <a:r>
              <a:rPr lang="en-US" sz="6700" dirty="0">
                <a:solidFill>
                  <a:srgbClr val="1B1B27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Примеры заданий ОГЭ и ЕГЭ </a:t>
            </a:r>
            <a:r>
              <a:rPr lang="en-US" sz="6700" dirty="0" err="1">
                <a:solidFill>
                  <a:srgbClr val="1B1B27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по</a:t>
            </a:r>
            <a:r>
              <a:rPr lang="en-US" sz="6700" dirty="0">
                <a:solidFill>
                  <a:srgbClr val="1B1B27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 </a:t>
            </a:r>
            <a:r>
              <a:rPr lang="en-US" sz="6700" dirty="0" err="1" smtClean="0">
                <a:solidFill>
                  <a:srgbClr val="1B1B27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линии</a:t>
            </a:r>
            <a:r>
              <a:rPr lang="ru-RU" sz="6700" dirty="0" smtClean="0">
                <a:solidFill>
                  <a:srgbClr val="1B1B27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 алгоритмизации и </a:t>
            </a:r>
            <a:r>
              <a:rPr lang="ru-RU" sz="6700" dirty="0" err="1" smtClean="0">
                <a:solidFill>
                  <a:srgbClr val="1B1B27"/>
                </a:solidFill>
                <a:latin typeface="Corben" pitchFamily="34" charset="0"/>
                <a:ea typeface="Corben" pitchFamily="34" charset="-122"/>
                <a:cs typeface="Corben" pitchFamily="34" charset="-120"/>
              </a:rPr>
              <a:t>програмировании</a:t>
            </a:r>
            <a:endParaRPr lang="en-US" sz="67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64037" y="6415207"/>
            <a:ext cx="6172200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endParaRPr lang="en-US" sz="485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800" y="80578"/>
            <a:ext cx="8609581" cy="646160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92381" y="3886769"/>
            <a:ext cx="5938019" cy="445656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64037" y="6710124"/>
            <a:ext cx="6172200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endParaRPr lang="en-US" sz="4850" dirty="0"/>
          </a:p>
        </p:txBody>
      </p:sp>
      <p:sp>
        <p:nvSpPr>
          <p:cNvPr id="4" name="TextBox 3"/>
          <p:cNvSpPr txBox="1"/>
          <p:nvPr/>
        </p:nvSpPr>
        <p:spPr>
          <a:xfrm>
            <a:off x="11898630" y="354330"/>
            <a:ext cx="22288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dirty="0" smtClean="0"/>
              <a:t>ЕГЭ</a:t>
            </a:r>
            <a:endParaRPr lang="ru-RU" sz="36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471" y="194310"/>
            <a:ext cx="5650342" cy="611566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3263" y="3041810"/>
            <a:ext cx="7988015" cy="5187789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64037" y="6710124"/>
            <a:ext cx="6172200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endParaRPr lang="en-US" sz="485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6111" y="251460"/>
            <a:ext cx="10573799" cy="47091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9545" y="4102250"/>
            <a:ext cx="10790855" cy="412735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864037" y="6710124"/>
            <a:ext cx="6172200" cy="77152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>
              <a:lnSpc>
                <a:spcPts val="6050"/>
              </a:lnSpc>
              <a:buNone/>
            </a:pPr>
            <a:endParaRPr lang="en-US" sz="4850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79929" y="0"/>
            <a:ext cx="8060131" cy="578292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80202" y="0"/>
            <a:ext cx="6650198" cy="37895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18171" y="3388237"/>
            <a:ext cx="6412230" cy="4841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/>
          <a:srcRect r="16438" b="6420"/>
          <a:stretch/>
        </p:blipFill>
        <p:spPr>
          <a:xfrm>
            <a:off x="0" y="-80010"/>
            <a:ext cx="7658100" cy="549783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5080" y="2360855"/>
            <a:ext cx="7898130" cy="5868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8559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F496CB"/>
      </a:accent1>
      <a:accent2>
        <a:srgbClr val="BC356F"/>
      </a:accent2>
      <a:accent3>
        <a:srgbClr val="E65331"/>
      </a:accent3>
      <a:accent4>
        <a:srgbClr val="F27E19"/>
      </a:accent4>
      <a:accent5>
        <a:srgbClr val="F2AC19"/>
      </a:accent5>
      <a:accent6>
        <a:srgbClr val="BC80E0"/>
      </a:accent6>
      <a:hlink>
        <a:srgbClr val="EF5285"/>
      </a:hlink>
      <a:folHlink>
        <a:srgbClr val="F77F90"/>
      </a:folHlink>
    </a:clrScheme>
    <a:fontScheme name="Грань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23659B44-6E34-4CE8-8F0D-387DA7996826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10</TotalTime>
  <Words>16</Words>
  <Application>Microsoft Office PowerPoint</Application>
  <PresentationFormat>Произвольный</PresentationFormat>
  <Paragraphs>7</Paragraphs>
  <Slides>6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12" baseType="lpstr">
      <vt:lpstr>Corben</vt:lpstr>
      <vt:lpstr>Trebuchet MS</vt:lpstr>
      <vt:lpstr>Calibri</vt:lpstr>
      <vt:lpstr>Wingdings 3</vt:lpstr>
      <vt:lpstr>Arial</vt:lpstr>
      <vt:lpstr>Грань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Учетная запись Майкрософт</cp:lastModifiedBy>
  <cp:revision>4</cp:revision>
  <dcterms:created xsi:type="dcterms:W3CDTF">2024-10-29T17:20:18Z</dcterms:created>
  <dcterms:modified xsi:type="dcterms:W3CDTF">2024-11-19T16:57:01Z</dcterms:modified>
</cp:coreProperties>
</file>