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/>
    <p:restoredTop sz="94687"/>
  </p:normalViewPr>
  <p:slideViewPr>
    <p:cSldViewPr snapToGrid="0">
      <p:cViewPr varScale="1">
        <p:scale>
          <a:sx n="112" d="100"/>
          <a:sy n="112" d="100"/>
        </p:scale>
        <p:origin x="68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BD86D0-C16C-4F5F-E302-615453DC8E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6B3B31A-86C9-BFF0-82C9-0C395F7CCB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E53167F-E45C-F3B4-CC6C-FCC79B889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C92FE-1CBC-EC4F-8E47-9FF6587616B3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F0858A7-C907-2273-68F6-12FB54D7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9788AB4-8D6B-C9CF-29F5-ED8600F32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05D57-8737-3747-BEC9-4B02981C7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38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8E488F-C5F5-1900-FABB-90B644846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9BEA7A-AF08-74C0-6856-C8E21CD105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303722D-799F-D693-53BE-BF2C5CE7E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C92FE-1CBC-EC4F-8E47-9FF6587616B3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B834343-46E2-B878-A771-9FD305D29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CA3D8C4-1975-78C7-D7ED-7F387DCE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05D57-8737-3747-BEC9-4B02981C7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180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B282B7-0D65-EFAF-EA4A-A9F26551A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085D165-D677-AC6B-F6BE-D030710D1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B40B60-4B79-5D65-0D3F-2A99216EE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C92FE-1CBC-EC4F-8E47-9FF6587616B3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CAC67F-A6FF-B249-DF74-B91F0AA60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36634BE-E2CC-3549-9B98-12A30E24D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05D57-8737-3747-BEC9-4B02981C7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028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A622C7-6523-C110-0A2A-E277F21F6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6A57CE-F163-61D6-47E9-95D35FFF86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364B7DB-0CFB-403A-BA66-FBDACC8B16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EFFEB3F-B4EB-A9EE-63EA-21F3182E2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C92FE-1CBC-EC4F-8E47-9FF6587616B3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2D15232-2326-C3C2-6301-FC1CEC70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D173C15-2DDB-7135-9AB0-3AB3B4F89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05D57-8737-3747-BEC9-4B02981C7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524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5A6857-3DE9-F75C-0E96-49B87F936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D47F056-DE92-9451-F071-0CE0D3692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82409BD-A3E4-5C2C-19A2-DEBE9312FE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135FAE0-D1E5-BC81-3E14-8192307AE3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4826BC9-86C3-B4C0-CCB6-6C56E2FEF4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F6392B5-7E87-E31D-71D7-13ECCE1AA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C92FE-1CBC-EC4F-8E47-9FF6587616B3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33A27B9-C52B-622D-BD41-641A380AA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8F6914F-62B0-3627-893A-9CEFFB849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05D57-8737-3747-BEC9-4B02981C7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389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0293FA-E263-DAA6-5893-CC884EEEC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8216587-008D-2509-268A-561E45833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C92FE-1CBC-EC4F-8E47-9FF6587616B3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193219A-657F-0B22-7F7F-6B3D568F1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BE08DD5-7A13-B7DE-7899-BC30D990D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05D57-8737-3747-BEC9-4B02981C7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358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AAD0574-E146-D08F-A422-D59A22B8EF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C92FE-1CBC-EC4F-8E47-9FF6587616B3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7F0D2E2-770B-DCF7-7D55-5A88CF490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DEC10FA-C54D-14C6-8C17-2AE525DB0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05D57-8737-3747-BEC9-4B02981C7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369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7BA01F-62AF-445E-487F-7BB5FED6B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62F6CC-27E3-448B-302D-BFFFF58B52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0076F83-7907-4B90-4C03-420C54A2DC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7F27334-05F0-FC64-7827-3800A1D39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C92FE-1CBC-EC4F-8E47-9FF6587616B3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392F425-5663-3D6A-5AE9-006E7ED70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72A34DB-BA7F-D839-9D89-32F45F158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05D57-8737-3747-BEC9-4B02981C7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384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4CEE09-5FFD-46A7-EF94-0F604EC7B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6F7E773-7D60-4981-A151-73324F774E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3C43534-AEB5-E810-75C8-D9FA042E95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90EC3AC-B241-F307-087E-9FE4A64FA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C92FE-1CBC-EC4F-8E47-9FF6587616B3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17EF9F1-9D52-B1A6-76E1-CD4A0F99E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327FE1C-4EC7-CBE7-D1E5-81FD25215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05D57-8737-3747-BEC9-4B02981C7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679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6E8F11-0545-8F32-0EF4-EAE42D862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1DE1C06-E553-6A19-35EC-D3F2B939F5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B9376B-0C20-D026-2821-100607386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C92FE-1CBC-EC4F-8E47-9FF6587616B3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94A3CCA-D3A5-40E9-41A3-F63316412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14B798E-C693-D022-38EB-2E9B139E8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05D57-8737-3747-BEC9-4B02981C7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7365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5EA6D9E-44FF-3CB9-2278-2D1054C99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83B6106-189D-0673-D304-55C5789099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C051F0F-3FC0-D9A8-AE68-3977B6DB7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C92FE-1CBC-EC4F-8E47-9FF6587616B3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2B0878A-33A4-F468-2B54-932638FC7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8D70175-EDAF-F08E-AE82-15FCF6C60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05D57-8737-3747-BEC9-4B02981C7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4608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E1205E-910A-0B9C-FD55-5C13D91E9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728FBEE-85FC-BB05-55AB-16EE68514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F9CF4B8-EA85-963D-ED63-6505850941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7C92FE-1CBC-EC4F-8E47-9FF6587616B3}" type="datetimeFigureOut">
              <a:rPr lang="ru-RU" smtClean="0"/>
              <a:t>19.11.2024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9B276BD-815A-8CC1-0B07-85F91AF429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C55509-44AF-EC20-33D0-1567F0A80D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505D57-8737-3747-BEC9-4B02981C7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82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lms.vspu.ru/topic/laboratornoe-zanyatie-11-liniya-algoritmizatsii-i-programmirovaniya-algoritmyi-sledovanie-i-vetvlenie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xamer.ru/ege_po_informatike/teoriya/algoritm_soderzhashhij_cikl_i_vetvlenie" TargetMode="Externa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online-learning.harvard.edu/course/cs50-introduction-computer-science?delta=0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D20D06-342E-189B-42B1-773D5AA45D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77340"/>
            <a:ext cx="9163050" cy="3201353"/>
          </a:xfrm>
        </p:spPr>
        <p:txBody>
          <a:bodyPr>
            <a:normAutofit fontScale="90000"/>
          </a:bodyPr>
          <a:lstStyle/>
          <a:p>
            <a:r>
              <a:rPr lang="ru-RU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Линия алгоритмизации и программирования, алгоритмы следование и ветвление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964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A6B3EEB3-2910-66A8-8CD8-A2BC67D47C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716722" y="1207107"/>
            <a:ext cx="8184514" cy="605790"/>
          </a:xfrm>
        </p:spPr>
        <p:txBody>
          <a:bodyPr/>
          <a:lstStyle/>
          <a:p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https://examer.ru/ege_po_informatike/teoriya/algoritm_soderzhashhij_cikl_i_vetvlenie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7" name="Рисунок 16" descr="Изображение выглядит как текст, Шрифт, веб-страница, программное обеспечение&#10;&#10;Автоматически созданное описание">
            <a:extLst>
              <a:ext uri="{FF2B5EF4-FFF2-40B4-BE49-F238E27FC236}">
                <a16:creationId xmlns:a16="http://schemas.microsoft.com/office/drawing/2014/main" id="{80EFEB28-C106-41B0-40BA-68FDA712C7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528" y="1812897"/>
            <a:ext cx="9429750" cy="384364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6B887F8-FCB9-5E44-B0A1-C247403BF9F6}"/>
              </a:ext>
            </a:extLst>
          </p:cNvPr>
          <p:cNvSpPr txBox="1"/>
          <p:nvPr/>
        </p:nvSpPr>
        <p:spPr>
          <a:xfrm>
            <a:off x="4857750" y="684014"/>
            <a:ext cx="361188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EXAMER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767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C831CF-F226-7115-9463-99A17D4017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0128" y="0"/>
            <a:ext cx="3932237" cy="1600200"/>
          </a:xfrm>
        </p:spPr>
        <p:txBody>
          <a:bodyPr/>
          <a:lstStyle/>
          <a:p>
            <a:r>
              <a:rPr lang="ru-RU" b="1" i="0" u="none" strike="noStrike" dirty="0" err="1">
                <a:solidFill>
                  <a:srgbClr val="0E0E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Алгоритмика</a:t>
            </a:r>
            <a:br>
              <a:rPr lang="ru-RU" b="1" i="0" u="none" strike="noStrike" dirty="0">
                <a:solidFill>
                  <a:srgbClr val="0E0E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919080B-36D0-C98D-B5F0-508D0A0478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00158" y="1165860"/>
            <a:ext cx="3932237" cy="434340"/>
          </a:xfrm>
        </p:spPr>
        <p:txBody>
          <a:bodyPr/>
          <a:lstStyle/>
          <a:p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e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algoritmika.org</a:t>
            </a:r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текст, снимок экрана, графический дизайн&#10;&#10;Автоматически созданное описание">
            <a:extLst>
              <a:ext uri="{FF2B5EF4-FFF2-40B4-BE49-F238E27FC236}">
                <a16:creationId xmlns:a16="http://schemas.microsoft.com/office/drawing/2014/main" id="{528A37F8-7941-18BC-402B-A6F35A2AA4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029" y="1520190"/>
            <a:ext cx="10774999" cy="492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471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39E809-5739-580E-65EA-AA62F98EB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8799" y="182880"/>
            <a:ext cx="1983421" cy="646112"/>
          </a:xfrm>
        </p:spPr>
        <p:txBody>
          <a:bodyPr/>
          <a:lstStyle/>
          <a:p>
            <a:r>
              <a:rPr lang="en" b="1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Skysmart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0EBF63C-722D-50EC-7297-70309033E8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77803" y="1293494"/>
            <a:ext cx="4434839" cy="1358266"/>
          </a:xfrm>
        </p:spPr>
        <p:txBody>
          <a:bodyPr/>
          <a:lstStyle/>
          <a:p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e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study.skysmart.ru</a:t>
            </a:r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freeprogramming?utm_source</a:t>
            </a:r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admitad&amp;admitad_uid</a:t>
            </a:r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=a3b772e62aaa72357779f5135e641614&amp;source_type=</a:t>
            </a:r>
            <a:r>
              <a:rPr lang="e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cpa_network&amp;utm_campaign</a:t>
            </a:r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=2217365&amp;utm_medium=</a:t>
            </a:r>
            <a:r>
              <a:rPr lang="e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skysmart&amp;workflow</a:t>
            </a:r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=kids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текст, Человеческое лицо, снимок экрана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8B50C632-64BF-82CA-64AE-B88F762EB4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2964" y="1068150"/>
            <a:ext cx="7122793" cy="4099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17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ABF2FA-F37A-33DF-A17F-C90FB28F9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2841" y="605789"/>
            <a:ext cx="1966119" cy="640080"/>
          </a:xfrm>
        </p:spPr>
        <p:txBody>
          <a:bodyPr/>
          <a:lstStyle/>
          <a:p>
            <a:r>
              <a:rPr lang="en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" b="1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Kodland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6B94016-27CB-1C1C-4A3C-4FCE0754BD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3144" y="1234440"/>
            <a:ext cx="3932237" cy="377190"/>
          </a:xfrm>
        </p:spPr>
        <p:txBody>
          <a:bodyPr/>
          <a:lstStyle/>
          <a:p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e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rsa.kodland.org</a:t>
            </a:r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free_course_cis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текст, снимок экрана, Шрифт, дизайн&#10;&#10;Автоматически созданное описание">
            <a:extLst>
              <a:ext uri="{FF2B5EF4-FFF2-40B4-BE49-F238E27FC236}">
                <a16:creationId xmlns:a16="http://schemas.microsoft.com/office/drawing/2014/main" id="{9663464C-1F3C-5358-4E0B-860A2D20C9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765" y="1805940"/>
            <a:ext cx="9242470" cy="4126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011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11F80A-A3F9-C9B3-0E08-CA4E031CC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0078" y="-22860"/>
            <a:ext cx="6109652" cy="994410"/>
          </a:xfrm>
        </p:spPr>
        <p:txBody>
          <a:bodyPr>
            <a:normAutofit/>
          </a:bodyPr>
          <a:lstStyle/>
          <a:p>
            <a:r>
              <a:rPr lang="en" b="1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Harvard University’s CS50 class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7F5E44F-9FA8-6799-6263-1F085BEA9E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60078" y="1100137"/>
            <a:ext cx="7910135" cy="1160145"/>
          </a:xfrm>
        </p:spPr>
        <p:txBody>
          <a:bodyPr/>
          <a:lstStyle/>
          <a:p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</a:t>
            </a:r>
            <a:r>
              <a:rPr lang="e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pll.harvard.edu</a:t>
            </a:r>
            <a:r>
              <a:rPr lang="e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/course/cs50-introduction-computer-science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текст, программное обеспечение, Веб-сайт, веб-страница&#10;&#10;Автоматически созданное описание">
            <a:extLst>
              <a:ext uri="{FF2B5EF4-FFF2-40B4-BE49-F238E27FC236}">
                <a16:creationId xmlns:a16="http://schemas.microsoft.com/office/drawing/2014/main" id="{F75AB867-D228-FF17-0CD4-4A378DDBB1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480" y="1680210"/>
            <a:ext cx="9346016" cy="4829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9043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118</Words>
  <Application>Microsoft Macintosh PowerPoint</Application>
  <PresentationFormat>Широкоэкранный</PresentationFormat>
  <Paragraphs>11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Times New Roman</vt:lpstr>
      <vt:lpstr>Тема Office</vt:lpstr>
      <vt:lpstr>Линия алгоритмизации и программирования, алгоритмы следование и ветвление</vt:lpstr>
      <vt:lpstr>Презентация PowerPoint</vt:lpstr>
      <vt:lpstr>Алгоритмика </vt:lpstr>
      <vt:lpstr>Skysmart</vt:lpstr>
      <vt:lpstr> Kodland</vt:lpstr>
      <vt:lpstr>Harvard University’s CS50 class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Daria</dc:creator>
  <cp:lastModifiedBy>Daria</cp:lastModifiedBy>
  <cp:revision>1</cp:revision>
  <dcterms:created xsi:type="dcterms:W3CDTF">2024-11-20T05:00:30Z</dcterms:created>
  <dcterms:modified xsi:type="dcterms:W3CDTF">2024-11-20T05:20:13Z</dcterms:modified>
</cp:coreProperties>
</file>