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/>
    <p:restoredTop sz="94660"/>
  </p:normalViewPr>
  <p:slideViewPr>
    <p:cSldViewPr snapToGrid="0">
      <p:cViewPr varScale="1">
        <p:scale>
          <a:sx n="123" d="100"/>
          <a:sy n="123" d="100"/>
        </p:scale>
        <p:origin x="25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smtClean="0"/>
              <a:t>11/5/24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smtClean="0"/>
              <a:t>11/5/24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smtClean="0"/>
              <a:t>11/5/24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11/5/24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11/5/24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smtClean="0"/>
              <a:t>11/5/24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11/5/24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11/5/24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smtClean="0"/>
              <a:t>11/5/24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11/5/24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11/5/24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smtClean="0"/>
              <a:t>11/5/24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06FB6C-FEB8-D2FE-25EF-ADA9312BD1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3200" b="0" i="0" u="none" strike="noStrike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Приведите примеры типичных заданий и задач по данной линии, представленных в ОГЭ и ЕГЭ с разбором решения.</a:t>
            </a:r>
            <a:br>
              <a:rPr lang="ru-RU" b="0" i="0" u="none" strike="noStrike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7196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768AA1-5BAC-FDED-1600-E4837A2A5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6666" y="910659"/>
            <a:ext cx="10058400" cy="1609344"/>
          </a:xfrm>
        </p:spPr>
        <p:txBody>
          <a:bodyPr/>
          <a:lstStyle/>
          <a:p>
            <a:r>
              <a:rPr lang="ru-RU" dirty="0"/>
              <a:t>ОГЭ</a:t>
            </a:r>
          </a:p>
        </p:txBody>
      </p:sp>
      <p:pic>
        <p:nvPicPr>
          <p:cNvPr id="5" name="Объект 4" descr="Изображение выглядит как текст, снимок экрана, число, Шрифт&#10;&#10;Автоматически созданное описание">
            <a:extLst>
              <a:ext uri="{FF2B5EF4-FFF2-40B4-BE49-F238E27FC236}">
                <a16:creationId xmlns:a16="http://schemas.microsoft.com/office/drawing/2014/main" id="{45BD29C4-90A8-58BE-D1EE-72F30481B7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425" y="2603500"/>
            <a:ext cx="8699500" cy="3086100"/>
          </a:xfrm>
        </p:spPr>
      </p:pic>
    </p:spTree>
    <p:extLst>
      <p:ext uri="{BB962C8B-B14F-4D97-AF65-F5344CB8AC3E}">
        <p14:creationId xmlns:p14="http://schemas.microsoft.com/office/powerpoint/2010/main" val="33175674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35E18F-3B0B-4557-1D7B-A3B3542353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8620" y="380723"/>
            <a:ext cx="10058400" cy="1609344"/>
          </a:xfrm>
        </p:spPr>
        <p:txBody>
          <a:bodyPr/>
          <a:lstStyle/>
          <a:p>
            <a:r>
              <a:rPr lang="ru-RU" dirty="0"/>
              <a:t>ОГЭ</a:t>
            </a:r>
          </a:p>
        </p:txBody>
      </p:sp>
      <p:pic>
        <p:nvPicPr>
          <p:cNvPr id="5" name="Объект 4" descr="Изображение выглядит как текст, кроссворд, число, черно-белый&#10;&#10;Автоматически созданное описание">
            <a:extLst>
              <a:ext uri="{FF2B5EF4-FFF2-40B4-BE49-F238E27FC236}">
                <a16:creationId xmlns:a16="http://schemas.microsoft.com/office/drawing/2014/main" id="{8FFA3F49-2E97-FCB6-2ABF-4CAFA533E2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231" y="2120900"/>
            <a:ext cx="5161888" cy="4051300"/>
          </a:xfrm>
        </p:spPr>
      </p:pic>
    </p:spTree>
    <p:extLst>
      <p:ext uri="{BB962C8B-B14F-4D97-AF65-F5344CB8AC3E}">
        <p14:creationId xmlns:p14="http://schemas.microsoft.com/office/powerpoint/2010/main" val="16920984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3F1136-5FA4-DF40-726D-4D751BC4F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45657" y="401505"/>
            <a:ext cx="10058400" cy="1609344"/>
          </a:xfrm>
        </p:spPr>
        <p:txBody>
          <a:bodyPr/>
          <a:lstStyle/>
          <a:p>
            <a:r>
              <a:rPr lang="ru-RU" dirty="0"/>
              <a:t>ОГЭ</a:t>
            </a:r>
          </a:p>
        </p:txBody>
      </p:sp>
      <p:pic>
        <p:nvPicPr>
          <p:cNvPr id="5" name="Объект 4" descr="Изображение выглядит как снимок экрана, текст, линия&#10;&#10;Автоматически созданное описание">
            <a:extLst>
              <a:ext uri="{FF2B5EF4-FFF2-40B4-BE49-F238E27FC236}">
                <a16:creationId xmlns:a16="http://schemas.microsoft.com/office/drawing/2014/main" id="{39273C61-7A92-B34B-0205-D510E1E5EA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038" y="2120900"/>
            <a:ext cx="5060273" cy="4051300"/>
          </a:xfrm>
        </p:spPr>
      </p:pic>
    </p:spTree>
    <p:extLst>
      <p:ext uri="{BB962C8B-B14F-4D97-AF65-F5344CB8AC3E}">
        <p14:creationId xmlns:p14="http://schemas.microsoft.com/office/powerpoint/2010/main" val="472353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663301-549C-BE14-70EA-D327B0880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6567" y="474241"/>
            <a:ext cx="10058400" cy="1609344"/>
          </a:xfrm>
        </p:spPr>
        <p:txBody>
          <a:bodyPr/>
          <a:lstStyle/>
          <a:p>
            <a:r>
              <a:rPr lang="ru-RU" dirty="0"/>
              <a:t>ОГЭ</a:t>
            </a:r>
          </a:p>
        </p:txBody>
      </p:sp>
      <p:pic>
        <p:nvPicPr>
          <p:cNvPr id="5" name="Объект 4" descr="Изображение выглядит как текст, снимок экрана, Шрифт, алгебра&#10;&#10;Автоматически созданное описание">
            <a:extLst>
              <a:ext uri="{FF2B5EF4-FFF2-40B4-BE49-F238E27FC236}">
                <a16:creationId xmlns:a16="http://schemas.microsoft.com/office/drawing/2014/main" id="{63A4074E-B04E-226B-65AC-E94F99E232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775" y="2336800"/>
            <a:ext cx="6654800" cy="3619500"/>
          </a:xfrm>
        </p:spPr>
      </p:pic>
    </p:spTree>
    <p:extLst>
      <p:ext uri="{BB962C8B-B14F-4D97-AF65-F5344CB8AC3E}">
        <p14:creationId xmlns:p14="http://schemas.microsoft.com/office/powerpoint/2010/main" val="6878660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48CAD4-ACC1-4A57-9C5D-40B1EC19D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9466" y="359941"/>
            <a:ext cx="10058400" cy="1609344"/>
          </a:xfrm>
        </p:spPr>
        <p:txBody>
          <a:bodyPr/>
          <a:lstStyle/>
          <a:p>
            <a:r>
              <a:rPr lang="ru-RU" dirty="0"/>
              <a:t>ОГЭ</a:t>
            </a:r>
          </a:p>
        </p:txBody>
      </p:sp>
      <p:pic>
        <p:nvPicPr>
          <p:cNvPr id="5" name="Объект 4" descr="Изображение выглядит как текст, снимок экрана, Шрифт, алгебра&#10;&#10;Автоматически созданное описание">
            <a:extLst>
              <a:ext uri="{FF2B5EF4-FFF2-40B4-BE49-F238E27FC236}">
                <a16:creationId xmlns:a16="http://schemas.microsoft.com/office/drawing/2014/main" id="{635FEE9F-267A-66FE-9729-BE0836BBC5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926" y="2120900"/>
            <a:ext cx="6206497" cy="4051300"/>
          </a:xfrm>
        </p:spPr>
      </p:pic>
    </p:spTree>
    <p:extLst>
      <p:ext uri="{BB962C8B-B14F-4D97-AF65-F5344CB8AC3E}">
        <p14:creationId xmlns:p14="http://schemas.microsoft.com/office/powerpoint/2010/main" val="27055131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Дерево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Дерево</Template>
  <TotalTime>11</TotalTime>
  <Words>25</Words>
  <Application>Microsoft Macintosh PowerPoint</Application>
  <PresentationFormat>Широкоэкранный</PresentationFormat>
  <Paragraphs>6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4" baseType="lpstr">
      <vt:lpstr>Calibri</vt:lpstr>
      <vt:lpstr>Cambria</vt:lpstr>
      <vt:lpstr>Open Sans</vt:lpstr>
      <vt:lpstr>Rockwell</vt:lpstr>
      <vt:lpstr>Rockwell Condensed</vt:lpstr>
      <vt:lpstr>Rockwell Extra Bold</vt:lpstr>
      <vt:lpstr>Wingdings</vt:lpstr>
      <vt:lpstr>Дерево</vt:lpstr>
      <vt:lpstr>Приведите примеры типичных заданий и задач по данной линии, представленных в ОГЭ и ЕГЭ с разбором решения. </vt:lpstr>
      <vt:lpstr>ОГЭ</vt:lpstr>
      <vt:lpstr>ОГЭ</vt:lpstr>
      <vt:lpstr>ОГЭ</vt:lpstr>
      <vt:lpstr>ОГЭ</vt:lpstr>
      <vt:lpstr>ОГЭ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Daria</dc:creator>
  <cp:lastModifiedBy>Daria</cp:lastModifiedBy>
  <cp:revision>1</cp:revision>
  <dcterms:created xsi:type="dcterms:W3CDTF">2024-11-06T04:03:20Z</dcterms:created>
  <dcterms:modified xsi:type="dcterms:W3CDTF">2024-11-06T04:15:13Z</dcterms:modified>
</cp:coreProperties>
</file>