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932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727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642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1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767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195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332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694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431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983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122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7E21E-BF33-4441-8354-A1F9250454D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47AED-7AE7-49B9-81A1-65FDEA14E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552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43608" y="112474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1124744"/>
            <a:ext cx="76328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/>
              <a:t> </a:t>
            </a:r>
            <a:r>
              <a:rPr lang="ru-RU" sz="4000" b="1" dirty="0" smtClean="0"/>
              <a:t>                             </a:t>
            </a:r>
          </a:p>
          <a:p>
            <a:pPr algn="ctr"/>
            <a:r>
              <a:rPr lang="ru-RU" sz="4000" b="1" dirty="0" smtClean="0"/>
              <a:t>                Региональный </a:t>
            </a:r>
            <a:r>
              <a:rPr lang="ru-RU" sz="4000" b="1" dirty="0"/>
              <a:t> ресурсный центр по организации комплексного сопровождения семей с детьми с расстройствами аутистического </a:t>
            </a:r>
            <a:r>
              <a:rPr lang="ru-RU" sz="4000" b="1" dirty="0" smtClean="0"/>
              <a:t>спектра.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800" y="60074"/>
            <a:ext cx="2258415" cy="249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481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836712"/>
            <a:ext cx="75608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b="1" dirty="0"/>
              <a:t>О </a:t>
            </a:r>
            <a:r>
              <a:rPr lang="ru-RU" sz="2400" b="1" dirty="0" smtClean="0"/>
              <a:t>центре:</a:t>
            </a:r>
            <a:endParaRPr lang="ru-RU" sz="2400" dirty="0"/>
          </a:p>
          <a:p>
            <a:pPr fontAlgn="base"/>
            <a:endParaRPr lang="ru-RU" sz="2400" b="1" dirty="0" smtClean="0"/>
          </a:p>
          <a:p>
            <a:pPr algn="ctr" fontAlgn="base"/>
            <a:r>
              <a:rPr lang="ru-RU" sz="2400" b="1" dirty="0" smtClean="0"/>
              <a:t>С </a:t>
            </a:r>
            <a:r>
              <a:rPr lang="ru-RU" sz="2400" b="1" dirty="0"/>
              <a:t>1 сентября 2017 года на базе ГКОУ "Волгоградская школа-интернат № 5" функционирует региональный  ресурсный центр по организации комплексного сопровождения семей с детьми с расстройствами аутистического спектра, в соответствии с приказом председателя комитета образования, науки и молодежной политики  Волгоградской области от 14.08.2017 г. </a:t>
            </a:r>
            <a:endParaRPr lang="ru-RU" sz="2400" b="1" dirty="0" smtClean="0"/>
          </a:p>
          <a:p>
            <a:pPr algn="ctr" fontAlgn="base"/>
            <a:r>
              <a:rPr lang="ru-RU" sz="2400" b="1" dirty="0" smtClean="0"/>
              <a:t>№ </a:t>
            </a:r>
            <a:r>
              <a:rPr lang="ru-RU" sz="2400" b="1" dirty="0"/>
              <a:t>635.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96463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620688"/>
            <a:ext cx="76328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b="1" i="1" dirty="0"/>
              <a:t>   </a:t>
            </a:r>
            <a:r>
              <a:rPr lang="ru-RU" sz="2400" b="1" i="1" dirty="0"/>
              <a:t>   Основная  цель работы регионального ресурсного центра:</a:t>
            </a:r>
            <a:endParaRPr lang="ru-RU" sz="2400" dirty="0"/>
          </a:p>
          <a:p>
            <a:pPr fontAlgn="base"/>
            <a:r>
              <a:rPr lang="ru-RU" sz="2400" b="1" dirty="0"/>
              <a:t>- координация деятельности общеобразовательных и иных организаций, осуществляющих  комплексную помощь детям с расстройствами аутистического спектра (далее РАС);</a:t>
            </a:r>
            <a:endParaRPr lang="ru-RU" sz="2400" dirty="0"/>
          </a:p>
          <a:p>
            <a:pPr fontAlgn="base"/>
            <a:r>
              <a:rPr lang="ru-RU" sz="2400" b="1" dirty="0"/>
              <a:t>-обеспечение их сетевого взаимодействия и  поддержки;</a:t>
            </a:r>
            <a:endParaRPr lang="ru-RU" sz="2400" dirty="0"/>
          </a:p>
          <a:p>
            <a:pPr fontAlgn="base"/>
            <a:r>
              <a:rPr lang="ru-RU" sz="2400" b="1" dirty="0"/>
              <a:t>-обеспечение возможности эффективного функционирования комплексной системы медико-социальных, психолого-педагогических и методических ресурсов, направленных на повышение качества и обеспечение доступности образования детей с РАС, их социализации и интеграции в общество.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52837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836712"/>
            <a:ext cx="734481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b="1" i="1" dirty="0"/>
              <a:t>  Основными задачами деятельности регионального ресурсного центра являются:</a:t>
            </a:r>
            <a:endParaRPr lang="ru-RU" dirty="0"/>
          </a:p>
          <a:p>
            <a:pPr fontAlgn="base"/>
            <a:r>
              <a:rPr lang="ru-RU" b="1" dirty="0"/>
              <a:t>-участие в разработке программно-методического обеспечения деятельности специалистов и служб по сопровождению детей с РАС;</a:t>
            </a:r>
            <a:endParaRPr lang="ru-RU" dirty="0"/>
          </a:p>
          <a:p>
            <a:pPr fontAlgn="base"/>
            <a:r>
              <a:rPr lang="ru-RU" b="1" dirty="0"/>
              <a:t>-организация сетевого взаимодействия с организациями различных ведомств и подчиненности, осуществляющих комплексную помощь детям с РАС;</a:t>
            </a:r>
            <a:endParaRPr lang="ru-RU" dirty="0"/>
          </a:p>
          <a:p>
            <a:pPr fontAlgn="base"/>
            <a:r>
              <a:rPr lang="ru-RU" b="1" dirty="0"/>
              <a:t>-оказание методической, экстренной и информационно-аналитической поддержки образовательным и иным организациям, работающим с детьми с РАС;</a:t>
            </a:r>
            <a:endParaRPr lang="ru-RU" dirty="0"/>
          </a:p>
          <a:p>
            <a:pPr fontAlgn="base"/>
            <a:r>
              <a:rPr lang="ru-RU" b="1" dirty="0"/>
              <a:t>-создание условий для эффективных изменений в системе помощи детям с РАС и семьям, их воспитывающим, способствующих достижению детьми максимально возможного уровня развития и социализации;</a:t>
            </a:r>
            <a:endParaRPr lang="ru-RU" dirty="0"/>
          </a:p>
          <a:p>
            <a:pPr fontAlgn="base"/>
            <a:r>
              <a:rPr lang="ru-RU" b="1" dirty="0"/>
              <a:t>-осуществление индивидуально ориентированной педагогической, психологической,  социальной помощи детям с РАС и их семьям;</a:t>
            </a:r>
            <a:endParaRPr lang="ru-RU" dirty="0"/>
          </a:p>
          <a:p>
            <a:pPr fontAlgn="base"/>
            <a:r>
              <a:rPr lang="ru-RU" b="1" dirty="0"/>
              <a:t>-реализация программных мероприятий, проведение информационно-просветительской работы по вопросам обучения детей с РАС, а также по обеспечению их прав на доступное и качественное образование.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1395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88640"/>
            <a:ext cx="6408712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7093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692696"/>
            <a:ext cx="71287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b="1" dirty="0"/>
              <a:t>   </a:t>
            </a:r>
            <a:r>
              <a:rPr lang="ru-RU" sz="2800" b="1" dirty="0"/>
              <a:t>В образовательном учреждении созданы специальные условия для успешной адаптации детей с особыми образовательными потребностями. Они позволяют подготовить ребенка к дальнейшему  обучению, способствуют его социальной адаптации в обществе. Взаимодействие с детьми с РАС строится в зависимости от диагноза и реальных возможностей самого ребенка.   Команда специалистов осуществляет коррекцию поведенческих нарушений  детей с РАС.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9939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836712"/>
            <a:ext cx="748883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dirty="0" smtClean="0"/>
          </a:p>
          <a:p>
            <a:r>
              <a:rPr lang="ru-RU" sz="1400" b="1" dirty="0" smtClean="0"/>
              <a:t>Калинина Татьяна Владимировна - </a:t>
            </a:r>
            <a:r>
              <a:rPr lang="ru-RU" sz="1400" dirty="0" smtClean="0"/>
              <a:t>руководитель Регионального Ресурсного Центра по комплексному сопровождению детей с расстройствами аутистического спектра.</a:t>
            </a:r>
          </a:p>
          <a:p>
            <a:r>
              <a:rPr lang="ru-RU" sz="1400" dirty="0" smtClean="0"/>
              <a:t> факс, тел: 8-(8442) 62-67-17</a:t>
            </a:r>
          </a:p>
          <a:p>
            <a:r>
              <a:rPr lang="ru-RU" sz="1400" dirty="0" smtClean="0"/>
              <a:t>e-</a:t>
            </a:r>
            <a:r>
              <a:rPr lang="ru-RU" sz="1400" dirty="0" err="1" smtClean="0"/>
              <a:t>mail</a:t>
            </a:r>
            <a:r>
              <a:rPr lang="ru-RU" sz="1400" dirty="0" smtClean="0"/>
              <a:t>: shi-5@bk.ru </a:t>
            </a:r>
          </a:p>
          <a:p>
            <a:r>
              <a:rPr lang="ru-RU" sz="1400" dirty="0" smtClean="0"/>
              <a:t>  </a:t>
            </a:r>
          </a:p>
          <a:p>
            <a:r>
              <a:rPr lang="ru-RU" sz="1400" b="1" dirty="0" smtClean="0"/>
              <a:t>Рублёва Анна Владимировна </a:t>
            </a:r>
            <a:r>
              <a:rPr lang="ru-RU" sz="1400" dirty="0" smtClean="0"/>
              <a:t>- методист Регионального Ресурсного Центра по комплексному сопровождению детей с расстройствами аутистического спектра, учитель-дефектолог.</a:t>
            </a:r>
          </a:p>
          <a:p>
            <a:r>
              <a:rPr lang="ru-RU" sz="1400" dirty="0" smtClean="0"/>
              <a:t> </a:t>
            </a:r>
          </a:p>
          <a:p>
            <a:r>
              <a:rPr lang="ru-RU" sz="1400" b="1" dirty="0" err="1" smtClean="0"/>
              <a:t>Мастерова</a:t>
            </a:r>
            <a:r>
              <a:rPr lang="ru-RU" sz="1400" b="1" dirty="0" smtClean="0"/>
              <a:t> Светлана Алексеевна </a:t>
            </a:r>
            <a:r>
              <a:rPr lang="ru-RU" sz="1400" dirty="0" smtClean="0"/>
              <a:t>- руководитель методического отдела Регионального Ресурсного Центра по комплексному сопровождению детей с расстройствами аутистического спектра, учитель-дефектолог.</a:t>
            </a:r>
          </a:p>
          <a:p>
            <a:r>
              <a:rPr lang="ru-RU" sz="1400" dirty="0" smtClean="0"/>
              <a:t> </a:t>
            </a:r>
          </a:p>
          <a:p>
            <a:r>
              <a:rPr lang="ru-RU" sz="1400" b="1" dirty="0" err="1" smtClean="0"/>
              <a:t>Войтова</a:t>
            </a:r>
            <a:r>
              <a:rPr lang="ru-RU" sz="1400" b="1" dirty="0" smtClean="0"/>
              <a:t> Ирина Алексеевна </a:t>
            </a:r>
            <a:r>
              <a:rPr lang="ru-RU" sz="1400" dirty="0" smtClean="0"/>
              <a:t>- руководитель аналитического отдела Регионального Ресурсного Центра по комплексному сопровождению детей с расстройствами аутистического спектра, учитель-дефектолог.</a:t>
            </a:r>
          </a:p>
          <a:p>
            <a:r>
              <a:rPr lang="ru-RU" sz="1400" dirty="0" smtClean="0"/>
              <a:t> </a:t>
            </a:r>
          </a:p>
          <a:p>
            <a:r>
              <a:rPr lang="ru-RU" sz="1400" b="1" dirty="0" err="1" smtClean="0"/>
              <a:t>Вилявина</a:t>
            </a:r>
            <a:r>
              <a:rPr lang="ru-RU" sz="1400" b="1" dirty="0" smtClean="0"/>
              <a:t> Наталья Викторовна </a:t>
            </a:r>
            <a:r>
              <a:rPr lang="ru-RU" sz="1400" dirty="0" smtClean="0"/>
              <a:t>- руководитель информационного отдела Регионального Ресурсного Центра по комплексному сопровождению детей с расстройствами аутистического спектра, учитель-дефектолог.</a:t>
            </a:r>
          </a:p>
          <a:p>
            <a:r>
              <a:rPr lang="ru-RU" sz="1400" dirty="0" smtClean="0"/>
              <a:t> </a:t>
            </a:r>
          </a:p>
          <a:p>
            <a:r>
              <a:rPr lang="ru-RU" sz="1400" b="1" dirty="0" smtClean="0"/>
              <a:t>Есипенко Елена Валерьевна </a:t>
            </a:r>
            <a:r>
              <a:rPr lang="ru-RU" sz="1400" dirty="0" smtClean="0"/>
              <a:t>- психолог Регионального Ресурсного Центра по комплексному сопровождению детей с расстройствами аутистического спектра.</a:t>
            </a:r>
          </a:p>
          <a:p>
            <a:r>
              <a:rPr lang="ru-RU" sz="1400" dirty="0" smtClean="0"/>
              <a:t> </a:t>
            </a:r>
          </a:p>
          <a:p>
            <a:r>
              <a:rPr lang="ru-RU" sz="1400" b="1" dirty="0" err="1" smtClean="0"/>
              <a:t>Шиповалова</a:t>
            </a:r>
            <a:r>
              <a:rPr lang="ru-RU" sz="1400" b="1" dirty="0" smtClean="0"/>
              <a:t> Ольга Сергеевна </a:t>
            </a:r>
            <a:r>
              <a:rPr lang="ru-RU" sz="1400" dirty="0" smtClean="0"/>
              <a:t>- учитель-логопед Регионального Ресурсного Центра по комплексному сопровождению детей с расстройствами аутистического спектра.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043608" y="404664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Список специалистов в учреждении и их функции: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635140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175</Words>
  <Application>Microsoft Office PowerPoint</Application>
  <PresentationFormat>Экран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User_1_4</dc:creator>
  <cp:lastModifiedBy>User_1_4</cp:lastModifiedBy>
  <cp:revision>3</cp:revision>
  <dcterms:created xsi:type="dcterms:W3CDTF">2022-10-21T10:57:29Z</dcterms:created>
  <dcterms:modified xsi:type="dcterms:W3CDTF">2022-10-21T11:28:00Z</dcterms:modified>
</cp:coreProperties>
</file>