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  <p:sldId id="260" r:id="rId9"/>
    <p:sldId id="264" r:id="rId10"/>
    <p:sldId id="265" r:id="rId11"/>
    <p:sldId id="266" r:id="rId12"/>
    <p:sldId id="267" r:id="rId13"/>
    <p:sldId id="270" r:id="rId14"/>
    <p:sldId id="269" r:id="rId15"/>
    <p:sldId id="271" r:id="rId16"/>
    <p:sldId id="268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Зачетная работа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По дисциплине по выбору «Психология межкультурных коммуникаций»</a:t>
            </a:r>
          </a:p>
        </p:txBody>
      </p:sp>
    </p:spTree>
    <p:extLst>
      <p:ext uri="{BB962C8B-B14F-4D97-AF65-F5344CB8AC3E}">
        <p14:creationId xmlns:p14="http://schemas.microsoft.com/office/powerpoint/2010/main" val="207951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/>
              <a:t>ВАМ БУДУТ ПРЕДЛОЖЕНЫ ЗАКРЫТЫЕ ВОПРОСЫ. На них следует отвечать только утверждением или отрицанием.</a:t>
            </a:r>
          </a:p>
        </p:txBody>
      </p:sp>
    </p:spTree>
    <p:extLst>
      <p:ext uri="{BB962C8B-B14F-4D97-AF65-F5344CB8AC3E}">
        <p14:creationId xmlns:p14="http://schemas.microsoft.com/office/powerpoint/2010/main" val="1177025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cap="small" dirty="0"/>
              <a:t>Вопросы за 1 балл (8 баллов)</a:t>
            </a:r>
          </a:p>
          <a:p>
            <a:r>
              <a:rPr lang="ru-RU" sz="4800" dirty="0"/>
              <a:t>1. Психология межкультурных коммуникаций возникла как научное направление в начале 20 века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1859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cap="small" dirty="0"/>
              <a:t>Вопросы за 1 балл (8 баллов)</a:t>
            </a:r>
            <a:endParaRPr lang="ru-RU" dirty="0"/>
          </a:p>
          <a:p>
            <a:r>
              <a:rPr lang="ru-RU" sz="4400" dirty="0"/>
              <a:t>2. Процесс межкультурной коммуникации принципиально ничем не отличается от обычной коммуникации, межличностного общения.</a:t>
            </a:r>
          </a:p>
          <a:p>
            <a:pPr marL="0" indent="0">
              <a:buNone/>
            </a:pP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90809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cap="small" dirty="0"/>
              <a:t>Вопросы за 1 балл (8 баллов)</a:t>
            </a:r>
            <a:endParaRPr lang="ru-RU" dirty="0"/>
          </a:p>
          <a:p>
            <a:r>
              <a:rPr lang="ru-RU" sz="4800" dirty="0"/>
              <a:t>3. Максима великодушия гласит, что не следует доминировать над собеседником, быть навязчивым.</a:t>
            </a:r>
          </a:p>
          <a:p>
            <a:pPr marL="0" indent="0">
              <a:buNone/>
            </a:pP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611923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cap="small" dirty="0"/>
              <a:t>Вопросы за 1 балл (8 баллов)</a:t>
            </a:r>
            <a:endParaRPr lang="ru-RU" dirty="0"/>
          </a:p>
          <a:p>
            <a:r>
              <a:rPr lang="ru-RU" sz="4800" dirty="0"/>
              <a:t>4. Максима полноты информации гласит, что следует предупреждать возможные конфликты в процессе общения.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2928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cap="small" dirty="0"/>
              <a:t>Вопросы за 1 балл (8 баллов)</a:t>
            </a:r>
            <a:endParaRPr lang="ru-RU" dirty="0"/>
          </a:p>
          <a:p>
            <a:r>
              <a:rPr lang="ru-RU" sz="6000" dirty="0"/>
              <a:t>5. Во всех культурах молчание в разговоре является признаком невоспитанности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8199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cap="small" dirty="0"/>
              <a:t>Вопросы за 1 балл (8 баллов)</a:t>
            </a:r>
            <a:endParaRPr lang="ru-RU" dirty="0"/>
          </a:p>
          <a:p>
            <a:r>
              <a:rPr lang="ru-RU" sz="4800" dirty="0"/>
              <a:t>6. В процессе межкультурной коммуникации важно знать, какие темы не следует затрагивать в разговоре с собеседником.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1148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cap="small" dirty="0"/>
              <a:t>Вопросы за 1 балл (8 баллов)</a:t>
            </a:r>
            <a:endParaRPr lang="ru-RU" dirty="0"/>
          </a:p>
          <a:p>
            <a:r>
              <a:rPr lang="ru-RU" sz="6000" dirty="0"/>
              <a:t>7. Стереотипы облегчают процесс межкультурной коммуникации.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4688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Отвечайте на вопрос «Да» Или «нет»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651760"/>
            <a:ext cx="10820400" cy="4024125"/>
          </a:xfrm>
        </p:spPr>
        <p:txBody>
          <a:bodyPr>
            <a:normAutofit/>
          </a:bodyPr>
          <a:lstStyle/>
          <a:p>
            <a:r>
              <a:rPr lang="ru-RU" b="1" cap="small" dirty="0"/>
              <a:t>Вопросы за 1 балл (8 баллов)</a:t>
            </a:r>
            <a:endParaRPr lang="ru-RU" dirty="0"/>
          </a:p>
          <a:p>
            <a:r>
              <a:rPr lang="ru-RU" sz="4800" dirty="0"/>
              <a:t>8. Расовые, этнические предрассудки возникают часто по причине преувеличения значимости своей культуры и принижения значимости другой.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6913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Второй блок заданий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/>
              <a:t>Второй блок заданий предполагает развернутый ответ. Каждый правильный ответ оценивается в 2 балла.</a:t>
            </a:r>
          </a:p>
        </p:txBody>
      </p:sp>
    </p:spTree>
    <p:extLst>
      <p:ext uri="{BB962C8B-B14F-4D97-AF65-F5344CB8AC3E}">
        <p14:creationId xmlns:p14="http://schemas.microsoft.com/office/powerpoint/2010/main" val="734546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FBB135-E2E5-4849-A55F-73F14F8E7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Правильно продолжите предложение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A317C3-DB64-41AB-A5F4-45E476C93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7200" dirty="0"/>
              <a:t>2.1. Высокий контекст коммуникативного поведения предполагает …</a:t>
            </a:r>
          </a:p>
        </p:txBody>
      </p:sp>
    </p:spTree>
    <p:extLst>
      <p:ext uri="{BB962C8B-B14F-4D97-AF65-F5344CB8AC3E}">
        <p14:creationId xmlns:p14="http://schemas.microsoft.com/office/powerpoint/2010/main" val="3532293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FBB135-E2E5-4849-A55F-73F14F8E7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Правильно продолжите предложение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A317C3-DB64-41AB-A5F4-45E476C93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 dirty="0"/>
              <a:t>2.2. </a:t>
            </a:r>
            <a:r>
              <a:rPr lang="ru-RU" sz="4800" dirty="0"/>
              <a:t>Утверждения типа «Все французы с удовольствием кушают лягушек» или «Все немы очень пунктуальные», являются ……</a:t>
            </a:r>
          </a:p>
        </p:txBody>
      </p:sp>
    </p:spTree>
    <p:extLst>
      <p:ext uri="{BB962C8B-B14F-4D97-AF65-F5344CB8AC3E}">
        <p14:creationId xmlns:p14="http://schemas.microsoft.com/office/powerpoint/2010/main" val="3871390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FBB135-E2E5-4849-A55F-73F14F8E7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Правильно продолжите предложение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A317C3-DB64-41AB-A5F4-45E476C93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/>
              <a:t>2.3. При первом попадании в иную культуру каждый человек испытывает негативные чувства, которые в симптомокомплексе называют …</a:t>
            </a:r>
          </a:p>
        </p:txBody>
      </p:sp>
    </p:spTree>
    <p:extLst>
      <p:ext uri="{BB962C8B-B14F-4D97-AF65-F5344CB8AC3E}">
        <p14:creationId xmlns:p14="http://schemas.microsoft.com/office/powerpoint/2010/main" val="3823443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FBB135-E2E5-4849-A55F-73F14F8E7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911" y="378178"/>
            <a:ext cx="8610600" cy="1293028"/>
          </a:xfrm>
        </p:spPr>
        <p:txBody>
          <a:bodyPr/>
          <a:lstStyle/>
          <a:p>
            <a:r>
              <a:rPr lang="ru-RU" dirty="0"/>
              <a:t>Правильно продолжите предложение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A317C3-DB64-41AB-A5F4-45E476C93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089" y="1671206"/>
            <a:ext cx="11190111" cy="480861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7200" dirty="0"/>
              <a:t>2.4. Первый уровень развития межкультурной  компетентности </a:t>
            </a:r>
            <a:br>
              <a:rPr lang="ru-RU" sz="7200" dirty="0"/>
            </a:br>
            <a:r>
              <a:rPr lang="ru-RU" sz="7200" dirty="0"/>
              <a:t>(по Г. </a:t>
            </a:r>
            <a:r>
              <a:rPr lang="ru-RU" sz="7200" dirty="0" err="1"/>
              <a:t>Хофстеде</a:t>
            </a:r>
            <a:r>
              <a:rPr lang="ru-RU" sz="7200" dirty="0"/>
              <a:t>) предполагает…</a:t>
            </a:r>
          </a:p>
        </p:txBody>
      </p:sp>
    </p:spTree>
    <p:extLst>
      <p:ext uri="{BB962C8B-B14F-4D97-AF65-F5344CB8AC3E}">
        <p14:creationId xmlns:p14="http://schemas.microsoft.com/office/powerpoint/2010/main" val="40047398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FBB135-E2E5-4849-A55F-73F14F8E7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Правильно продолжите предложение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A317C3-DB64-41AB-A5F4-45E476C93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 dirty="0"/>
              <a:t>2.5. </a:t>
            </a:r>
            <a:r>
              <a:rPr lang="ru-RU" sz="5400" dirty="0"/>
              <a:t>Жесты, мимика, дистанция, визуальный контакт – это …</a:t>
            </a:r>
          </a:p>
          <a:p>
            <a:pPr marL="0" indent="0">
              <a:buNone/>
            </a:pP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543060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FBB135-E2E5-4849-A55F-73F14F8E7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Правильно продолжите предложение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A317C3-DB64-41AB-A5F4-45E476C93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 dirty="0"/>
              <a:t>2.6. </a:t>
            </a:r>
            <a:r>
              <a:rPr lang="ru-RU" sz="5400" dirty="0" err="1"/>
              <a:t>Хронемика</a:t>
            </a:r>
            <a:r>
              <a:rPr lang="ru-RU" sz="5400" dirty="0"/>
              <a:t> как канал невербальной коммуникации – это … ….. </a:t>
            </a:r>
          </a:p>
          <a:p>
            <a:pPr marL="0" indent="0">
              <a:buNone/>
            </a:pP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36848564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FBB135-E2E5-4849-A55F-73F14F8E7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Правильно продолжите предложение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A317C3-DB64-41AB-A5F4-45E476C93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7200" dirty="0"/>
              <a:t>2.7. В повседневном общении ритуалы выполняют, в том числе</a:t>
            </a:r>
            <a:r>
              <a:rPr lang="ru-RU" sz="7200"/>
              <a:t>, функции…</a:t>
            </a:r>
            <a:endParaRPr lang="ru-RU" sz="5400" dirty="0"/>
          </a:p>
          <a:p>
            <a:pPr marL="0" indent="0">
              <a:buNone/>
            </a:pP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737021163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След самолета</Template>
  <TotalTime>277</TotalTime>
  <Words>439</Words>
  <Application>Microsoft Office PowerPoint</Application>
  <PresentationFormat>Широкоэкранный</PresentationFormat>
  <Paragraphs>44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Century Gothic</vt:lpstr>
      <vt:lpstr>След самолета</vt:lpstr>
      <vt:lpstr>Зачетная работа</vt:lpstr>
      <vt:lpstr>Отвечайте на вопрос «Да» Или «нет»</vt:lpstr>
      <vt:lpstr>Отвечайте на вопрос «Да» Или «нет»</vt:lpstr>
      <vt:lpstr>Отвечайте на вопрос «Да» Или «нет»</vt:lpstr>
      <vt:lpstr>Отвечайте на вопрос «Да» Или «нет»</vt:lpstr>
      <vt:lpstr>Отвечайте на вопрос «Да» Или «нет»</vt:lpstr>
      <vt:lpstr>Отвечайте на вопрос «Да» Или «нет»</vt:lpstr>
      <vt:lpstr>Отвечайте на вопрос «Да» Или «нет»</vt:lpstr>
      <vt:lpstr>Отвечайте на вопрос «Да» Или «нет»</vt:lpstr>
      <vt:lpstr>Отвечайте на вопрос «Да» Или «нет»</vt:lpstr>
      <vt:lpstr>Второй блок заданий</vt:lpstr>
      <vt:lpstr>Правильно продолжите предложение</vt:lpstr>
      <vt:lpstr>Правильно продолжите предложение</vt:lpstr>
      <vt:lpstr>Правильно продолжите предложение</vt:lpstr>
      <vt:lpstr>Правильно продолжите предложение</vt:lpstr>
      <vt:lpstr>Правильно продолжите предложение</vt:lpstr>
      <vt:lpstr>Правильно продолжите предложение</vt:lpstr>
      <vt:lpstr>Правильно продолжите предложение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Зачетная работа</dc:title>
  <dc:creator>Михаил Тихомиров</dc:creator>
  <cp:lastModifiedBy>Михаил Тихомиров</cp:lastModifiedBy>
  <cp:revision>11</cp:revision>
  <dcterms:created xsi:type="dcterms:W3CDTF">2017-12-21T13:31:48Z</dcterms:created>
  <dcterms:modified xsi:type="dcterms:W3CDTF">2019-12-23T06:42:28Z</dcterms:modified>
</cp:coreProperties>
</file>