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ink/ink1.xml" ContentType="application/inkml+xml"/>
  <Override PartName="/ppt/notesSlides/notesSlide9.xml" ContentType="application/vnd.openxmlformats-officedocument.presentationml.notesSlide+xml"/>
  <Override PartName="/ppt/ink/ink2.xml" ContentType="application/inkml+xml"/>
  <Override PartName="/ppt/notesSlides/notesSlide10.xml" ContentType="application/vnd.openxmlformats-officedocument.presentationml.notesSlide+xml"/>
  <Override PartName="/ppt/ink/ink3.xml" ContentType="application/inkml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44" r:id="rId4"/>
  </p:sldMasterIdLst>
  <p:notesMasterIdLst>
    <p:notesMasterId r:id="rId21"/>
  </p:notesMasterIdLst>
  <p:sldIdLst>
    <p:sldId id="256" r:id="rId5"/>
    <p:sldId id="257" r:id="rId6"/>
    <p:sldId id="258" r:id="rId7"/>
    <p:sldId id="259" r:id="rId8"/>
    <p:sldId id="260" r:id="rId9"/>
    <p:sldId id="280" r:id="rId10"/>
    <p:sldId id="318" r:id="rId11"/>
    <p:sldId id="319" r:id="rId12"/>
    <p:sldId id="281" r:id="rId13"/>
    <p:sldId id="283" r:id="rId14"/>
    <p:sldId id="272" r:id="rId15"/>
    <p:sldId id="284" r:id="rId16"/>
    <p:sldId id="285" r:id="rId17"/>
    <p:sldId id="286" r:id="rId18"/>
    <p:sldId id="299" r:id="rId19"/>
    <p:sldId id="273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704" autoAdjust="0"/>
  </p:normalViewPr>
  <p:slideViewPr>
    <p:cSldViewPr>
      <p:cViewPr varScale="1">
        <p:scale>
          <a:sx n="80" d="100"/>
          <a:sy n="80" d="100"/>
        </p:scale>
        <p:origin x="1116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2732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79.4186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3-19T08:22:03.35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8837 8951 0,'-119'0'109,"79"-40"-109,-78 40 16,-1 0-1,0 0 1,40 0 0,-1 0-1,1 0-15,0 0 16,-80 0 0,-78 0-1,38 0-15,81 0 16,38 0-1,1 0 1,39 0 0,-78 0-16,38 0 15,-39 0 1,-79 0 0,79 0-1,1 0 1,38 0-16,41 0 15,-41 0 1,1 0 0,-40 40-16,40-40 15,-40 39 1,40-39 0,-40 0-1,79 0-15,-39 40 16,79-1-1,-39-39 1,-1 0 15,0 40-15,1 39 15,-1 0-15,40 80-16,-79-40 15,79-1 1,-40-38 0,40 39-16,0-80 15,0 1 1,0-1 0,0 41-1,0-1 1,0 40-16,0-40 15,0 40 1,0-1 0,0-38-1,0-41-15,0 40 16,0-39 0,0 0-1,0-1 1,0 1-1,0-1 1,0 1 0,0 39-1,0 40-15,0 0 16,0-79 0,0-1-1,0 1-15,0 39 16,0-39-1,0 39 17,0-40-17,0 1 48,0 0-63,0-1 15,0 1 1,0 39 0,0 0-16,0 40 15,0-79 1,40-1 0,-40 40-1,39-79 1,1 40-16,-40 0 15,40-1 1,-1 1 15,1-1-31,0 1 16,-1-40 0,40 0-1,1 40-15,-41-1 16,41-39-1,-1 40 1,40-1 0,39 1-16,120 79 15,-80-80 1,0 41 0,-79-80-1,118 39 1,80-39-16,0 40 15,40-40 1,-119 40 0,0-1-16,79-39 15,118 79 1,-78-39 0,-80 0-1,1-1 1,-40-39-16,158 0 15,79 0 1,-118 0 0,-80 0-16,40-79 15,0 39 1,80-39 0,-80 40-1,-80-1-15,-78-39 16,-1-1-1,-118-78 1,79 79 0,-79 0-16,-40-40 15,39 79 235,1-79-250,-1 1 16,1 38 0,0 1-1,-1 0 1,1-40-16,0 80 15,-40-41 1,0-78 0,0 0-16,0-1 15,0 40 1,0 0 0,0 80-1,0-40 1,0 39-16,-40-39 15,0 39 1,40-39 0,-39 0-1,-1-40-15,40 0 16,0 40 0,-40 0-1,-39 0-15,40-1 16,-41 41-1,1-1 1,-40-39 0,-39 79-1,-40-40-15,79 1 16,0-1 0,40 40-1,-80-40 1,-118 40-16,-1-39 15,120-1 1,-1 40 0,40-39-16,0-1 15,40 40 1,-40-40 0,-118 40-1,-1 0 1,40 0-16,39 0 15,40 0 1,0 0 0,1 0-16,78 0 15,-39 0 1,39 0 0,-39 0-1,0-39-15,39-1 16,-79 40-1,40 0 1,0-39-16,39-1 16,0 0-1,1 40 1,-1 0 0,40-39-16,-40 39 15,40-40 16,-39 1 48,39-1-64,-40 0 32,1 40-31,-1-39 15,0 39-15,1 0-16,-1 0 31,0 0-16,-39 0 1,40 0 0,-1 0-1,0-40 1,1 40 171,-41 0-108,1 0-64,0 0 1,79-39-1,-79 39 1,39 0 47,0 0-32</inkml:trace>
  <inkml:trace contextRef="#ctx0" brushRef="#br0" timeOffset="8069.06">17515 6970 0,'-40'0'78,"1"0"-62,-1 0-16,0 0 15,-78 0 1,38 0-1,1 0 1,0 0-16,0 0 16,39 0-1,0 0 1,1 0 0,-1 0-16,0 0 15,-39 0 1,0 0-1,0 0 1,-1 40-16,1 0 16,40-40-1,-1 0 1,0 39 0,1 1 30,-1-1-30,0 1 0,40 39-1,0-39 1,-39 79 0,-1-40-16,40 0 15,-39 40 1,39-80-1,0 1 1,0 39-16,0-39 31,0-1-15,-40 1 0,40 0-1,0 79 1,0-40-16,-40 0 15,40 40 1,0-80 0,0 41-1,-39-1-15,39-40 16,-40 41 0,40-1-1,0 40 1,-40 79-16,1 0 15,39-40 1,0-39 0,0 0-1,0 0-15,0-1 16,0 80 0,39 0-1,-39 40 1,40-119-16,-40-80 15,0 41 1,40-80 312,39 0-312,-39 39-1,-1 1-15,40-40 16,1 39 0,-41 1-1,80-40-15,-40 0 16,80 0 0,-80 0-1,0 0 1,-39 40-16,0-40 15,-1 0 1,1 0 0,39 0-1,-39 0-15,39 0 16,40 0 0,79 0-1,-119 0 1,1 0-16,-1 0 15,0 0 1,-39 0 0,39 0-1,0 0-15,40 0 16,79 0 0,-79 0-1,79-40 1,-79 0-16,-40 1 15,1-1 1,38 1 0,-38-1-1,39 40-15,39 0 16,-39 0 0,-40 0-1,0 0 1,1 0-16,-1 0 15,0 0 1,0 0 0,1 0-1,39 0-15,-1 0 16,41 40 0,-40-1-1,-40-39 1,0 0-16,-39 0 15,0 0 1,78 0 0,-78 0-1,39 0-15,1 0 16,38 0 0,1 0-1,0 0 1,-39 0-16,-1 0 15,-40 0 1,41 0 15,-80 40-31,39-40 16,-39 39 15,40-39-15,0 80-16,-1-80 31,1 79-15,-1-79-1,41 0-15,-41 39 0,1-39 16,0 40 0,78-119 249,120-40-249,-119 79-16,79-78 15,-79 38 1,0 41 0,-40-40-1,40-1-15,40-38 16,-41-1 0,81-119-1,-41 40 1,-39 40-16,-79 78 15,78 1 1,-118 0 0,40 39-16,0 1 15,-1-1 1,1 1 0,0-1 15,-1 40-16,-39-40 1,40 1 15,-40-1-15,39 1 0,-39-1-1,0 0 251,0 1-251,0-1 1,0 1 0,0-1-1,0 0-15,-39-78 16,39-41 0,0 40-1,0 40 1,0-40-16,0 40 15,0 40 1,0-1 0,0-39-1,0 39-15,0 0 16,0 1 0,-40-40-1,40 39 1,0-39-16,-39 0 15,39 39 1,0-39 0,0 39-16,-40-39 15,0 79 1,40-79 0,-39 79-1,39-40 1,-40 1-16,0 39 15,40-40 1,-79 40 0,40 0-1,-80-40-15,0 40 16,0-39 0,79 39-1,-39 0-15,0 0 16,39 0-1,1 0 1,-41 0 0,1 0-1,-40 0-15,-79-40 16,0 40 0,79 0-1,40-39-15,-40-1 16,-40 0-1,-39 1 1,-158-40 0,118 39-16,40-39 15,79 39 1,0 1 0,-40-1-1,-78 0 1,-41 40-16,120 0 15,-1 0 1,40-39 0,-79-1-1,40 40-15,-40-40 16,-80 40 0,120 0-1,79 0-15,39 0 16,-79 40 296,40 79-312,39-40 16,-39-39 0,79 39-1,-79-39 1,-1-1-16,1 1 15,0-40 1,0 0 0,-40 39-1,79 1-15,1-40 16,-41 0 0,41 0 15,39 40-16,-40-40 17,0 0 108,1 0-108,-1 0-17,1 0 16,-1 0 1,0 0 30,1 0-46,-1 0-1,40-40 32,-40 40 0,1 0-31,39-40 78,0 1 62,39 78 172</inkml:trace>
  <inkml:trace contextRef="#ctx0" brushRef="#br0" timeOffset="-99138.77">16128 7485 0,'-40'0'156,"40"40"-109,-39-40-32,-1 0 17,1 39-32,-1 1 15,-39 0 1,79-1 0,-40 1-16,0-1 15,1-39 1,-40 40-1,39 0-15,-79-40 16,40 39 0,-40 1-1,0-1-15,79-39 16,1 40 0,-40 0-1,79-1-15,-40 1 16,0 39-1,1-39 1,-41-1 0,1 41-1,0-41 1,-40 1-16,40 39 16,0-79-1,39 40 16,0-40-31,1 39 16,-1-39 15,0 40-15,1-40 0,-1 0-1,1 39 1,-41 1-1,-39-40 1,40 0-16,-40 40 16,40-1-1,39-39 1,1 40 0,-40-40-16,-1 39 31,41-39-16,-1 40 1,0 0 0,1-40-1,-1 0 32,-39 0-31,0 0-16,-1 39 31,41 1-31,-41-40 16,41 39-1,-1 1 1,1-40-16,-1 79 16,0-79-1,1 40 1,-1-40-1,-39 39-15,0-39 16,-40 40 0,79 0-16,-79-40 15,80 0 1,-1 0 15,0 39-15,1-39-1,-1 0 1,0 0 0,1 0 15,-1 0-15,1 0-16,-1 0 15</inkml:trace>
  <inkml:trace contextRef="#ctx0" brushRef="#br0" timeOffset="-95159.05">15811 7802 0,'-40'0'109,"40"40"-62,-39 39-47,39-40 16,0 1-1,0 0 1,-40-1-16,40 1 15,0 0 17,0-1-32,0 1 15,0 39 1,-39 0 0,39 0-1,0-39 1,0 39-1,-40-39 1,40-1-16,-40 1 16,40 0-1,-39 39 1,-1-40-16,40 1 16,-79 39-1,39-39 1,-39 39-16,-80 40 15,41-40 1,-1-39 0,39 39-1,1-40 1,0 1 0,0 0-16,39-40 15,0 39 1,-39-39-1,40 40 1,-1-40-16,-39 0 16,-1 0-1,1 39 1,0 1-16,0-40 16,39 40-1,0-40 1,1 39-16,-1 1 31,1 0-31,39-1 16,-40-39-1,40 40 1,-40-40 0,1 79-1,-1-79 1,0 79-1,-39-79-15,79 40 16,-39-40 0,39 39-1,-40-39 1,0 0-16,1 80 344,-80-41-344,79 1 15,-39-1 1,39 1 15,1-40 0,39 40-15,-40-40 31,40 39-31,-40-39-1,40 40-15</inkml:trace>
  <inkml:trace contextRef="#ctx0" brushRef="#br0" timeOffset="-90133.97">15692 8119 0,'0'40'125,"0"78"-125,0-38 16,0-1-16,0 0 15,0 40 1,-39 0 0,-1 158-1,0-119-15,40-39 16,-39 39-1,-1-78 1,0-1 0,40 0-16,-39 80 15,-40 78 1,39 1 0,0-80-1,1-39-15,-1-40 16,0 40-1,1 0 1,-1 0 0,1 39-16,-41 80 15,41-80 1,-41 40 0,1-119-1,0 1-15,-40-41 16,40 1-1,0-1 1,-1 1 0,-39-40-16,40 40 15,40-1 1,-1-39 0,-39 40-1,39-1-15,-39-39 16,-40 0-1,0 0 1,0 40 0,-39-40-16,78 0 15,1 0 1,40 0 0,-41 0-1,41 0 1,-1 0 15,0 0-15,1 0-1,39-40 1,-40 40 15,0 0-15,1 0-1,-1 0 1,1 0 0,-1 0-16,0 0 15,1 0 1,-1 0 0,0 0-1,1 0 16,-1 0 1,1 0-1,-1 0-15,40-39-1,-40 39 1,1 0 15,-1 0-15,0 0-1,1 0 17,-1 0-17,1 0-15,-41 0 16,41 0 15,-1 0 110,0 0-79</inkml:trace>
  <inkml:trace contextRef="#ctx0" brushRef="#br0" timeOffset="-64319.23">11809 9465 0,'-40'0'171,"1"0"-124,-1 40-31,0-40-16,1 40 16,-120 39-1,1-40 1,39 1-16,0 39 15,40-79 1,-1 40 0,41 0-1,-80-1-15,0-39 16,0 0 0,0 0-1,80 0 1,-1 0-16,0 0 15,1 0 1,-1 0 0,1 0 15,-1 0 235,0-39-235,1-1-31,-41 40 15,41-40 1,-1 1 0,-39 39-1,39 0-15,1-80 16,-41 80 0,41-39 15,-1 39-16,40-40 1,-39 40 0,-1 0 46,0 0-31,1 0 63,-1 0-47,0 0-31,1 40 15,-1-40-15,40 39 202,-39-39-202,39 80-16,0-41 31,-40-39-15,40 80-16,-40-80 31,40 39-15,-39-39-1,39 40 1,-40-40 0,40 39-1,-40-39 1,40 40-16,-39-40 31,-40 0 0,39 0-15,-39 0 0,39 0-1,0 0 1,-39 0-16,40 0 31,-1 0 47,0 0-62,1-40-1,-1 40 1,0 0 0,1 0-1,-40 0-15,39 0 16,0 0 0,1 0-1,-1 0 1,0 0-1,1 0 1,-1 0 15,-39 0-15,39 0 15,1 0-15,-41 0-16,41 0 15,-40-39 1,-1 39 0,1 0-1,39 0 1,1 0 15,-1 0-15,40-40-16,-39 40 15,39-39 1,-40 39 15,40-40-31,-40 40 32,40-40-1,-39 40-31,39-39 15,0-1 17,-40 40-17,40-40 1,0 1 31,0-1-16,0 1-15,0-1-1,0 0 32,0 1 16,0-1-16,0 1-32,0-1 32,40 40-31,-1-40-1,-39 1 32,40 39-47,-40-40 16,79 40-1,-39-39 1,39-1 0,40 40-16,0 0 15,-40-40 1,40 1 0,-40-1-1,-39 40-15,39-39 16,0-1-1,1 40 1,38 0 0,-38-40-16,-1 40 15,0 0 1,-39 0 0,-1-39-1,1 39 1,0 0 15,-1 0 0,1 0 16,0 0-47,-1 0 47,-39 39-31,40-39-16,-40 40 31,39 0-15,1-1-1,-40 40 1,40-79-1,-40 40 1,39-40 0,-39 40-16,40-1 31,-40 1-15,40-40-1,-40 39 1,39 1 15,-39 0-15,0-1-1,0 1 32,40-40-47,-40 39 47,0 1-16,0 0 32,0-1-16,0 1 0,0-1-16,0 1 0,0 0 0</inkml:trace>
  <inkml:trace contextRef="#ctx0" brushRef="#br0" timeOffset="-62319.48">9352 9703 0,'0'-40'32,"0"1"15,0 78 218,40-39-218,-40 40-31,39-40-1,1 0 17,0 0-17,-1 40-15,1-1 31,-40 1-15,39-40 0,1 40-16,0-1 47,-40 1 281</inkml:trace>
  <inkml:trace contextRef="#ctx0" brushRef="#br0" timeOffset="-60208.36">9312 9465 0,'40'0'156,"0"0"-140,-1 0-1,41 0 1,-1 0 0,-40-39-16,1 39 15,0 0 16,-1 0 63,1 0-63,0 0-15,-1 0 0,1 0 93,-1 0-93</inkml:trace>
  <inkml:trace contextRef="#ctx0" brushRef="#br0" timeOffset="-31066.26">15771 8792 0,'-118'0'172,"38"0"-156,1 40-16,-40 39 15,80-79 1,-1 79 0,-39 40-16,39-79 15,-39 39 1,39-40 0,1 1-1,-80 0-15,39-1 16,41 1-1,-40-40 1,-1 39 0,41 1-16,-41-40 15,41 40 1,39-1 0,-40-39-1,1 0-15,39 40 16,-40-1 46,-79 41-46,40 39 0,-119-40-1,79 0-15,0 0 16,40-39-1,39-1 1,0-39 0,1 0-16,39 40 15,-40-40 1,40 40 0,-39-40-16,-1 39 31,0-39-16,1 0 1,-80 40 0,40-1-16,39-39 15,0 40 1,-39-40 0,39 0-1,1 0 235,-1 40-203,0-1-31,40 1-1,-39-40 1,39 39 0,0 1 62,-40-40-47,40 40 31,40-1 126,-40 1-172,79-40-1,0 0 1,1 39-1,-1-39 1,0 0 0,-39 0-16,-1 0 15,1 0 1,0 0 15,-1 0-31,1 0 31,0 0 1,-1 0-32,1 0 47</inkml:trace>
  <inkml:trace contextRef="#ctx0" brushRef="#br0" timeOffset="-29781.77">12760 10495 0,'0'-39'63,"0"-1"-47,0 0-1,0 1-15,0-40 16,0 39-1,0 0 1,0-39 0,0 0-16,0 39 31,0 80 188,0 0-204,0-1 1</inkml:trace>
  <inkml:trace contextRef="#ctx0" brushRef="#br0" timeOffset="-25969.47">15930 8911 0,'-40'0'125,"1"0"-94,-1 0-15,0 0-16,1 79 16,-80-39-1,119-1 1,-79-39 0,79 40-16,-40-40 15,40 40 1,-40-1 15,40 1-15,0-1-16,-39 80 15,-1 0 1,40 0 0,-39-40-16,39 0 15,0 1 1,-40-41-1,40 1 1,-40-1-16,40 1 16,-79 39-1,39 40 1,-39 0 0,-40 79-16,0-79 15,40 39 1,0-79-1,39-39 1,1-1-16,-1 1 16,0 39-1,1-39 17,-1-40-32,1 39 296,-41 1-280,1 79 0,0-40-1,0 0-15,-40 1 16,-40-41 0,1-39-16,-1 40 15,1-1 1,78 1-1,1-40 1,0 40-16,39-40 16,-79 0-1,0 39 1,1-39 0,-41 0-16,1 40 15,78-40 1,1 0-1,0 39 1,0-39-16,39 0 16,0 0-1,1 0 1,-1 0 0,0 0-16,-39 0 46,-40 0-30,80 0-16,-80 0 16,79 0 31,40 40-16,-39-40-16,-1 0 1,0 0 0,40 40-1,-39-1 79,39 1-63,0-1 204,39-39-188,-39 40 31,40-40-63,0 40 1,-1-40 0,1 39-1,-1-39 1,1 40 15,0-40 78,-40 39-93,39 1 0,1-40 31</inkml:trace>
  <inkml:trace contextRef="#ctx0" brushRef="#br0" timeOffset="-24520.4">11294 11921 0,'39'-40'93,"1"1"-77,39 39 0,-39-40-1,39-39-15,0 39 16,-79 1-1,40-1 1,0 40 31,-1-79-16,1 39-15,-1 40-1,1-39 1,-40-1-16,40 40 16,-1 0 93,-39 40 110</inkml:trace>
  <inkml:trace contextRef="#ctx0" brushRef="#br0" timeOffset="197995.61">13315 1069 0,'-40'0'141,"0"0"-126,1 0 1,-1 0 0,1 0-1,-1 0-15,0 0 16,-39 0 0,-40 0-1,40 0 1,0 0-16,-1 0 15,41 0 1,-1 0 0,0 0-1,1 0-15,-40 0 16,-1 40 0,1-40-1,0 39 1,39-39-16,-39 40 15,39-40 1,1 0 0,-1 40-1,-39 39 1,79-40 0,-40 1-1,1 0 1,39-1-16,0 40 15,0-39 17,0 39-17,0-39-15,0 39 32,0-39-1,0-1-31,0 1 15,0 0 17,0-1-17,0 1-15,79-40 16,-40 39 0,41 1-1,39-40 1,39 79-16,-79-39 15,1-40 1,-41 39 0,40 1-1,1 0-15,-1-1 16,79 1 0,1-40-1,39 39 1,-79-39-16,0 0 15,-79 0 1,78 0-16,1 0 16,159 0-1,-41 0 1,-78 0-16,-1 0 16,-39 0-1,0 0 1,-40 0-1,80 40-15,-1-40 16,41 40 0,-81-40-1,1 0 1,-39 0-16,-41 0 16,1 0-1,39 0 1,-39 0-1,-1 0-15,1 0 16,0-40 0,-1 40-1,1-40 1,-1 1-16,1-40 16,0 79-1,-1-80 1,1 80-1,-40-79-15,0 40 32,40 39-17,-40-40 1,0-39-16,0 39 16,0 1-1,0-41 1,0-39-1,0 1-15,0-1 16,0 0 0,0 79-1,-40-39 1,40 40-16,-40-1 16,40 0-1,-39 40 1,-1-39-1,0-1 1,40 1 0,-79 39-1,40-40-15,-1 40 16,-79-40 0,40 40-1,-40 0 1,-79 0-16,39 0 15,40 0 1,1 0 0,38 0-16,1 0 15,-40 0 1,0 0 0,-39 0-1,39 0-15,-40 0 16,80 0-1,0 0 1,0 0-16,39 0 31,0 0-15,1 0 0,-40 0-1,39 0-15,0 0 31,1 0-31,-41 0 110,41 0-110,-40 0 15,39 0 17,0 0-1,1 0 16,-1 0-32,0 0 17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2732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79.4186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3-19T08:32:42.60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7490 4119 0,'-40'0'141,"-39"0"-126,-40 0 1,40 0 0,-40 0-16,40 0 15,-1 0 1,-78 0-16,-120 0 15,120 0 1,-1 0 0,80 0-1,0 0 1,39 0 0,-79 0-1,40 0-15,-40 0 16,0 0-1,-39 0 1,39 0 0,79 39-16,-39 1 15,40-40 1,-1 0-16,0 40 16,1-40 15,-1 39-16,0-39-15,40 40 16,0-1 0,-39 1-16,39 0 15,-40 39 1,1 40 0,-1-40-1,-39 0 1,-1 0-1,1 0-15,40-39 16,-1 0 0,0 39 15,40 0-15,0 0-1,0 40 1,0 0-16,0 0 15,0-40 1,0 0 0,0-39-16,0 39 31,0 0-15,40-39-16,39 79 15,0 79 1,40 39-1,-79-78 1,0-40 0,78-1-16,-118-78 15,80 39-15,-80-39 16,39-40 0,41 39 15,-80 1-31,79-40 31,40 0-15,79 0-16,-40 0 15,-39 0 1,40-40 0,-40 1-1,-40 39-15,0 0 16,0-40-1,40 40-15,40 0 16,-40 0 0,-40 0-1,0 0 1,0 0-16,-39-39 16,39-1-1,0 40-15,40 0 16,119-40-1,0 1 1,-119-1 0,0 40-16,-40-39 31,0 39-15,0-40-16,1 40 15,118-40 1,-40 1-1,-39-1 1,0 40-16,-40-79 16,40 79-1,-79-40-15,-1 40 16,1 0 0,39 0 15,-39 0 0,-1 0-15,1 0-16,0-39 15,118 39 298,1 0-298,-1 39 1,-39 1-16,119 79 16,79 79-16,-119-79 15,-40-80 1,1 80 0,-40-40-1,0-79-15,79 79 16,0-79 15,40 40-31,-119 0 16,-1-40-1,-38 0 1,-1 0 0,-39 0-16,-1 0 15,1 0 1,39 0-16,-39 0 15,-1 0 1,1 0 0,79 0-1,-40 0-15,40-40 16,-79 40 15,39-40-31,0 1 16,-79-1-1,79-39 1,-39 39 0,-40 1-16,79-80 15,-79 79 1,40 1-16,0-40 16,-1 79-1,1-40 1,-1-39-1,41 79 1,-41 0 0,41-40-16,-1 1 15,-40 39 1,1-40 0,0 0-1,-1 40-15,-39-39 16,40 39 15,-40-80-15,40 80-1,-40-39 1,0-40 0,39-1-16,1 41 15,-40-40 1,39-1-16,-39 1 31,40 79-15,0-39-1,-1 39-15,1-40 16,0 40 15,39-40-31,-40 40 16,-39-39-1,40 39 1,0-40-16,-40 1 16,0-1 15,0 0-31,0 1 16,0-40-1,0-1 1,0 41-1,0-1-15,0-39 16,0 39 0,-40 1-1,0-40-15,1 79 16,-1-80 0,1 80-1,-1-39 1,0-1-16,1-39 15,39 39 1,-40-39 0,0 0-1,-39 0 1,40 39-16,-120-39 16,1 39-1,-1-39 1,40 79-16,0 0 15,0-40 1,40 40 0,-40-39-1,-39-1 1,-80 40-16,119 0 16,0-39-1,40-1 1,0 0-16,39 40 15,-39 0 1,0 0 0,-1 0-1,-39 0-15,-39-39 16,-40-1 0,79 40-1,40-39 1,-1 39-16,41 0 15,-1 0 1,-79-40 0,80 40-1,-80 0 1,0 0-16,40-40 16,-1 1-1,1 39 1,40 0-16,-1-40 15,-39 40 1,39 0 0,0 0-1,1 0 1,-40 0 0,39 0 15,0 0-31,1 0 15,-41 0 1,1 0 0,-40 0-1,40 40-15,0-1 16,39-39 0,-79 40-1,80 0 1,-1-1-16,-39-39 15,0 0 1,-1 0 0,1 0-1,0 40 1,0-40-16,-1 0 16,41 39-1,-1-39 1,0 0-16,1 0 31,-1 0-15,40 40 77,-39-40-93,-1 0 16,0 0 15,1 0-31,-1 0 16,0 0 15,1 0-15,-1 0-1,1 0 189,-1 0-173,0 0-16,1 0 64,-1 0-64,0 0 1,1 0-16,-1 0 31,1 0-15,-1 0-1,0 0 1,1 0 281,-1-40-266,0 40 32,-39 0-48,40 0 1,-1 0-1,0 0 17,1 0-17,-1 0 17,40-39-17,-40 39 48,40-40-16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2732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79.4186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3-19T08:41:28.50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21715 7287 0,'0'40'79,"40"39"-64,-40 0 1,0-39-16,0-1 15,0 41 1,0-41 15,0 1-15,-40-40 0,40 39-1,-39 1 1,39 0-16,-80-1 15,80 40 1,-118 40 0,38-39-1,-118-1-15,40 40 16,39-119 0,0 39-1,0 1 1,0-40-16,-79 39 15,-119-39 1,0 0 0,158 0-1,1 0-15,-1 0 16,1 0 0,-119 0-1,-120-39 1,199-1-16,-40-39 15,80 39 1,-1-39 0,1 79-1,-1 0-15,-118 0 16,119 0 0,-1 0-1,80 0 1,39 0-16,1 0 15,-1 0 298,-39 0-313,-1 0 16,-38 0-1,-1 0 1,0 0-16,-119 0 15,-79 40 1,79-40 0,40 39-1,-40-39-15,-79 40 16,40-40 0,79 0-1,39 0 1,41 0-16,-1 0 15,39 0 1,1 0 0,40 0-1,-1 0-15,0 0 16,1 0 0,-41 0 265,-118 0-281,-79 0 15,79 0 1,-80 0 0,-197 0-1,-80 0 1,159 0-16,0 0 16,-80 0-1,-79 0 1,238 0-16,159 0 15,39 0 1,79 0 343,-79 0-359,80 0 16,-120 0 0,-158 0-1,-119 0-15,119 0 16,0 0 0,-39 0-1,39 0 1,158 0-16,120 0 15,-41 0 298,-38 0-313,-41 0 16,-158 0-1,79 0 1,1 0-16,38 0 15,-38 0 1,78 0 0,80 40-16,-40-1 15,79 40 17,1 40-17,-41-40-15,41 40 16,-1 0-1,40-40 1,-39 40-16,39-40 16,-40 0-1,40 40 1,0 0 0,0 79-1,0 79-15,0-118 16,0-1-1,0-39 1,0 39-16,0 1 16,0 118-1,40-39 17,-40-80-17,0-79-15,0 1 16,0-41-1,0 1 220,-40 79-220,40-1 1,0 80 0,0-79-16,0 79 15,40 159 1,78 237 0,-78-159-1,39-78-15,1-1 16,39 199-1,-40-40 1,-40-199 0,-39-78-16,0-40 15,0-79 1,40 39 0,-40 1-1,40-40-15,-40-1 16,0-38-1,158-41 220,-39-39-220,0 40 1,277-1 0,-39 1-16,79-40 15,39 40 1,635-40 0,-120 0-1,635-40-15,-714-39 16,-79-119-1,-316 119 1,157-1 0,-237 41-16,-158 39 15,-120 0 1,-39 0 0,0 39-1,-40 1-15,40-40 16,-40 0-1,278-40 298,475-78-297,-40 78-1,397 40 1,-119 0-16,-476 0 15,-78 0 1,-1 40 0,79-1-16,-237 40 15,-1 1 1,-197-41 0,-1-39-1,-78 0-15,39 0 281,-40-39-265,79-1 0,-78 40-16,-1-79 15,40 39 1,-40 1 0,40-80-1,119 0-15,39-39 16,119-40-1,-198 79 1,-39 39 0,-40 41-16,0-1 15,-1 40 1,-38 0 0,-41 0-1,-39-119 235,0-79-250,0 40 16,0-119-1,0 118 1,-39-78 0,-1-318-16,0 1 15,1 118 1,39 80 0,0-120-1,0 120-15,0 118 16,0 159-1,0 40 1,0-199 218,-40 79-218,1-118 0,-1 0-16,0-238 15,1 79 1,39 159 0,0 79-1,0 79-15,-40-39 16,40 39-1,-40 40 1,1 79 15,-80-238 157,-40-39-173,1-40 1,-1 159 0,1-40-1,-1-79-15,80-1 16,0 41 0,0 118-1,39 0-15,40 79 31,0 80 1,0 119-17,-40-80 220,-39-79-220,0 39 1,39 1 0,1 0-1,-1-1-15,0 1 16,1-1-1,-1 1 1,1 39 0,-41-79 15,80 40-15,-39-40-1,-41 0-15,-38 0 16,38 39-1,41-39 1,-1 0 0,-39 0-16,39 0 47,1 0-32,39 40 32,-40-40 16,0 0-17,1 0 33,-1 0-17,40-40-46,-40 40-16,1 0 15,-1 0 1,40-39 0,-39 39-1,-1 0 48,0 0-16,40 39 343,0 1-62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A7A704-9F1C-4FD3-85D1-57AF2D7FD0E8}" type="datetimeFigureOut">
              <a:rPr lang="en-US" smtClean="0"/>
              <a:pPr/>
              <a:t>3/19/2020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EBFB8C-BBFF-4397-A51C-1E92596422A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Совет. Добавьте сюда свои заметки докладчика.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Совет. Добавьте сюда свои заметки докладчика.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9398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2782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15</a:t>
            </a:fld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5608" y="435936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ru-RU" noProof="1"/>
              <a:t>Образец заголовка</a:t>
            </a:r>
            <a:endParaRPr lang="en-US" dirty="0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/>
          <a:lstStyle>
            <a:lvl1pPr marL="7315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noProof="1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A4771-C6EF-4B99-81F4-D30BE4E017A0}" type="datetimeFigureOut">
              <a:rPr lang="en-US" smtClean="0"/>
              <a:pPr/>
              <a:t>3/19/2020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B41CA-569D-40E7-8E58-026C0338B2C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50000" t="50000" r="100000" b="1250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A4771-C6EF-4B99-81F4-D30BE4E017A0}" type="datetimeFigureOut">
              <a:rPr lang="en-US" smtClean="0"/>
              <a:pPr/>
              <a:t>3/19/2020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B41CA-569D-40E7-8E58-026C0338B2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100138"/>
            <a:ext cx="6400800" cy="1509712"/>
          </a:xfrm>
        </p:spPr>
        <p:txBody>
          <a:bodyPr anchor="b"/>
          <a:lstStyle>
            <a:lvl1pPr marL="27432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A4771-C6EF-4B99-81F4-D30BE4E017A0}" type="datetimeFigureOut">
              <a:rPr lang="en-US" smtClean="0"/>
              <a:pPr/>
              <a:t>3/19/2020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B41CA-569D-40E7-8E58-026C0338B2C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50000" t="50000" r="100000" b="1250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e 8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85000" t="100000" r="1000000" b="30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33974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A4771-C6EF-4B99-81F4-D30BE4E017A0}" type="datetimeFigureOut">
              <a:rPr lang="en-US" smtClean="0"/>
              <a:pPr/>
              <a:t>3/19/2020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B41CA-569D-40E7-8E58-026C0338B2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283464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283464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A4771-C6EF-4B99-81F4-D30BE4E017A0}" type="datetimeFigureOut">
              <a:rPr lang="en-US" smtClean="0"/>
              <a:pPr/>
              <a:t>3/19/2020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B41CA-569D-40E7-8E58-026C0338B2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A4771-C6EF-4B99-81F4-D30BE4E017A0}" type="datetimeFigureOut">
              <a:rPr lang="en-US" smtClean="0"/>
              <a:pPr/>
              <a:t>3/19/2020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B41CA-569D-40E7-8E58-026C0338B2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A4771-C6EF-4B99-81F4-D30BE4E017A0}" type="datetimeFigureOut">
              <a:rPr lang="en-US" smtClean="0"/>
              <a:pPr/>
              <a:t>3/19/2020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B41CA-569D-40E7-8E58-026C0338B2C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35100"/>
            <a:ext cx="3810000" cy="698500"/>
          </a:xfrm>
        </p:spPr>
        <p:txBody>
          <a:bodyPr/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A4771-C6EF-4B99-81F4-D30BE4E017A0}" type="datetimeFigureOut">
              <a:rPr lang="en-US" smtClean="0"/>
              <a:pPr/>
              <a:t>3/19/2020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B41CA-569D-40E7-8E58-026C0338B2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A4771-C6EF-4B99-81F4-D30BE4E017A0}" type="datetimeFigureOut">
              <a:rPr lang="en-US" smtClean="0"/>
              <a:pPr/>
              <a:t>3/19/2020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B41CA-569D-40E7-8E58-026C0338B2C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0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latinLnBrk="0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Shape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/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A4771-C6EF-4B99-81F4-D30BE4E017A0}" type="datetimeFigureOut">
              <a:rPr lang="en-US" smtClean="0"/>
              <a:pPr/>
              <a:t>3/19/2020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B41CA-569D-40E7-8E58-026C0338B2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A4771-C6EF-4B99-81F4-D30BE4E017A0}" type="datetimeFigureOut">
              <a:rPr lang="en-US" smtClean="0"/>
              <a:pPr/>
              <a:t>3/19/2020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B41CA-569D-40E7-8E58-026C0338B2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85000" t="100000" r="1000000" b="30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ru-RU" noProof="1"/>
              <a:t>Образец заголовка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ru-RU" noProof="1"/>
              <a:t>Образец текста</a:t>
            </a:r>
          </a:p>
          <a:p>
            <a:pPr lvl="1"/>
            <a:r>
              <a:rPr lang="ru-RU" noProof="1"/>
              <a:t>Второй уровень</a:t>
            </a:r>
          </a:p>
          <a:p>
            <a:pPr lvl="2"/>
            <a:r>
              <a:rPr lang="ru-RU" noProof="1"/>
              <a:t>Третий уровень</a:t>
            </a:r>
          </a:p>
          <a:p>
            <a:pPr lvl="3"/>
            <a:r>
              <a:rPr lang="ru-RU" noProof="1"/>
              <a:t>Четвертый уровень</a:t>
            </a:r>
          </a:p>
          <a:p>
            <a:pPr lvl="4"/>
            <a:r>
              <a:rPr lang="ru-RU" noProof="1"/>
              <a:t>Пятый уровень</a:t>
            </a:r>
            <a:endParaRPr lang="en-US" dirty="0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 algn="r"/>
            <a:fld id="{D80A4771-C6EF-4B99-81F4-D30BE4E017A0}" type="datetimeFigureOut">
              <a:rPr lang="en-US" smtClean="0"/>
              <a:pPr algn="r"/>
              <a:t>3/19/2020</a:t>
            </a:fld>
            <a:endParaRPr lang="en-US" sz="120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>
              <a:defRPr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>
              <a:defRPr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 algn="ctr"/>
            <a:fld id="{990B41CA-569D-40E7-8E58-026C0338B2C8}" type="slidenum">
              <a:rPr lang="en-US" smtClean="0"/>
              <a:pPr algn="ctr"/>
              <a:t>‹#›</a:t>
            </a:fld>
            <a:endParaRPr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sz="44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ts val="3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ts val="3000"/>
        </a:lnSpc>
        <a:spcBef>
          <a:spcPts val="550"/>
        </a:spcBef>
        <a:buClr>
          <a:schemeClr val="accent1"/>
        </a:buClr>
        <a:buFont typeface="Verdana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ts val="2800"/>
        </a:lnSpc>
        <a:spcBef>
          <a:spcPct val="20000"/>
        </a:spcBef>
        <a:buClr>
          <a:schemeClr val="accent2"/>
        </a:buClr>
        <a:buFont typeface="Wingdings 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emf"/><Relationship Id="rId4" Type="http://schemas.openxmlformats.org/officeDocument/2006/relationships/customXml" Target="../ink/ink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ustomXml" Target="../ink/ink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4400" kern="12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Возрастная психология.</a:t>
            </a:r>
            <a:br>
              <a:rPr lang="ru-RU" sz="4400" kern="12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ru-RU" dirty="0"/>
              <a:t>Лекционный курс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4293096"/>
            <a:ext cx="7704856" cy="2232248"/>
          </a:xfrm>
        </p:spPr>
        <p:txBody>
          <a:bodyPr>
            <a:normAutofit/>
          </a:bodyPr>
          <a:lstStyle/>
          <a:p>
            <a:r>
              <a:rPr lang="ru-RU" sz="2600" kern="1200" dirty="0">
                <a:solidFill>
                  <a:schemeClr val="tx2">
                    <a:shade val="30000"/>
                    <a:satMod val="150000"/>
                  </a:schemeClr>
                </a:solidFill>
                <a:latin typeface="+mn-lt"/>
                <a:ea typeface="+mn-ea"/>
                <a:cs typeface="+mn-cs"/>
              </a:rPr>
              <a:t>Тихомиров Михаил Юрьевич, ст. преп. </a:t>
            </a:r>
            <a:r>
              <a:rPr lang="ru-RU" dirty="0"/>
              <a:t>к</a:t>
            </a:r>
            <a:r>
              <a:rPr lang="ru-RU" sz="2600" kern="1200" dirty="0">
                <a:solidFill>
                  <a:schemeClr val="tx2">
                    <a:shade val="30000"/>
                    <a:satMod val="150000"/>
                  </a:schemeClr>
                </a:solidFill>
                <a:latin typeface="+mn-lt"/>
                <a:ea typeface="+mn-ea"/>
                <a:cs typeface="+mn-cs"/>
              </a:rPr>
              <a:t>афедры психологии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764704"/>
            <a:ext cx="7498080" cy="1944216"/>
          </a:xfrm>
        </p:spPr>
        <p:txBody>
          <a:bodyPr>
            <a:normAutofit fontScale="90000"/>
          </a:bodyPr>
          <a:lstStyle/>
          <a:p>
            <a:pPr algn="ctr" hangingPunct="0"/>
            <a:r>
              <a:rPr lang="ru-RU" b="1" i="1" dirty="0"/>
              <a:t>Тема лекции: </a:t>
            </a:r>
            <a:br>
              <a:rPr lang="ru-RU" b="1" i="1" dirty="0"/>
            </a:br>
            <a:r>
              <a:rPr lang="ru-RU" dirty="0"/>
              <a:t>Закономерности </a:t>
            </a:r>
            <a:br>
              <a:rPr lang="ru-RU" dirty="0"/>
            </a:br>
            <a:r>
              <a:rPr lang="ru-RU" dirty="0"/>
              <a:t>психического развития </a:t>
            </a:r>
            <a:br>
              <a:rPr lang="ru-RU" dirty="0"/>
            </a:br>
            <a:r>
              <a:rPr lang="ru-RU" dirty="0"/>
              <a:t>в зарубежной психологии. </a:t>
            </a:r>
            <a:br>
              <a:rPr lang="ru-RU" dirty="0"/>
            </a:br>
            <a:r>
              <a:rPr lang="ru-RU" dirty="0"/>
              <a:t>Часть 1. Биогенетический принцип в психологии</a:t>
            </a:r>
            <a:endParaRPr lang="ru-RU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1640" y="3573016"/>
            <a:ext cx="7498080" cy="4800600"/>
          </a:xfrm>
        </p:spPr>
        <p:txBody>
          <a:bodyPr/>
          <a:lstStyle/>
          <a:p>
            <a:pPr hangingPunct="0">
              <a:buNone/>
            </a:pPr>
            <a:r>
              <a:rPr lang="ru-RU" dirty="0"/>
              <a:t>Список сокращений:</a:t>
            </a:r>
          </a:p>
          <a:p>
            <a:pPr hangingPunct="0"/>
            <a:r>
              <a:rPr lang="ru-RU" dirty="0"/>
              <a:t>ВП – возрастная психология</a:t>
            </a:r>
          </a:p>
          <a:p>
            <a:pPr hangingPunct="0"/>
            <a:r>
              <a:rPr lang="ru-RU" dirty="0"/>
              <a:t>ПР – психическое развитие</a:t>
            </a:r>
          </a:p>
          <a:p>
            <a:pPr hangingPunct="0"/>
            <a:r>
              <a:rPr lang="ru-RU" dirty="0"/>
              <a:t>ПРР – психическое развитие ребенка</a:t>
            </a:r>
          </a:p>
          <a:p>
            <a:r>
              <a:rPr lang="ru-RU" dirty="0"/>
              <a:t>ПВ – психологический возраст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kern="12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План лекции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96646" lvl="0" indent="-514350" hangingPunct="0">
              <a:buFont typeface="+mj-lt"/>
              <a:buAutoNum type="arabicPeriod"/>
            </a:pPr>
            <a:r>
              <a:rPr lang="ru-RU" b="1" dirty="0"/>
              <a:t>Понятие о теоретических принципах, подходах. Функции и структура психологической теории, критерии оценки теории.</a:t>
            </a:r>
          </a:p>
          <a:p>
            <a:pPr marL="596646" lvl="0" indent="-514350" hangingPunct="0">
              <a:buFont typeface="+mj-lt"/>
              <a:buAutoNum type="arabicPeriod"/>
            </a:pPr>
            <a:r>
              <a:rPr lang="ru-RU" b="1" dirty="0"/>
              <a:t>Биогенетический принцип в возрастной психологии. Теория рекапитуляции Ст. Холла.</a:t>
            </a:r>
          </a:p>
          <a:p>
            <a:pPr marL="596646" lvl="0" indent="-514350" hangingPunct="0">
              <a:buFont typeface="+mj-lt"/>
              <a:buAutoNum type="arabicPeriod"/>
            </a:pPr>
            <a:r>
              <a:rPr lang="ru-RU" b="1" dirty="0"/>
              <a:t>Теория трех ступеней </a:t>
            </a:r>
            <a:r>
              <a:rPr lang="ru-RU" b="1" dirty="0" err="1"/>
              <a:t>К.Бюлера</a:t>
            </a:r>
            <a:r>
              <a:rPr lang="ru-RU" b="1" dirty="0"/>
              <a:t>.</a:t>
            </a:r>
          </a:p>
          <a:p>
            <a:pPr marL="596646" lvl="0" indent="-514350" hangingPunct="0">
              <a:buFont typeface="+mj-lt"/>
              <a:buAutoNum type="arabicPeriod"/>
            </a:pPr>
            <a:r>
              <a:rPr lang="ru-RU" b="1" dirty="0"/>
              <a:t>Теория конвергенции двух факторов ПРР В. Штерна.</a:t>
            </a:r>
          </a:p>
          <a:p>
            <a:pPr marL="596646" lvl="0" indent="-514350" hangingPunct="0">
              <a:buFont typeface="+mj-lt"/>
              <a:buAutoNum type="arabicPeriod"/>
            </a:pPr>
            <a:r>
              <a:rPr lang="ru-RU" b="1" dirty="0"/>
              <a:t>Психоаналитическая теория развития З.Фрейда.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0" y="1484784"/>
            <a:ext cx="7498080" cy="1143000"/>
          </a:xfrm>
        </p:spPr>
        <p:txBody>
          <a:bodyPr>
            <a:normAutofit fontScale="90000"/>
          </a:bodyPr>
          <a:lstStyle/>
          <a:p>
            <a:pPr lvl="0"/>
            <a:r>
              <a:rPr lang="ru-RU" sz="4400" kern="12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1. </a:t>
            </a:r>
            <a:r>
              <a:rPr lang="ru-RU" b="1" dirty="0"/>
              <a:t>Понятие о теоретических принципах, подходах. Функции и структура психологической теории, критерии оценки теории.</a:t>
            </a:r>
            <a:br>
              <a:rPr lang="ru-RU" b="1" dirty="0"/>
            </a:b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48593" y="3645024"/>
            <a:ext cx="5907783" cy="290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kern="12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Определение понятий: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9632" y="1524000"/>
            <a:ext cx="7560840" cy="4929336"/>
          </a:xfrm>
        </p:spPr>
        <p:txBody>
          <a:bodyPr>
            <a:normAutofit/>
          </a:bodyPr>
          <a:lstStyle/>
          <a:p>
            <a:pPr indent="0">
              <a:buNone/>
            </a:pPr>
            <a:r>
              <a:rPr lang="ru-RU" b="1" dirty="0">
                <a:solidFill>
                  <a:srgbClr val="FF0000"/>
                </a:solidFill>
              </a:rPr>
              <a:t>Принцип</a:t>
            </a:r>
            <a:r>
              <a:rPr lang="ru-RU" dirty="0"/>
              <a:t> – определенное требование к изучению предмета научного познания.</a:t>
            </a:r>
          </a:p>
          <a:p>
            <a:pPr indent="0">
              <a:buNone/>
            </a:pPr>
            <a:r>
              <a:rPr lang="ru-RU" dirty="0"/>
              <a:t>Пример. </a:t>
            </a:r>
          </a:p>
          <a:p>
            <a:pPr indent="0">
              <a:buNone/>
            </a:pPr>
            <a:r>
              <a:rPr lang="ru-RU" i="1" dirty="0"/>
              <a:t>Принцип Историзма</a:t>
            </a:r>
            <a:r>
              <a:rPr lang="ru-RU" dirty="0"/>
              <a:t> - – способ </a:t>
            </a:r>
            <a:r>
              <a:rPr lang="ru-RU" i="1" dirty="0"/>
              <a:t>изучения</a:t>
            </a:r>
            <a:r>
              <a:rPr lang="ru-RU" dirty="0"/>
              <a:t> явлений в их возникновении и развитии, развития явлений в исторической ретроспективе.</a:t>
            </a:r>
          </a:p>
          <a:p>
            <a:pPr indent="0">
              <a:buNone/>
            </a:pPr>
            <a:r>
              <a:rPr lang="ru-RU" dirty="0"/>
              <a:t>Требование – если вы хотите изучать детство – анализируйте детство в различные исторические эпохи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kern="12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Определение понятий: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9632" y="1524000"/>
            <a:ext cx="7560840" cy="4929336"/>
          </a:xfrm>
        </p:spPr>
        <p:txBody>
          <a:bodyPr>
            <a:normAutofit/>
          </a:bodyPr>
          <a:lstStyle/>
          <a:p>
            <a:pPr indent="0">
              <a:buNone/>
            </a:pPr>
            <a:r>
              <a:rPr lang="ru-RU" i="1" dirty="0"/>
              <a:t>Принцип  единства сознания и деятельности </a:t>
            </a:r>
            <a:r>
              <a:rPr lang="ru-RU" dirty="0"/>
              <a:t>– </a:t>
            </a:r>
          </a:p>
          <a:p>
            <a:pPr indent="0">
              <a:buNone/>
            </a:pPr>
            <a:r>
              <a:rPr lang="ru-RU" dirty="0"/>
              <a:t>Требование – если вы хотите изучать сознание – вы должны изучать деятельность человека.</a:t>
            </a:r>
          </a:p>
          <a:p>
            <a:pPr indent="0">
              <a:buNone/>
            </a:pPr>
            <a:endParaRPr lang="ru-RU" dirty="0"/>
          </a:p>
          <a:p>
            <a:pPr indent="0">
              <a:buNone/>
            </a:pPr>
            <a:r>
              <a:rPr lang="ru-RU" dirty="0"/>
              <a:t>Принцип детерминизма - …. 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kern="12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Определение понятий: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9632" y="1524000"/>
            <a:ext cx="7560840" cy="4929336"/>
          </a:xfrm>
        </p:spPr>
        <p:txBody>
          <a:bodyPr>
            <a:normAutofit/>
          </a:bodyPr>
          <a:lstStyle/>
          <a:p>
            <a:pPr indent="0">
              <a:buNone/>
            </a:pPr>
            <a:r>
              <a:rPr lang="ru-RU" i="1" dirty="0"/>
              <a:t>Принцип  единства сознания и деятельности </a:t>
            </a:r>
            <a:r>
              <a:rPr lang="ru-RU" dirty="0"/>
              <a:t>– </a:t>
            </a:r>
          </a:p>
          <a:p>
            <a:pPr indent="0">
              <a:buNone/>
            </a:pPr>
            <a:r>
              <a:rPr lang="ru-RU" dirty="0"/>
              <a:t>Требование – если вы хотите изучать сознание – вы должны изучать деятельность человека.</a:t>
            </a:r>
          </a:p>
          <a:p>
            <a:pPr indent="0">
              <a:buNone/>
            </a:pPr>
            <a:endParaRPr lang="ru-RU" dirty="0"/>
          </a:p>
          <a:p>
            <a:pPr indent="0">
              <a:buNone/>
            </a:pPr>
            <a:r>
              <a:rPr lang="ru-RU" dirty="0"/>
              <a:t>Принцип детерминизма – если вы хотите изучать какое-либо явление, например, психическое развитие, вы должны изучить </a:t>
            </a:r>
            <a:r>
              <a:rPr lang="ru-RU" b="1" dirty="0"/>
              <a:t>причины</a:t>
            </a:r>
            <a:r>
              <a:rPr lang="ru-RU" dirty="0"/>
              <a:t>, по которым это явление возникает.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00114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400" kern="12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Научные подходы к изучению развития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4000488" cy="4663440"/>
          </a:xfrm>
        </p:spPr>
        <p:txBody>
          <a:bodyPr>
            <a:normAutofit fontScale="85000" lnSpcReduction="10000"/>
          </a:bodyPr>
          <a:lstStyle/>
          <a:p>
            <a:pPr indent="0">
              <a:buNone/>
            </a:pPr>
            <a:r>
              <a:rPr lang="ru-RU" dirty="0"/>
              <a:t>Западно-европейский </a:t>
            </a:r>
          </a:p>
          <a:p>
            <a:pPr indent="0">
              <a:buNone/>
            </a:pPr>
            <a:r>
              <a:rPr lang="ru-RU" dirty="0"/>
              <a:t>Ориентирован на анализ факторов развития, прежде всего влияния </a:t>
            </a:r>
          </a:p>
          <a:p>
            <a:pPr marL="880110" indent="-514350">
              <a:buAutoNum type="arabicParenR"/>
            </a:pPr>
            <a:r>
              <a:rPr lang="ru-RU" dirty="0"/>
              <a:t>Среды</a:t>
            </a:r>
          </a:p>
          <a:p>
            <a:pPr marL="880110" indent="-514350">
              <a:buAutoNum type="arabicParenR"/>
            </a:pPr>
            <a:r>
              <a:rPr lang="ru-RU" dirty="0"/>
              <a:t>Наследственности</a:t>
            </a:r>
          </a:p>
          <a:p>
            <a:pPr marL="880110" indent="-514350">
              <a:buAutoNum type="arabicParenR"/>
            </a:pPr>
            <a:r>
              <a:rPr lang="ru-RU" dirty="0"/>
              <a:t>Созревания</a:t>
            </a:r>
          </a:p>
          <a:p>
            <a:pPr marL="880110" indent="-514350">
              <a:buAutoNum type="arabicParenR"/>
            </a:pPr>
            <a:endParaRPr lang="ru-RU" dirty="0"/>
          </a:p>
          <a:p>
            <a:pPr indent="0">
              <a:buNone/>
            </a:pPr>
            <a:r>
              <a:rPr lang="ru-RU" dirty="0"/>
              <a:t>Философия позитивизма</a:t>
            </a:r>
            <a:endParaRPr lang="en-US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EBDF078-2FB5-4671-BC5D-29B9B07DCF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80112" y="1524000"/>
            <a:ext cx="3657600" cy="4663440"/>
          </a:xfrm>
        </p:spPr>
        <p:txBody>
          <a:bodyPr>
            <a:normAutofit fontScale="85000" lnSpcReduction="10000"/>
          </a:bodyPr>
          <a:lstStyle/>
          <a:p>
            <a:pPr marL="82296" indent="0">
              <a:buNone/>
            </a:pPr>
            <a:r>
              <a:rPr lang="ru-RU" dirty="0"/>
              <a:t>Советский (российский)</a:t>
            </a:r>
          </a:p>
          <a:p>
            <a:pPr marL="82296" indent="0">
              <a:buNone/>
            </a:pPr>
            <a:r>
              <a:rPr lang="ru-RU" dirty="0"/>
              <a:t>Ориентирован на поиск </a:t>
            </a:r>
          </a:p>
          <a:p>
            <a:pPr marL="596646" indent="-514350">
              <a:buAutoNum type="arabicParenR"/>
            </a:pPr>
            <a:r>
              <a:rPr lang="ru-RU" dirty="0"/>
              <a:t>Источников развития</a:t>
            </a:r>
          </a:p>
          <a:p>
            <a:pPr marL="596646" indent="-514350">
              <a:buAutoNum type="arabicParenR"/>
            </a:pPr>
            <a:r>
              <a:rPr lang="ru-RU" dirty="0"/>
              <a:t>Условий развития</a:t>
            </a:r>
          </a:p>
          <a:p>
            <a:pPr marL="596646" indent="-514350">
              <a:buAutoNum type="arabicParenR"/>
            </a:pPr>
            <a:r>
              <a:rPr lang="ru-RU" dirty="0"/>
              <a:t>Механизмов развития</a:t>
            </a:r>
          </a:p>
          <a:p>
            <a:pPr marL="82296" indent="0">
              <a:buNone/>
            </a:pPr>
            <a:r>
              <a:rPr lang="ru-RU" dirty="0"/>
              <a:t>Диалектическая философия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" name="Рукописный ввод 4">
                <a:extLst>
                  <a:ext uri="{FF2B5EF4-FFF2-40B4-BE49-F238E27FC236}">
                    <a16:creationId xmlns:a16="http://schemas.microsoft.com/office/drawing/2014/main" id="{24FA49DD-FFAD-4521-9653-E8CCD051C1DE}"/>
                  </a:ext>
                </a:extLst>
              </p14:cNvPr>
              <p14:cNvContentPartPr/>
              <p14:nvPr/>
            </p14:nvContentPartPr>
            <p14:xfrm>
              <a:off x="1840320" y="342000"/>
              <a:ext cx="6961680" cy="4448880"/>
            </p14:xfrm>
          </p:contentPart>
        </mc:Choice>
        <mc:Fallback xmlns="">
          <p:pic>
            <p:nvPicPr>
              <p:cNvPr id="5" name="Рукописный ввод 4">
                <a:extLst>
                  <a:ext uri="{FF2B5EF4-FFF2-40B4-BE49-F238E27FC236}">
                    <a16:creationId xmlns:a16="http://schemas.microsoft.com/office/drawing/2014/main" id="{24FA49DD-FFAD-4521-9653-E8CCD051C1DE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830960" y="332640"/>
                <a:ext cx="6980400" cy="4467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435123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kern="12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Определение понятий: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9632" y="1524000"/>
            <a:ext cx="4392488" cy="4929336"/>
          </a:xfrm>
        </p:spPr>
        <p:txBody>
          <a:bodyPr>
            <a:normAutofit/>
          </a:bodyPr>
          <a:lstStyle/>
          <a:p>
            <a:pPr indent="0">
              <a:buNone/>
            </a:pPr>
            <a:r>
              <a:rPr lang="ru-RU" i="1" dirty="0"/>
              <a:t>Научный подход – совокупность научных принципов.</a:t>
            </a:r>
          </a:p>
          <a:p>
            <a:pPr indent="0">
              <a:buNone/>
            </a:pPr>
            <a:r>
              <a:rPr lang="ru-RU" i="1" dirty="0"/>
              <a:t>Психоаналитический подход основан на следующих принципах : </a:t>
            </a:r>
          </a:p>
          <a:p>
            <a:pPr marL="880110" indent="-514350">
              <a:buAutoNum type="arabicParenR"/>
            </a:pPr>
            <a:r>
              <a:rPr lang="ru-RU" i="1" dirty="0"/>
              <a:t>биогенетической сущности психического развития; </a:t>
            </a:r>
          </a:p>
          <a:p>
            <a:pPr marL="880110" indent="-514350">
              <a:buAutoNum type="arabicParenR"/>
            </a:pPr>
            <a:r>
              <a:rPr lang="ru-RU" i="1" dirty="0" err="1"/>
              <a:t>пансексуализма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1700808"/>
            <a:ext cx="2204839" cy="3803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4" name="Рукописный ввод 3">
                <a:extLst>
                  <a:ext uri="{FF2B5EF4-FFF2-40B4-BE49-F238E27FC236}">
                    <a16:creationId xmlns:a16="http://schemas.microsoft.com/office/drawing/2014/main" id="{6BE06578-CD71-48D9-893E-9A75D2811501}"/>
                  </a:ext>
                </a:extLst>
              </p14:cNvPr>
              <p14:cNvContentPartPr/>
              <p14:nvPr/>
            </p14:nvContentPartPr>
            <p14:xfrm>
              <a:off x="1569240" y="1397160"/>
              <a:ext cx="3681000" cy="1283760"/>
            </p14:xfrm>
          </p:contentPart>
        </mc:Choice>
        <mc:Fallback xmlns="">
          <p:pic>
            <p:nvPicPr>
              <p:cNvPr id="4" name="Рукописный ввод 3">
                <a:extLst>
                  <a:ext uri="{FF2B5EF4-FFF2-40B4-BE49-F238E27FC236}">
                    <a16:creationId xmlns:a16="http://schemas.microsoft.com/office/drawing/2014/main" id="{6BE06578-CD71-48D9-893E-9A75D2811501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559880" y="1387800"/>
                <a:ext cx="3699720" cy="130248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Выводы по 1 вопросу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К настоящему времени создано значительное число различных теорий ПР. Одни теории не оправдали себя, другие – постоянно развиваются и находят все большее число сторонников. Для современных психологов важно не только </a:t>
            </a:r>
            <a:r>
              <a:rPr lang="ru-RU" b="1" dirty="0">
                <a:solidFill>
                  <a:srgbClr val="FF0000"/>
                </a:solidFill>
              </a:rPr>
              <a:t>объяснить</a:t>
            </a:r>
            <a:r>
              <a:rPr lang="ru-RU" dirty="0"/>
              <a:t> механизмы психического развития вообще, но и ответить на важные вопросы о структуре личности, мотивации (почему люди поступают так, а не иначе), </a:t>
            </a:r>
            <a:r>
              <a:rPr lang="ru-RU" b="1" dirty="0">
                <a:solidFill>
                  <a:srgbClr val="FF0000"/>
                </a:solidFill>
              </a:rPr>
              <a:t>развитии</a:t>
            </a:r>
            <a:r>
              <a:rPr lang="ru-RU" dirty="0"/>
              <a:t> личности, причинах психопатологии, условиях психического здоровья, возможности психотерапевтического (позитивного) </a:t>
            </a:r>
            <a:r>
              <a:rPr lang="ru-RU" b="1" dirty="0">
                <a:solidFill>
                  <a:srgbClr val="FF0000"/>
                </a:solidFill>
              </a:rPr>
              <a:t>изменения</a:t>
            </a:r>
            <a:r>
              <a:rPr lang="ru-RU" dirty="0"/>
              <a:t> личности. 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Рукописный ввод 3">
                <a:extLst>
                  <a:ext uri="{FF2B5EF4-FFF2-40B4-BE49-F238E27FC236}">
                    <a16:creationId xmlns:a16="http://schemas.microsoft.com/office/drawing/2014/main" id="{BA687B5E-DD88-4A5B-B6A4-17C91A17A709}"/>
                  </a:ext>
                </a:extLst>
              </p14:cNvPr>
              <p14:cNvContentPartPr/>
              <p14:nvPr/>
            </p14:nvContentPartPr>
            <p14:xfrm>
              <a:off x="1426680" y="2323800"/>
              <a:ext cx="7532280" cy="3893040"/>
            </p14:xfrm>
          </p:contentPart>
        </mc:Choice>
        <mc:Fallback xmlns="">
          <p:pic>
            <p:nvPicPr>
              <p:cNvPr id="4" name="Рукописный ввод 3">
                <a:extLst>
                  <a:ext uri="{FF2B5EF4-FFF2-40B4-BE49-F238E27FC236}">
                    <a16:creationId xmlns:a16="http://schemas.microsoft.com/office/drawing/2014/main" id="{BA687B5E-DD88-4A5B-B6A4-17C91A17A709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417320" y="2314440"/>
                <a:ext cx="7551000" cy="391176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hangingPunct="0"/>
            <a:r>
              <a:rPr lang="ru-RU" b="1" dirty="0"/>
              <a:t>2. Биогенетический принцип в возрастной психологии. Теория рекапитуляции Ст. Холла.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204864"/>
            <a:ext cx="5832648" cy="3888432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ru-RU" dirty="0"/>
              <a:t>Ранние теории развития создали фундамент современных концепций.</a:t>
            </a:r>
          </a:p>
          <a:p>
            <a:pPr>
              <a:lnSpc>
                <a:spcPct val="150000"/>
              </a:lnSpc>
              <a:buNone/>
            </a:pPr>
            <a:r>
              <a:rPr lang="ru-RU" dirty="0"/>
              <a:t>К числу ранних психологических теорий относится концепция рекапитуляции, которая возникла после формулирования биогенетического закона в отношении эмбриогенеза. Этот закон был перенесен на процесс онтогенеза ребенка американским психологом </a:t>
            </a:r>
            <a:r>
              <a:rPr lang="ru-RU" b="1" i="1" dirty="0"/>
              <a:t>Ст. Холлом</a:t>
            </a:r>
            <a:r>
              <a:rPr lang="ru-RU" dirty="0"/>
              <a:t>. </a:t>
            </a:r>
          </a:p>
          <a:p>
            <a:pPr>
              <a:lnSpc>
                <a:spcPct val="150000"/>
              </a:lnSpc>
              <a:buNone/>
            </a:pP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6732240" y="2307476"/>
            <a:ext cx="1935088" cy="25639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hangingPunct="0"/>
            <a:r>
              <a:rPr lang="ru-RU" b="1" dirty="0"/>
              <a:t>2. Биогенетический принцип в возрастной психологии. Теория рекапитуляции Ст. Холла.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204864"/>
            <a:ext cx="8604448" cy="4392488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ru-RU" dirty="0"/>
              <a:t>В соответствии с теорией рекапитуляции Ст.Холл считал, например, что подростковая стадия в развитии личности соответствует эпохе романтизма в истории человечества. Это промежуточная стадия между детством – эпохой охоты и собирательства и взрослым состоянием – эпохой развитой цивилизации.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179512" y="116632"/>
            <a:ext cx="1215008" cy="160988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hangingPunct="0"/>
            <a:r>
              <a:rPr lang="ru-RU" b="1" dirty="0"/>
              <a:t>2. Биогенетический принцип в возрастной психологии. Теория рекапитуляции Ст. Холла.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204864"/>
            <a:ext cx="8352928" cy="4536504"/>
          </a:xfrm>
        </p:spPr>
        <p:txBody>
          <a:bodyPr>
            <a:noAutofit/>
          </a:bodyPr>
          <a:lstStyle/>
          <a:p>
            <a:pPr indent="0">
              <a:lnSpc>
                <a:spcPct val="100000"/>
              </a:lnSpc>
              <a:buNone/>
            </a:pPr>
            <a:r>
              <a:rPr lang="ru-RU" sz="2000" dirty="0"/>
              <a:t>Ст.Холл впервые описал амбивалентность и парадоксальность характера подростка, выделив ряд основных противоречий, присущих этому возрасту. У подростков чрезмерная активность может привести к изнурению, безумная веселость сменяется унынием, уверенность в себе переходит в застенчивость и трусость, эгоизм чередуется с альтруистичностью, высокие нравственные стремления сменяются низкими побуждениями, страсть к общению сменяется замкнутостью, тонкая чувствительность переходит в апатию, живая любознательность – в умственное равнодушие, страсть к чтению – в пренебрежение к нему, стремление к реформаторству – в любовь к рутине, увлечение наблюдениями – в бесконечные рассуждения. Ст.Холл по праву назвал этот период периодом "бури и натиска". Содержание подросткового периода Ст.Холл описывает как кризис самосознания, преодолев который человек приобретает "чувство индивидуальности" 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179512" y="116632"/>
            <a:ext cx="998984" cy="13236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hangingPunct="0"/>
            <a:r>
              <a:rPr lang="ru-RU" b="1" dirty="0"/>
              <a:t>2. Биогенетический принцип в возрастной психологии. Теория рекапитуляции Ст. Холла.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204864"/>
            <a:ext cx="6552728" cy="4653136"/>
          </a:xfrm>
        </p:spPr>
        <p:txBody>
          <a:bodyPr>
            <a:normAutofit fontScale="62500" lnSpcReduction="20000"/>
          </a:bodyPr>
          <a:lstStyle/>
          <a:p>
            <a:r>
              <a:rPr lang="ru-RU" dirty="0"/>
              <a:t>Двухтомная монография Ст.Холла о подростковом возрасте впервые была опубликована в 1904 году и с тех пор многократно переиздавалась. Его называют отцом психологии переходного возраста, так как он первый предложил концепцию, </a:t>
            </a:r>
            <a:r>
              <a:rPr lang="ru-RU" i="1" dirty="0">
                <a:solidFill>
                  <a:srgbClr val="FF0000"/>
                </a:solidFill>
              </a:rPr>
              <a:t>объясняющую</a:t>
            </a:r>
            <a:r>
              <a:rPr lang="ru-RU" dirty="0"/>
              <a:t> данное явление, и очертил круг </a:t>
            </a:r>
            <a:r>
              <a:rPr lang="ru-RU" i="1" dirty="0">
                <a:solidFill>
                  <a:srgbClr val="FF0000"/>
                </a:solidFill>
              </a:rPr>
              <a:t>проблем</a:t>
            </a:r>
            <a:r>
              <a:rPr lang="ru-RU" dirty="0"/>
              <a:t>, связанных с этим возрастом. Представления Ст.Холла о переходности, промежуточности данного периода развития, о кризисных, негативных аспектах этого возраста и </a:t>
            </a:r>
            <a:r>
              <a:rPr lang="ru-RU" i="1" dirty="0">
                <a:solidFill>
                  <a:srgbClr val="FF0000"/>
                </a:solidFill>
              </a:rPr>
              <a:t>сегодня</a:t>
            </a:r>
            <a:r>
              <a:rPr lang="ru-RU" dirty="0"/>
              <a:t> составляют ядро психологии подросткового возраста.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380312" y="4626132"/>
            <a:ext cx="1575048" cy="208693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Этапы внутриутробного развития человека</a:t>
            </a: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9104" y="1412776"/>
            <a:ext cx="6093634" cy="4435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kern="12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Глоссарий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700808"/>
            <a:ext cx="7956376" cy="4248472"/>
          </a:xfrm>
        </p:spPr>
        <p:txBody>
          <a:bodyPr>
            <a:normAutofit/>
          </a:bodyPr>
          <a:lstStyle/>
          <a:p>
            <a:pPr hangingPunct="0"/>
            <a:r>
              <a:rPr lang="ru-RU" b="1" dirty="0"/>
              <a:t>Биогенетический закон</a:t>
            </a:r>
            <a:r>
              <a:rPr lang="ru-RU" dirty="0"/>
              <a:t> – выдвинутое Э.Геккелем и Ф.Мюллером утверждение о том, что в ходе эмбрионального развития индивид кратко повторяет все фазы, которые проходил вид в своем филогенезе.</a:t>
            </a:r>
          </a:p>
          <a:p>
            <a:pPr hangingPunct="0"/>
            <a:r>
              <a:rPr lang="ru-RU" b="1" dirty="0"/>
              <a:t>Рекапитуляция </a:t>
            </a:r>
            <a:r>
              <a:rPr lang="ru-RU" dirty="0"/>
              <a:t>– идея о повторяемости в процессе постнатального развития психики индивида основных этапов филогенеза психики.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iningPresentation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51000" t="-20000" r="2000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BB2780C3CC07BD4BAA623FF9571645580400D1570604EA743043A2641365C0E91715" ma:contentTypeVersion="28" ma:contentTypeDescription="Create a new document." ma:contentTypeScope="" ma:versionID="91c327331e5971e62f2a5301ad123600"/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/>
</file>

<file path=customXml/itemProps1.xml><?xml version="1.0" encoding="utf-8"?>
<ds:datastoreItem xmlns:ds="http://schemas.openxmlformats.org/officeDocument/2006/customXml" ds:itemID="{B6E2BC06-38B5-430F-AB2C-EFE20583E55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8288AA4-0A33-40D2-B076-3F67DB1B2351}">
  <ds:schemaRefs>
    <ds:schemaRef ds:uri="http://schemas.microsoft.com/office/2006/metadata/contentType"/>
    <ds:schemaRef ds:uri="http://schemas.microsoft.com/office/2006/metadata/properties/metaAttributes"/>
  </ds:schemaRefs>
</ds:datastoreItem>
</file>

<file path=customXml/itemProps3.xml><?xml version="1.0" encoding="utf-8"?>
<ds:datastoreItem xmlns:ds="http://schemas.openxmlformats.org/officeDocument/2006/customXml" ds:itemID="{EBCB60DE-3856-4746-A5FD-A0601723507F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TrainingPresentation</Template>
  <TotalTime>0</TotalTime>
  <Words>830</Words>
  <Application>Microsoft Office PowerPoint</Application>
  <PresentationFormat>Экран (4:3)</PresentationFormat>
  <Paragraphs>82</Paragraphs>
  <Slides>16</Slides>
  <Notes>16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Calibri</vt:lpstr>
      <vt:lpstr>Corbel</vt:lpstr>
      <vt:lpstr>Gill Sans MT</vt:lpstr>
      <vt:lpstr>Verdana</vt:lpstr>
      <vt:lpstr>Wingdings 2</vt:lpstr>
      <vt:lpstr>TrainingPresentation</vt:lpstr>
      <vt:lpstr>Возрастная психология. Лекционный курс</vt:lpstr>
      <vt:lpstr>Тема лекции:  Закономерности  психического развития  в зарубежной психологии.  Часть 1. Биогенетический принцип в психологии</vt:lpstr>
      <vt:lpstr>План лекции</vt:lpstr>
      <vt:lpstr>1. Понятие о теоретических принципах, подходах. Функции и структура психологической теории, критерии оценки теории. </vt:lpstr>
      <vt:lpstr>Определение понятий:</vt:lpstr>
      <vt:lpstr>Определение понятий:</vt:lpstr>
      <vt:lpstr>Определение понятий:</vt:lpstr>
      <vt:lpstr>Научные подходы к изучению развития</vt:lpstr>
      <vt:lpstr>Определение понятий:</vt:lpstr>
      <vt:lpstr>Выводы по 1 вопросу</vt:lpstr>
      <vt:lpstr>2. Биогенетический принцип в возрастной психологии. Теория рекапитуляции Ст. Холла.</vt:lpstr>
      <vt:lpstr>2. Биогенетический принцип в возрастной психологии. Теория рекапитуляции Ст. Холла.</vt:lpstr>
      <vt:lpstr>2. Биогенетический принцип в возрастной психологии. Теория рекапитуляции Ст. Холла.</vt:lpstr>
      <vt:lpstr>2. Биогенетический принцип в возрастной психологии. Теория рекапитуляции Ст. Холла.</vt:lpstr>
      <vt:lpstr>Этапы внутриутробного развития человека</vt:lpstr>
      <vt:lpstr>Глоссарий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2011-02-18T06:01:36Z</dcterms:created>
  <dcterms:modified xsi:type="dcterms:W3CDTF">2020-03-19T10:45:08Z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TC100822959990</vt:lpwstr>
  </property>
</Properties>
</file>