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56" r:id="rId3"/>
    <p:sldId id="258" r:id="rId4"/>
    <p:sldId id="291" r:id="rId5"/>
    <p:sldId id="321" r:id="rId6"/>
    <p:sldId id="324" r:id="rId7"/>
    <p:sldId id="323" r:id="rId8"/>
    <p:sldId id="319" r:id="rId9"/>
    <p:sldId id="325" r:id="rId10"/>
    <p:sldId id="289" r:id="rId11"/>
    <p:sldId id="290" r:id="rId12"/>
    <p:sldId id="316" r:id="rId13"/>
    <p:sldId id="317" r:id="rId14"/>
    <p:sldId id="326" r:id="rId15"/>
    <p:sldId id="32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0FF1CE12-B100-0000-0000-000000000002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06" autoAdjust="0"/>
    <p:restoredTop sz="96820" autoAdjust="0"/>
  </p:normalViewPr>
  <p:slideViewPr>
    <p:cSldViewPr>
      <p:cViewPr>
        <p:scale>
          <a:sx n="100" d="100"/>
          <a:sy n="100" d="100"/>
        </p:scale>
        <p:origin x="18" y="696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A849C5AD-4428-4E9C-9C84-11B72C9365FB}" type="datetimeFigureOut">
              <a:rPr lang="en-US" smtClean="0"/>
              <a:pPr/>
              <a:t>4/12/2016</a:t>
            </a:fld>
            <a:endParaRPr lang="en-US" smtClean="0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8C596567-A38F-4CEF-B37F-9B9D120D62CE}" type="slidenum">
              <a:rPr lang="en-US" smtClean="0"/>
              <a:pPr/>
              <a:t>‹#›</a:t>
            </a:fld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D7547E60-4BE7-4E4E-9AAA-5EE35AEC995C}" type="datetimeFigureOut">
              <a:rPr lang="en-US" smtClean="0"/>
              <a:pPr/>
              <a:t>4/12/2016</a:t>
            </a:fld>
            <a:endParaRPr lang="en-US" smtClean="0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CA077768-21C8-4125-A345-258E48D2EED0}" type="slidenum">
              <a:rPr lang="en-US" smtClean="0"/>
              <a:pPr/>
              <a:t>‹#›</a:t>
            </a:fld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4/12/2016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4/12/2016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4/12/2016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4/12/2016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4/12/2016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4/12/2016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4/12/2016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9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5C14FD69-4A85-4715-A222-ABB225B63BC6}" type="datetimeFigureOut">
              <a:rPr lang="en-US" smtClean="0"/>
              <a:pPr/>
              <a:t>4/12/2016</a:t>
            </a:fld>
            <a:endParaRPr lang="en-US" sz="1000" dirty="0" smtClean="0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pPr algn="ctr"/>
            <a:endParaRPr lang="en-US" sz="1000" smtClean="0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 sz="100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Лекция по дисциплине «Психология»</a:t>
            </a:r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Кризисы развития</a:t>
            </a:r>
            <a:endParaRPr lang="ru-RU" noProof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Закономерности психического развития</a:t>
            </a:r>
            <a:endParaRPr lang="ru-RU" dirty="0"/>
          </a:p>
        </p:txBody>
      </p:sp>
      <p:pic>
        <p:nvPicPr>
          <p:cNvPr id="5" name="Content Placeholder 4" descr="6b12e139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59134" y="1351471"/>
            <a:ext cx="7757282" cy="459768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/>
              <a:t>Что такое кризисы?</a:t>
            </a:r>
            <a:endParaRPr lang="ru-RU" dirty="0"/>
          </a:p>
        </p:txBody>
      </p:sp>
      <p:pic>
        <p:nvPicPr>
          <p:cNvPr id="8" name="Content Placeholder 7" descr="anatomiya-cheloveka-uchebnik-v-3-h-tomah-3-e-izd-ispr-dop-komplekt-sapin-11222-small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827584" y="1988840"/>
            <a:ext cx="6707088" cy="44295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i_075.pn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2780928"/>
            <a:ext cx="4290963" cy="230425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Что такое кризисные периоды развития?</a:t>
            </a:r>
            <a:endParaRPr lang="ru-RU" dirty="0"/>
          </a:p>
        </p:txBody>
      </p:sp>
      <p:pic>
        <p:nvPicPr>
          <p:cNvPr id="8" name="Content Placeholder 7" descr="child4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516981"/>
            <a:ext cx="4038600" cy="2692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pp30.pn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2996952"/>
            <a:ext cx="4941233" cy="237626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/>
              <a:t>Виды возрастных кризисов</a:t>
            </a:r>
            <a:endParaRPr lang="ru-RU" dirty="0"/>
          </a:p>
        </p:txBody>
      </p:sp>
      <p:pic>
        <p:nvPicPr>
          <p:cNvPr id="8" name="Content Placeholder 7" descr="m6d4425ff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508104" y="3212976"/>
            <a:ext cx="3401568" cy="19156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Что такое возрастной кризис?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8" name="Content Placeholder 7" descr="img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t="19438"/>
          <a:stretch>
            <a:fillRect/>
          </a:stretch>
        </p:blipFill>
        <p:spPr>
          <a:xfrm>
            <a:off x="1187624" y="1700808"/>
            <a:ext cx="7344816" cy="44378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Периодизация ПРР (Л.С. </a:t>
            </a:r>
            <a:r>
              <a:rPr lang="ru-RU" dirty="0" err="1" smtClean="0"/>
              <a:t>Выготский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6" name="Content Placeholder 5" descr="4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19671" y="1372094"/>
            <a:ext cx="4916489" cy="54859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Кризисы детства</a:t>
            </a:r>
            <a:endParaRPr lang="ru-RU" dirty="0"/>
          </a:p>
        </p:txBody>
      </p:sp>
      <p:pic>
        <p:nvPicPr>
          <p:cNvPr id="5" name="Content Placeholder 4" descr="Krizis(2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7470" y="1600200"/>
            <a:ext cx="754327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0078-078-JAvlenija-kharakterizujuschie-krizis-odnogo-goda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/>
              <a:t>Кризис 1 года</a:t>
            </a:r>
            <a:endParaRPr lang="ru-RU" dirty="0"/>
          </a:p>
        </p:txBody>
      </p:sp>
      <p:pic>
        <p:nvPicPr>
          <p:cNvPr id="9" name="Content Placeholder 8" descr="547356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238750" y="2434431"/>
            <a:ext cx="2857500" cy="2857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809769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/>
              <a:t>Кризис 7 лет</a:t>
            </a:r>
            <a:endParaRPr lang="ru-RU" dirty="0"/>
          </a:p>
        </p:txBody>
      </p:sp>
      <p:pic>
        <p:nvPicPr>
          <p:cNvPr id="7" name="Content Placeholder 6" descr="0098-098-Krizis-semi-let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1187623" y="1340768"/>
            <a:ext cx="7008779" cy="52565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Кризис 13 лет</a:t>
            </a:r>
            <a:endParaRPr lang="ru-RU" dirty="0"/>
          </a:p>
        </p:txBody>
      </p:sp>
      <p:pic>
        <p:nvPicPr>
          <p:cNvPr id="6" name="Content Placeholder 5" descr="0006-006-Krizis-13-le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Юношеский кризис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pic>
        <p:nvPicPr>
          <p:cNvPr id="7" name="Content Placeholder 6" descr="0028-028-JUnosheskij-krizis-samoopredelenij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img2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 t="29268"/>
          <a:stretch>
            <a:fillRect/>
          </a:stretch>
        </p:blipFill>
        <p:spPr>
          <a:xfrm>
            <a:off x="538724" y="2060848"/>
            <a:ext cx="7465657" cy="396044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/>
              <a:t>Возрастные кризисы зрелости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vozrastnye-krizisy-4081-large.pn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2276872"/>
            <a:ext cx="4773892" cy="295185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Теория кризисов идентичности </a:t>
            </a:r>
            <a:r>
              <a:rPr lang="ru-RU" b="1" i="1" dirty="0" err="1" smtClean="0"/>
              <a:t>Э.Эриксон</a:t>
            </a:r>
            <a:endParaRPr lang="ru-RU" dirty="0"/>
          </a:p>
        </p:txBody>
      </p:sp>
      <p:pic>
        <p:nvPicPr>
          <p:cNvPr id="8" name="Content Placeholder 7" descr="Image15973.gif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638800" y="2320131"/>
            <a:ext cx="2057400" cy="3086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A16154E-A0DF-4D27-AFD4-D3380C4344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0</TotalTime>
  <Words>68</Words>
  <Application>Microsoft Office PowerPoint</Application>
  <PresentationFormat>On-screen Show (4:3)</PresentationFormat>
  <Paragraphs>27</Paragraphs>
  <Slides>14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DesignTemplate</vt:lpstr>
      <vt:lpstr>Кризисы развития</vt:lpstr>
      <vt:lpstr>Закономерности психического развития</vt:lpstr>
      <vt:lpstr>Что такое кризисы?</vt:lpstr>
      <vt:lpstr>Что такое кризисные периоды развития?</vt:lpstr>
      <vt:lpstr>Виды возрастных кризисов</vt:lpstr>
      <vt:lpstr>Что такое возрастной кризис? </vt:lpstr>
      <vt:lpstr>Периодизация ПРР (Л.С. Выготский)</vt:lpstr>
      <vt:lpstr>Кризисы детства</vt:lpstr>
      <vt:lpstr>Кризис 1 года</vt:lpstr>
      <vt:lpstr>Кризис 7 лет</vt:lpstr>
      <vt:lpstr>Кризис 13 лет</vt:lpstr>
      <vt:lpstr>Юношеский кризис </vt:lpstr>
      <vt:lpstr>Возрастные кризисы зрелости</vt:lpstr>
      <vt:lpstr>Теория кризисов идентичности Э.Эриксон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2013-03-19T15:21:15Z</dcterms:created>
  <dcterms:modified xsi:type="dcterms:W3CDTF">2016-04-12T10:14:54Z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