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56" r:id="rId3"/>
    <p:sldId id="325" r:id="rId4"/>
    <p:sldId id="290" r:id="rId5"/>
    <p:sldId id="291" r:id="rId6"/>
    <p:sldId id="324" r:id="rId7"/>
    <p:sldId id="289" r:id="rId8"/>
    <p:sldId id="317" r:id="rId9"/>
    <p:sldId id="316" r:id="rId10"/>
    <p:sldId id="327" r:id="rId11"/>
    <p:sldId id="326" r:id="rId12"/>
    <p:sldId id="328" r:id="rId13"/>
    <p:sldId id="329" r:id="rId14"/>
    <p:sldId id="323" r:id="rId15"/>
    <p:sldId id="31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FF1CE12-B100-0000-0000-0000000000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06" autoAdjust="0"/>
    <p:restoredTop sz="96820" autoAdjust="0"/>
  </p:normalViewPr>
  <p:slideViewPr>
    <p:cSldViewPr>
      <p:cViewPr varScale="1">
        <p:scale>
          <a:sx n="81" d="100"/>
          <a:sy n="81" d="100"/>
        </p:scale>
        <p:origin x="798" y="78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3/5/2020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9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3/5/2020</a:t>
            </a:fld>
            <a:endParaRPr lang="en-US" sz="1000" dirty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Лекция по дисциплине «Психология»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Социальная ситуация развития</a:t>
            </a:r>
            <a:endParaRPr lang="ru-RU" noProof="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Социальное развитие</a:t>
            </a:r>
          </a:p>
        </p:txBody>
      </p:sp>
      <p:pic>
        <p:nvPicPr>
          <p:cNvPr id="7" name="Content Placeholder 6" descr="000426068_1-bd44950a9298dcf81da05611c00d59b0-200x15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756947"/>
            <a:ext cx="5400600" cy="40504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809769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8" name="Content Placeholder 7" descr="img7 (1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1115616" y="404664"/>
            <a:ext cx="7139136" cy="535435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5" name="Content Placeholder 4" descr="i (5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31528" y="980729"/>
            <a:ext cx="7302810" cy="547074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6" name="Content Placeholder 5" descr="000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14521" y="493646"/>
            <a:ext cx="8514957" cy="587070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/>
              <a:t>Возраст и социальная ситуация развития</a:t>
            </a:r>
            <a:endParaRPr lang="ru-RU" dirty="0"/>
          </a:p>
        </p:txBody>
      </p:sp>
      <p:pic>
        <p:nvPicPr>
          <p:cNvPr id="6" name="Content Placeholder 5" descr="i (2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15361" y="1412776"/>
            <a:ext cx="4806115" cy="4032448"/>
          </a:xfrm>
        </p:spPr>
      </p:pic>
      <p:pic>
        <p:nvPicPr>
          <p:cNvPr id="10" name="Content Placeholder 9" descr="i (7)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416273" y="1556792"/>
            <a:ext cx="3603277" cy="388843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5" name="Content Placeholder 4" descr="img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260648"/>
            <a:ext cx="6034617" cy="586551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ССР младенца</a:t>
            </a:r>
          </a:p>
        </p:txBody>
      </p:sp>
      <p:pic>
        <p:nvPicPr>
          <p:cNvPr id="7" name="Content Placeholder 6" descr="slide_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3" y="1600200"/>
            <a:ext cx="6689716" cy="501728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6" name="Content Placeholder 5" descr="i (3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109661" y="351424"/>
            <a:ext cx="6799631" cy="50938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5" name="Content Placeholder 4" descr="img10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332656"/>
            <a:ext cx="7632616" cy="572446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Ведущая деятельность – учебная</a:t>
            </a:r>
          </a:p>
          <a:p>
            <a:r>
              <a:rPr lang="ru-RU" dirty="0"/>
              <a:t>Новый распорядок дня</a:t>
            </a:r>
          </a:p>
          <a:p>
            <a:r>
              <a:rPr lang="ru-RU" dirty="0"/>
              <a:t>Новая общественная роль – школьник</a:t>
            </a:r>
          </a:p>
          <a:p>
            <a:r>
              <a:rPr lang="ru-RU" dirty="0"/>
              <a:t>Центральное место в системе отношений занимает система «ребенок – учитель».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Младший школьный возраст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6" name="Content Placeholder 5" descr="img13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383456"/>
            <a:ext cx="8219256" cy="4613057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5" name="Content Placeholder 4" descr="0159-159-Obschestvo-priznaet-sotsialnuju-zrelost-molodezhi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861931" y="206642"/>
            <a:ext cx="7752861" cy="5814646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5" name="Content Placeholder 4" descr="0164-164-Sotsialnaja-situatsija-razvitija-lichnosti-v-molodosti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44686" y="255378"/>
            <a:ext cx="7827713" cy="5870785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16154E-A0DF-4D27-AFD4-D3380C4344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57</Words>
  <Application>Microsoft Office PowerPoint</Application>
  <PresentationFormat>Экран (4:3)</PresentationFormat>
  <Paragraphs>22</Paragraphs>
  <Slides>14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Calibri</vt:lpstr>
      <vt:lpstr>Corbel</vt:lpstr>
      <vt:lpstr>DesignTemplate</vt:lpstr>
      <vt:lpstr>Социальная ситуация развития</vt:lpstr>
      <vt:lpstr>Социальное развитие</vt:lpstr>
      <vt:lpstr>Презентация PowerPoint</vt:lpstr>
      <vt:lpstr>Презентация PowerPoint</vt:lpstr>
      <vt:lpstr>Презентация PowerPoint</vt:lpstr>
      <vt:lpstr>Возраст и социальная ситуация развития</vt:lpstr>
      <vt:lpstr>Презентация PowerPoint</vt:lpstr>
      <vt:lpstr>ССР младенца</vt:lpstr>
      <vt:lpstr>Презентация PowerPoint</vt:lpstr>
      <vt:lpstr>Презентация PowerPoint</vt:lpstr>
      <vt:lpstr>Младший школьный возраст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2013-03-19T15:21:15Z</dcterms:created>
  <dcterms:modified xsi:type="dcterms:W3CDTF">2020-03-05T17:26:15Z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