
<file path=[Content_Types].xml><?xml version="1.0" encoding="utf-8"?>
<Types xmlns="http://schemas.openxmlformats.org/package/2006/content-types">
  <Default Extension="png" ContentType="image/png"/>
  <Default Extension="jpeg" ContentType="image/jpeg"/>
  <Default Extension="JPG" ContentType="image/.jpg"/>
  <Default Extension="rels" ContentType="application/vnd.openxmlformats-package.relationships+xml"/>
  <Default Extension="xml" ContentType="application/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ink/ink1.xml" ContentType="application/inkml+xml"/>
  <Override PartName="/ppt/ink/ink2.xml" ContentType="application/inkml+xml"/>
  <Override PartName="/ppt/ink/ink3.xml" ContentType="application/inkml+xml"/>
  <Override PartName="/ppt/presProps.xml" ContentType="application/vnd.openxmlformats-officedocument.presentationml.presProps+xml"/>
  <Override PartName="/ppt/presentation.xml" ContentType="application/vnd.openxmlformats-officedocument.presentationml.presentation.main+xml"/>
  <Override PartName="/ppt/slideLayouts/slideLayout1.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Masters/slideMaster1.xml" ContentType="application/vnd.openxmlformats-officedocument.presentationml.slideMaster+xml"/>
  <Override PartName="/ppt/slides/slide1.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tableStyles.xml" ContentType="application/vnd.openxmlformats-officedocument.presentationml.tableStyles+xml"/>
  <Override PartName="/ppt/tags/tag1.xml" ContentType="application/vnd.openxmlformats-officedocument.presentationml.tags+xml"/>
  <Override PartName="/ppt/theme/theme1.xml" ContentType="application/vnd.openxmlformats-officedocument.theme+xml"/>
  <Override PartName="/ppt/viewProps.xml" ContentType="application/vnd.openxmlformats-officedocument.presentationml.viewProps+xml"/>
</Types>
</file>

<file path=_rels/.rels><?xml version="1.0" encoding="UTF-8" standalone="yes"?>
<Relationships xmlns="http://schemas.openxmlformats.org/package/2006/relationships"><Relationship Id="rId1" Type="http://schemas.openxmlformats.org/officeDocument/2006/relationships/officeDocument" Target="ppt/presentation.xml"/><Relationship Id="rId3" Type="http://schemas.openxmlformats.org/package/2006/relationships/metadata/core-properties" Target="docProps/core.xml"/><Relationship Id="rId2" Type="http://schemas.openxmlformats.org/officeDocument/2006/relationships/extended-properties" Target="docProps/app.xml"/><Relationship Id="rId4" Type="http://schemas.openxmlformats.org/officeDocument/2006/relationships/custom-properties" Target="docProps/custom.xml"/></Relationships>
</file>

<file path=ppt/presentation.xml><?xml version="1.0" encoding="utf-8"?>
<p:presentation xmlns:a="http://schemas.openxmlformats.org/drawingml/2006/main" xmlns:r="http://schemas.openxmlformats.org/officeDocument/2006/relationships" xmlns:p="http://schemas.openxmlformats.org/presentationml/2006/main" autoCompressPictures="0">
  <p:sldMasterIdLst>
    <p:sldMasterId id="2147483648" r:id="rId1"/>
  </p:sldMasterIdLst>
  <p:sldIdLst>
    <p:sldId id="256" r:id="rId3"/>
    <p:sldId id="257" r:id="rId4"/>
    <p:sldId id="258" r:id="rId5"/>
    <p:sldId id="259" r:id="rId6"/>
    <p:sldId id="260" r:id="rId7"/>
    <p:sldId id="261" r:id="rId8"/>
    <p:sldId id="262" r:id="rId9"/>
    <p:sldId id="263" r:id="rId10"/>
    <p:sldId id="264" r:id="rId11"/>
    <p:sldId id="265" r:id="rId12"/>
    <p:sldId id="266" r:id="rId13"/>
    <p:sldId id="267" r:id="rId14"/>
    <p:sldId id="268" r:id="rId15"/>
    <p:sldId id="269" r:id="rId16"/>
    <p:sldId id="270" r:id="rId17"/>
    <p:sldId id="271" r:id="rId18"/>
    <p:sldId id="272" r:id="rId19"/>
    <p:sldId id="273" r:id="rId20"/>
    <p:sldId id="274" r:id="rId21"/>
    <p:sldId id="275" r:id="rId22"/>
    <p:sldId id="276" r:id="rId23"/>
    <p:sldId id="277" r:id="rId24"/>
    <p:sldId id="278" r:id="rId25"/>
    <p:sldId id="279" r:id="rId26"/>
    <p:sldId id="280" r:id="rId27"/>
    <p:sldId id="281" r:id="rId28"/>
    <p:sldId id="282" r:id="rId29"/>
    <p:sldId id="283" r:id="rId30"/>
    <p:sldId id="284" r:id="rId31"/>
    <p:sldId id="285" r:id="rId32"/>
    <p:sldId id="286" r:id="rId33"/>
  </p:sldIdLst>
  <p:sldSz cx="12192000" cy="6858000"/>
  <p:notesSz cx="12192000" cy="6858000"/>
  <p:custDataLst>
    <p:tags r:id="rId37"/>
  </p:custDataLst>
  <p:defaultTextStyle>
    <a:defPPr>
      <a:defRPr lang="en-US"/>
    </a:defPPr>
    <a:lvl1pPr algn="l">
      <a:spcBef>
        <a:spcPts val="0"/>
      </a:spcBef>
      <a:spcAft>
        <a:spcPts val="0"/>
      </a:spcAft>
      <a:defRPr>
        <a:solidFill>
          <a:schemeClr val="tx1"/>
        </a:solidFill>
        <a:latin typeface="Arial" panose="020B0604020202020204"/>
        <a:ea typeface="+mn-ea"/>
        <a:cs typeface="Arial" panose="020B0604020202020204"/>
      </a:defRPr>
    </a:lvl1pPr>
    <a:lvl2pPr marL="457200" algn="l">
      <a:spcBef>
        <a:spcPts val="0"/>
      </a:spcBef>
      <a:spcAft>
        <a:spcPts val="0"/>
      </a:spcAft>
      <a:defRPr>
        <a:solidFill>
          <a:schemeClr val="tx1"/>
        </a:solidFill>
        <a:latin typeface="Arial" panose="020B0604020202020204"/>
        <a:ea typeface="+mn-ea"/>
        <a:cs typeface="Arial" panose="020B0604020202020204"/>
      </a:defRPr>
    </a:lvl2pPr>
    <a:lvl3pPr marL="914400" algn="l">
      <a:spcBef>
        <a:spcPts val="0"/>
      </a:spcBef>
      <a:spcAft>
        <a:spcPts val="0"/>
      </a:spcAft>
      <a:defRPr>
        <a:solidFill>
          <a:schemeClr val="tx1"/>
        </a:solidFill>
        <a:latin typeface="Arial" panose="020B0604020202020204"/>
        <a:ea typeface="+mn-ea"/>
        <a:cs typeface="Arial" panose="020B0604020202020204"/>
      </a:defRPr>
    </a:lvl3pPr>
    <a:lvl4pPr marL="1371600" algn="l">
      <a:spcBef>
        <a:spcPts val="0"/>
      </a:spcBef>
      <a:spcAft>
        <a:spcPts val="0"/>
      </a:spcAft>
      <a:defRPr>
        <a:solidFill>
          <a:schemeClr val="tx1"/>
        </a:solidFill>
        <a:latin typeface="Arial" panose="020B0604020202020204"/>
        <a:ea typeface="+mn-ea"/>
        <a:cs typeface="Arial" panose="020B0604020202020204"/>
      </a:defRPr>
    </a:lvl4pPr>
    <a:lvl5pPr marL="1828800" algn="l">
      <a:spcBef>
        <a:spcPts val="0"/>
      </a:spcBef>
      <a:spcAft>
        <a:spcPts val="0"/>
      </a:spcAft>
      <a:defRPr>
        <a:solidFill>
          <a:schemeClr val="tx1"/>
        </a:solidFill>
        <a:latin typeface="Arial" panose="020B0604020202020204"/>
        <a:ea typeface="+mn-ea"/>
        <a:cs typeface="Arial" panose="020B0604020202020204"/>
      </a:defRPr>
    </a:lvl5pPr>
    <a:lvl6pPr marL="2286000" algn="l" defTabSz="914400">
      <a:defRPr>
        <a:solidFill>
          <a:schemeClr val="tx1"/>
        </a:solidFill>
        <a:latin typeface="Arial" panose="020B0604020202020204"/>
        <a:ea typeface="+mn-ea"/>
        <a:cs typeface="Arial" panose="020B0604020202020204"/>
      </a:defRPr>
    </a:lvl6pPr>
    <a:lvl7pPr marL="2743200" algn="l" defTabSz="914400">
      <a:defRPr>
        <a:solidFill>
          <a:schemeClr val="tx1"/>
        </a:solidFill>
        <a:latin typeface="Arial" panose="020B0604020202020204"/>
        <a:ea typeface="+mn-ea"/>
        <a:cs typeface="Arial" panose="020B0604020202020204"/>
      </a:defRPr>
    </a:lvl7pPr>
    <a:lvl8pPr marL="3200400" algn="l" defTabSz="914400">
      <a:defRPr>
        <a:solidFill>
          <a:schemeClr val="tx1"/>
        </a:solidFill>
        <a:latin typeface="Arial" panose="020B0604020202020204"/>
        <a:ea typeface="+mn-ea"/>
        <a:cs typeface="Arial" panose="020B0604020202020204"/>
      </a:defRPr>
    </a:lvl8pPr>
    <a:lvl9pPr marL="3657600" algn="l" defTabSz="914400">
      <a:defRPr>
        <a:solidFill>
          <a:schemeClr val="tx1"/>
        </a:solidFill>
        <a:latin typeface="Arial" panose="020B0604020202020204"/>
        <a:ea typeface="+mn-ea"/>
        <a:cs typeface="Arial" panose="020B0604020202020204"/>
      </a:defRPr>
    </a:lvl9pPr>
  </p:defaultTextStyle>
  <p:extLst>
    <p:ext uri="{EFAFB233-063F-42B5-8137-9DF3F51BA10A}">
      <p15:sldGuideLst xmlns:p15="http://schemas.microsoft.com/office/powerpoint/2012/main">
        <p15:guide id="1" orient="horz" pos="2160" userDrawn="1">
          <p15:clr>
            <a:srgbClr val="A4A3A4"/>
          </p15:clr>
        </p15:guide>
        <p15:guide id="2" pos="2880" userDrawn="1">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showGuides="1">
      <p:cViewPr varScale="1">
        <p:scale>
          <a:sx n="80" d="100"/>
          <a:sy n="80" d="100"/>
        </p:scale>
        <p:origin x="354" y="96"/>
      </p:cViewPr>
      <p:guideLst>
        <p:guide orient="horz" pos="2160"/>
        <p:guide pos="2880"/>
      </p:guideLst>
    </p:cSldViewPr>
  </p:slideViewPr>
  <p:notesTextViewPr>
    <p:cViewPr>
      <p:scale>
        <a:sx n="100" d="100"/>
        <a:sy n="100" d="100"/>
      </p:scale>
      <p:origin x="0" y="0"/>
    </p:cViewPr>
  </p:notesTextViewPr>
  <p:gridSpacing cx="72008" cy="72008"/>
</p:viewPr>
</file>

<file path=ppt/_rels/presentation.xml.rels><?xml version="1.0" encoding="UTF-8" standalone="yes"?>
<Relationships xmlns="http://schemas.openxmlformats.org/package/2006/relationships"><Relationship Id="rId9" Type="http://schemas.openxmlformats.org/officeDocument/2006/relationships/slide" Target="slides/slide7.xml"/><Relationship Id="rId8" Type="http://schemas.openxmlformats.org/officeDocument/2006/relationships/slide" Target="slides/slide6.xml"/><Relationship Id="rId7" Type="http://schemas.openxmlformats.org/officeDocument/2006/relationships/slide" Target="slides/slide5.xml"/><Relationship Id="rId6" Type="http://schemas.openxmlformats.org/officeDocument/2006/relationships/slide" Target="slides/slide4.xml"/><Relationship Id="rId5" Type="http://schemas.openxmlformats.org/officeDocument/2006/relationships/slide" Target="slides/slide3.xml"/><Relationship Id="rId4" Type="http://schemas.openxmlformats.org/officeDocument/2006/relationships/slide" Target="slides/slide2.xml"/><Relationship Id="rId37" Type="http://schemas.openxmlformats.org/officeDocument/2006/relationships/tags" Target="tags/tag1.xml"/><Relationship Id="rId36" Type="http://schemas.openxmlformats.org/officeDocument/2006/relationships/tableStyles" Target="tableStyles.xml"/><Relationship Id="rId35" Type="http://schemas.openxmlformats.org/officeDocument/2006/relationships/viewProps" Target="viewProps.xml"/><Relationship Id="rId34" Type="http://schemas.openxmlformats.org/officeDocument/2006/relationships/presProps" Target="presProps.xml"/><Relationship Id="rId33" Type="http://schemas.openxmlformats.org/officeDocument/2006/relationships/slide" Target="slides/slide31.xml"/><Relationship Id="rId32" Type="http://schemas.openxmlformats.org/officeDocument/2006/relationships/slide" Target="slides/slide30.xml"/><Relationship Id="rId31" Type="http://schemas.openxmlformats.org/officeDocument/2006/relationships/slide" Target="slides/slide29.xml"/><Relationship Id="rId30" Type="http://schemas.openxmlformats.org/officeDocument/2006/relationships/slide" Target="slides/slide28.xml"/><Relationship Id="rId3" Type="http://schemas.openxmlformats.org/officeDocument/2006/relationships/slide" Target="slides/slide1.xml"/><Relationship Id="rId29" Type="http://schemas.openxmlformats.org/officeDocument/2006/relationships/slide" Target="slides/slide27.xml"/><Relationship Id="rId28" Type="http://schemas.openxmlformats.org/officeDocument/2006/relationships/slide" Target="slides/slide26.xml"/><Relationship Id="rId27" Type="http://schemas.openxmlformats.org/officeDocument/2006/relationships/slide" Target="slides/slide25.xml"/><Relationship Id="rId26" Type="http://schemas.openxmlformats.org/officeDocument/2006/relationships/slide" Target="slides/slide24.xml"/><Relationship Id="rId25" Type="http://schemas.openxmlformats.org/officeDocument/2006/relationships/slide" Target="slides/slide23.xml"/><Relationship Id="rId24" Type="http://schemas.openxmlformats.org/officeDocument/2006/relationships/slide" Target="slides/slide22.xml"/><Relationship Id="rId23" Type="http://schemas.openxmlformats.org/officeDocument/2006/relationships/slide" Target="slides/slide21.xml"/><Relationship Id="rId22" Type="http://schemas.openxmlformats.org/officeDocument/2006/relationships/slide" Target="slides/slide20.xml"/><Relationship Id="rId21" Type="http://schemas.openxmlformats.org/officeDocument/2006/relationships/slide" Target="slides/slide19.xml"/><Relationship Id="rId20" Type="http://schemas.openxmlformats.org/officeDocument/2006/relationships/slide" Target="slides/slide18.xml"/><Relationship Id="rId2" Type="http://schemas.openxmlformats.org/officeDocument/2006/relationships/theme" Target="theme/theme1.xml"/><Relationship Id="rId19" Type="http://schemas.openxmlformats.org/officeDocument/2006/relationships/slide" Target="slides/slide17.xml"/><Relationship Id="rId18" Type="http://schemas.openxmlformats.org/officeDocument/2006/relationships/slide" Target="slides/slide16.xml"/><Relationship Id="rId17" Type="http://schemas.openxmlformats.org/officeDocument/2006/relationships/slide" Target="slides/slide15.xml"/><Relationship Id="rId16" Type="http://schemas.openxmlformats.org/officeDocument/2006/relationships/slide" Target="slides/slide14.xml"/><Relationship Id="rId15" Type="http://schemas.openxmlformats.org/officeDocument/2006/relationships/slide" Target="slides/slide13.xml"/><Relationship Id="rId14" Type="http://schemas.openxmlformats.org/officeDocument/2006/relationships/slide" Target="slides/slide12.xml"/><Relationship Id="rId13" Type="http://schemas.openxmlformats.org/officeDocument/2006/relationships/slide" Target="slides/slide11.xml"/><Relationship Id="rId12" Type="http://schemas.openxmlformats.org/officeDocument/2006/relationships/slide" Target="slides/slide10.xml"/><Relationship Id="rId11" Type="http://schemas.openxmlformats.org/officeDocument/2006/relationships/slide" Target="slides/slide9.xml"/><Relationship Id="rId10" Type="http://schemas.openxmlformats.org/officeDocument/2006/relationships/slide" Target="slides/slide8.xml"/><Relationship Id="rId1" Type="http://schemas.openxmlformats.org/officeDocument/2006/relationships/slideMaster" Target="slideMasters/slideMaster1.xml"/></Relationships>
</file>

<file path=ppt/ink/ink1.xml><?xml version="1.0" encoding="utf-8"?>
<inkml:ink xmlns:inkml="http://www.w3.org/2003/InkML">
  <inkml:definitions>
    <inkml:context xml:id="ctx0">
      <inkml:inkSource xml:id="inkSrc0">
        <inkml:traceFormat>
          <inkml:channel name="X" type="integer" units="cm"/>
          <inkml:channel name="Y" type="integer" units="cm"/>
        </inkml:traceFormat>
        <inkml:channelProperties>
          <inkml:channelProperty channel="X" name="resolution" value="28.3464566929134" units="1/cm"/>
          <inkml:channelProperty channel="Y" name="resolution" value="28.3464566929134" units="1/cm"/>
        </inkml:channelProperties>
      </inkml:inkSource>
      <inkml:timestamp xml:id="ts0" timeString="2023-12-26T11:52:28"/>
    </inkml:context>
    <inkml:brush xml:id="br0">
      <inkml:brushProperty name="width" value="0.09701" units="cm"/>
      <inkml:brushProperty name="height" value="0.09701" units="cm"/>
      <inkml:brushProperty name="color" value="#ff0000"/>
      <inkml:brushProperty name="ignorePressure" value="0"/>
    </inkml:brush>
  </inkml:definitions>
  <inkml:trace contextRef="#ctx0" brushRef="#br0">229 493,'3'0,"1"0,1 1,1-1,-1 0,1 0,-2 0,-1 0,1 0,-1 0,0 0,2 1,-2-1,3 1,-1 0,-1-1,0 1,-1-1,0 0,1 0,-1 0,0 0,0 2,0-2,0 0,0 0,1 0,-1 0,0 0,1 1,0-1,-1 0,1 0,-1 0,0 0,0 0,3 0,-3 0,1 0,-1 0,0 0,0 0,0 0,1 0,-1 0,1 0,-1 0,2 0,-2 0,0 0,0 0,0 0,2 0,-2 0,0 0,0 0,0 0,1 0,0 0,-1 0,1 0,0 0,-1 0,0 0,0 0,0 0,0 0,0-1,0 1,0 0,0 0,0 0,0 0,0 0,0 0,0 0,0 0,0-1</inkml:trace>
</inkml:ink>
</file>

<file path=ppt/ink/ink2.xml><?xml version="1.0" encoding="utf-8"?>
<inkml:ink xmlns:inkml="http://www.w3.org/2003/InkML">
  <inkml:definitions>
    <inkml:context xml:id="ctx0">
      <inkml:inkSource xml:id="inkSrc0">
        <inkml:traceFormat>
          <inkml:channel name="X" type="integer" units="cm"/>
          <inkml:channel name="Y" type="integer" units="cm"/>
        </inkml:traceFormat>
        <inkml:channelProperties>
          <inkml:channelProperty channel="X" name="resolution" value="28.3464566929134" units="1/cm"/>
          <inkml:channelProperty channel="Y" name="resolution" value="28.3464566929134" units="1/cm"/>
        </inkml:channelProperties>
      </inkml:inkSource>
      <inkml:timestamp xml:id="ts0" timeString="2023-12-26T11:52:28"/>
    </inkml:context>
    <inkml:brush xml:id="br0">
      <inkml:brushProperty name="width" value="0.09701" units="cm"/>
      <inkml:brushProperty name="height" value="0.09701" units="cm"/>
      <inkml:brushProperty name="color" value="#ff0000"/>
      <inkml:brushProperty name="ignorePressure" value="0"/>
    </inkml:brush>
  </inkml:definitions>
  <inkml:trace contextRef="#ctx0" brushRef="#br0">979 446,'4'0,"4"0,-4 0,-1 0,1 0,-1 0,0 0,0 0,2 0,-1 0,1 0,-1 0,0 0,1 0,-1 0,-1 0,1 0,-1 0,1 0,-1 0,0 0,0 0,1 0,0 0,-1 0,2 0,-1 0,-1 0,0 0,0 0,0 0,0 0,2 0,-1 0,0 0,0 0,-1 0,1 0,0 0,0 0,-1 0,1 0,0 0,-1 0,1 0,0 0,0 1,0 0,-1-1,0 0,0 0,1 0,-1 0,0 0,0 0,1 0,-1 0,0 0,0 0,1 0,-1-1,0 1</inkml:trace>
</inkml:ink>
</file>

<file path=ppt/ink/ink3.xml><?xml version="1.0" encoding="utf-8"?>
<inkml:ink xmlns:inkml="http://www.w3.org/2003/InkML">
  <inkml:definitions>
    <inkml:context xml:id="ctx0">
      <inkml:inkSource xml:id="inkSrc0">
        <inkml:traceFormat>
          <inkml:channel name="X" type="integer" units="cm"/>
          <inkml:channel name="Y" type="integer" units="cm"/>
        </inkml:traceFormat>
        <inkml:channelProperties>
          <inkml:channelProperty channel="X" name="resolution" value="28.3464566929134" units="1/cm"/>
          <inkml:channelProperty channel="Y" name="resolution" value="28.3464566929134" units="1/cm"/>
        </inkml:channelProperties>
      </inkml:inkSource>
      <inkml:timestamp xml:id="ts0" timeString="2023-12-26T11:52:28"/>
    </inkml:context>
    <inkml:brush xml:id="br0">
      <inkml:brushProperty name="width" value="0.09701" units="cm"/>
      <inkml:brushProperty name="height" value="0.09701" units="cm"/>
      <inkml:brushProperty name="color" value="#ff0000"/>
      <inkml:brushProperty name="ignorePressure" value="0"/>
    </inkml:brush>
  </inkml:definitions>
  <inkml:trace contextRef="#ctx0" brushRef="#br0">854 597,'6'0,"0"0,2 0,-3 0,2 0,-1 0,-1 0,-2 0,1 0,-1 0,0 0,2 0,-1 0,-1 0,0 0,0 0,1 0,0 0,2 0,-2 0,-1 0,1 0,-1 0,0 0,0 0,0 0,1 0,-1 0,0 0,1 0</inkml:trace>
</inkml:ink>
</file>

<file path=ppt/slideLayouts/_rels/slideLayout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showMasterPhAnim="0" showMasterSp="0" userDrawn="1">
  <p:cSld name="Титульный слайд">
    <p:spTree>
      <p:nvGrpSpPr>
        <p:cNvPr id="1" name=""/>
        <p:cNvGrpSpPr/>
        <p:nvPr/>
      </p:nvGrpSpPr>
      <p:grpSpPr bwMode="auto">
        <a:xfrm>
          <a:off x="0" y="0"/>
          <a:ext cx="0" cy="0"/>
          <a:chOff x="0" y="0"/>
          <a:chExt cx="0" cy="0"/>
        </a:xfrm>
      </p:grpSpPr>
      <p:sp>
        <p:nvSpPr>
          <p:cNvPr id="4" name="Rectangle 6"/>
          <p:cNvSpPr/>
          <p:nvPr/>
        </p:nvSpPr>
        <p:spPr bwMode="auto">
          <a:xfrm>
            <a:off x="920834" y="1346946"/>
            <a:ext cx="10222992" cy="80683"/>
          </a:xfrm>
          <a:prstGeom prst="rect">
            <a:avLst/>
          </a:prstGeom>
          <a:blipFill>
            <a:blip r:embed="rId2">
              <a:alphaModFix amt="85000"/>
              <a:lum bright="70000" contrast="-70000"/>
            </a:blip>
            <a:tile tx="0" ty="-762000" sx="92000" sy="89000" flip="xy" algn="ctr"/>
          </a:blip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spcBef>
                <a:spcPts val="0"/>
              </a:spcBef>
              <a:spcAft>
                <a:spcPts val="0"/>
              </a:spcAft>
              <a:defRPr/>
            </a:pPr>
            <a:endParaRPr lang="en-US"/>
          </a:p>
        </p:txBody>
      </p:sp>
      <p:sp>
        <p:nvSpPr>
          <p:cNvPr id="5" name="Rectangle 7"/>
          <p:cNvSpPr/>
          <p:nvPr/>
        </p:nvSpPr>
        <p:spPr bwMode="auto">
          <a:xfrm>
            <a:off x="920834" y="4299696"/>
            <a:ext cx="10222992" cy="80683"/>
          </a:xfrm>
          <a:prstGeom prst="rect">
            <a:avLst/>
          </a:prstGeom>
          <a:blipFill>
            <a:blip r:embed="rId2">
              <a:alphaModFix amt="85000"/>
              <a:lum bright="70000" contrast="-70000"/>
            </a:blip>
            <a:tile tx="0" ty="-717550" sx="92000" sy="89000" flip="xy" algn="ctr"/>
          </a:blip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spcBef>
                <a:spcPts val="0"/>
              </a:spcBef>
              <a:spcAft>
                <a:spcPts val="0"/>
              </a:spcAft>
              <a:defRPr/>
            </a:pPr>
            <a:endParaRPr lang="en-US"/>
          </a:p>
        </p:txBody>
      </p:sp>
      <p:sp>
        <p:nvSpPr>
          <p:cNvPr id="6" name="Rectangle 8"/>
          <p:cNvSpPr/>
          <p:nvPr/>
        </p:nvSpPr>
        <p:spPr bwMode="auto">
          <a:xfrm>
            <a:off x="920834" y="1484779"/>
            <a:ext cx="10222992" cy="2743200"/>
          </a:xfrm>
          <a:prstGeom prst="rect">
            <a:avLst/>
          </a:prstGeom>
          <a:blipFill>
            <a:blip r:embed="rId2">
              <a:alphaModFix amt="85000"/>
              <a:lum bright="70000" contrast="-70000"/>
            </a:blip>
            <a:tile tx="0" ty="-704850" sx="92000" sy="89000" flip="xy" algn="ctr"/>
          </a:blip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spcBef>
                <a:spcPts val="0"/>
              </a:spcBef>
              <a:spcAft>
                <a:spcPts val="0"/>
              </a:spcAft>
              <a:defRPr/>
            </a:pPr>
            <a:endParaRPr lang="en-US"/>
          </a:p>
        </p:txBody>
      </p:sp>
      <p:grpSp>
        <p:nvGrpSpPr>
          <p:cNvPr id="7" name="Group 9"/>
          <p:cNvGrpSpPr/>
          <p:nvPr/>
        </p:nvGrpSpPr>
        <p:grpSpPr bwMode="auto">
          <a:xfrm>
            <a:off x="9648825" y="4068763"/>
            <a:ext cx="1081088" cy="1081087"/>
            <a:chOff x="9685338" y="4460675"/>
            <a:chExt cx="1080904" cy="1080902"/>
          </a:xfrm>
        </p:grpSpPr>
        <p:sp>
          <p:nvSpPr>
            <p:cNvPr id="8" name="Oval 10"/>
            <p:cNvSpPr/>
            <p:nvPr/>
          </p:nvSpPr>
          <p:spPr bwMode="auto">
            <a:xfrm>
              <a:off x="9685338" y="4460675"/>
              <a:ext cx="1080904" cy="1080902"/>
            </a:xfrm>
            <a:prstGeom prst="ellipse">
              <a:avLst/>
            </a:prstGeom>
            <a:blipFill>
              <a:blip r:embed="rId3">
                <a:duotone>
                  <a:schemeClr val="accent1">
                    <a:shade val="45000"/>
                    <a:satMod val="135000"/>
                  </a:schemeClr>
                  <a:prstClr val="white"/>
                </a:duotone>
              </a:blip>
              <a:tile tx="0" ty="0" sx="85000" sy="85000" flip="none" algn="tl"/>
            </a:blipFill>
            <a:ln w="25400" cap="flat" cmpd="sng" algn="ctr">
              <a:noFill/>
              <a:prstDash val="solid"/>
            </a:ln>
            <a:effectLst/>
          </p:spPr>
          <p:txBody>
            <a:bodyPr lIns="0" tIns="0" rIns="0" bIns="0" anchor="ctr"/>
            <a:lstStyle/>
            <a:p>
              <a:pPr algn="ctr">
                <a:spcBef>
                  <a:spcPts val="0"/>
                </a:spcBef>
                <a:spcAft>
                  <a:spcPts val="0"/>
                </a:spcAft>
                <a:defRPr/>
              </a:pPr>
              <a:endParaRPr lang="en-US" sz="2000">
                <a:solidFill>
                  <a:prstClr val="white"/>
                </a:solidFill>
                <a:latin typeface="Rockwell Extra Bold"/>
                <a:cs typeface="Arial" panose="020B0604020202020204"/>
              </a:endParaRPr>
            </a:p>
          </p:txBody>
        </p:sp>
        <p:sp>
          <p:nvSpPr>
            <p:cNvPr id="9" name="Oval 11"/>
            <p:cNvSpPr/>
            <p:nvPr/>
          </p:nvSpPr>
          <p:spPr bwMode="auto">
            <a:xfrm>
              <a:off x="9793270" y="4568607"/>
              <a:ext cx="865041" cy="865039"/>
            </a:xfrm>
            <a:prstGeom prst="ellipse">
              <a:avLst/>
            </a:prstGeom>
            <a:noFill/>
            <a:ln w="25400" cap="flat" cmpd="sng" algn="ctr">
              <a:solidFill>
                <a:sysClr val="window" lastClr="FFFFFF"/>
              </a:solidFill>
              <a:prstDash val="solid"/>
            </a:ln>
            <a:effectLst/>
          </p:spPr>
          <p:txBody>
            <a:bodyPr anchor="ctr"/>
            <a:lstStyle/>
            <a:p>
              <a:pPr algn="ctr">
                <a:spcBef>
                  <a:spcPts val="0"/>
                </a:spcBef>
                <a:spcAft>
                  <a:spcPts val="0"/>
                </a:spcAft>
                <a:defRPr/>
              </a:pPr>
              <a:endParaRPr lang="en-US">
                <a:solidFill>
                  <a:prstClr val="white"/>
                </a:solidFill>
                <a:latin typeface="Calibri" panose="020F0502020204030204"/>
                <a:cs typeface="Arial" panose="020B0604020202020204"/>
              </a:endParaRPr>
            </a:p>
          </p:txBody>
        </p:sp>
      </p:grpSp>
      <p:sp>
        <p:nvSpPr>
          <p:cNvPr id="2" name="Title 1"/>
          <p:cNvSpPr>
            <a:spLocks noGrp="1"/>
          </p:cNvSpPr>
          <p:nvPr>
            <p:ph type="ctrTitle"/>
          </p:nvPr>
        </p:nvSpPr>
        <p:spPr bwMode="auto">
          <a:xfrm>
            <a:off x="1051560" y="1432223"/>
            <a:ext cx="9966960" cy="3035808"/>
          </a:xfrm>
        </p:spPr>
        <p:txBody>
          <a:bodyPr>
            <a:noAutofit/>
          </a:bodyPr>
          <a:lstStyle>
            <a:lvl1pPr algn="l">
              <a:lnSpc>
                <a:spcPct val="80000"/>
              </a:lnSpc>
              <a:defRPr sz="9600" cap="all">
                <a:blipFill>
                  <a:blip r:embed="rId3"/>
                  <a:tile tx="6350" ty="-127000" sx="65000" sy="64000" flip="none" algn="tl"/>
                </a:blipFill>
              </a:defRPr>
            </a:lvl1pPr>
          </a:lstStyle>
          <a:p>
            <a:pPr>
              <a:defRPr/>
            </a:pPr>
            <a:r>
              <a:rPr lang="ru-RU"/>
              <a:t>Образец заголовка</a:t>
            </a:r>
            <a:endParaRPr lang="en-US"/>
          </a:p>
        </p:txBody>
      </p:sp>
      <p:sp>
        <p:nvSpPr>
          <p:cNvPr id="3" name="Subtitle 2"/>
          <p:cNvSpPr>
            <a:spLocks noGrp="1"/>
          </p:cNvSpPr>
          <p:nvPr>
            <p:ph type="subTitle" idx="1"/>
          </p:nvPr>
        </p:nvSpPr>
        <p:spPr bwMode="auto">
          <a:xfrm>
            <a:off x="1069848" y="4389120"/>
            <a:ext cx="7891272" cy="1069848"/>
          </a:xfrm>
        </p:spPr>
        <p:txBody>
          <a:bodyPr>
            <a:normAutofit/>
          </a:bodyPr>
          <a:lstStyle>
            <a:lvl1pPr marL="0" indent="0" algn="l">
              <a:buNone/>
              <a:defRPr sz="2200">
                <a:solidFill>
                  <a:schemeClr val="tx1"/>
                </a:solidFill>
              </a:defRPr>
            </a:lvl1pPr>
            <a:lvl2pPr marL="457200" indent="0" algn="ctr">
              <a:buNone/>
              <a:defRPr sz="2800"/>
            </a:lvl2pPr>
            <a:lvl3pPr marL="914400" indent="0" algn="ctr">
              <a:buNone/>
              <a:defRPr sz="2400"/>
            </a:lvl3pPr>
            <a:lvl4pPr marL="1371600" indent="0" algn="ctr">
              <a:buNone/>
              <a:defRPr sz="2000"/>
            </a:lvl4pPr>
            <a:lvl5pPr marL="1828800" indent="0" algn="ctr">
              <a:buNone/>
              <a:defRPr sz="2000"/>
            </a:lvl5pPr>
            <a:lvl6pPr marL="2286000" indent="0" algn="ctr">
              <a:buNone/>
              <a:defRPr sz="2000"/>
            </a:lvl6pPr>
            <a:lvl7pPr marL="2743200" indent="0" algn="ctr">
              <a:buNone/>
              <a:defRPr sz="2000"/>
            </a:lvl7pPr>
            <a:lvl8pPr marL="3200400" indent="0" algn="ctr">
              <a:buNone/>
              <a:defRPr sz="2000"/>
            </a:lvl8pPr>
            <a:lvl9pPr marL="3657600" indent="0" algn="ctr">
              <a:buNone/>
              <a:defRPr sz="2000"/>
            </a:lvl9pPr>
          </a:lstStyle>
          <a:p>
            <a:pPr>
              <a:defRPr/>
            </a:pPr>
            <a:r>
              <a:rPr lang="ru-RU"/>
              <a:t>Образец подзаголовка</a:t>
            </a:r>
            <a:endParaRPr lang="en-US"/>
          </a:p>
        </p:txBody>
      </p:sp>
      <p:sp>
        <p:nvSpPr>
          <p:cNvPr id="10" name="Date Placeholder 3"/>
          <p:cNvSpPr>
            <a:spLocks noGrp="1"/>
          </p:cNvSpPr>
          <p:nvPr>
            <p:ph type="dt" sz="half" idx="10"/>
          </p:nvPr>
        </p:nvSpPr>
        <p:spPr bwMode="auto"/>
        <p:txBody>
          <a:bodyPr/>
          <a:lstStyle>
            <a:lvl1pPr>
              <a:defRPr/>
            </a:lvl1pPr>
          </a:lstStyle>
          <a:p>
            <a:pPr>
              <a:defRPr/>
            </a:pPr>
            <a:fld id="{DF804451-D74F-46CA-A2D5-8FA3F20E0025}" type="datetimeFigureOut">
              <a:rPr lang="en-US"/>
            </a:fld>
            <a:endParaRPr lang="en-US"/>
          </a:p>
        </p:txBody>
      </p:sp>
      <p:sp>
        <p:nvSpPr>
          <p:cNvPr id="11" name="Footer Placeholder 4"/>
          <p:cNvSpPr>
            <a:spLocks noGrp="1"/>
          </p:cNvSpPr>
          <p:nvPr>
            <p:ph type="ftr" sz="quarter" idx="11"/>
          </p:nvPr>
        </p:nvSpPr>
        <p:spPr bwMode="auto"/>
        <p:txBody>
          <a:bodyPr/>
          <a:lstStyle>
            <a:lvl1pPr>
              <a:defRPr/>
            </a:lvl1pPr>
          </a:lstStyle>
          <a:p>
            <a:pPr>
              <a:defRPr/>
            </a:pPr>
            <a:endParaRPr lang="en-US"/>
          </a:p>
        </p:txBody>
      </p:sp>
      <p:sp>
        <p:nvSpPr>
          <p:cNvPr id="12" name="Slide Number Placeholder 5"/>
          <p:cNvSpPr>
            <a:spLocks noGrp="1"/>
          </p:cNvSpPr>
          <p:nvPr>
            <p:ph type="sldNum" sz="quarter" idx="12"/>
          </p:nvPr>
        </p:nvSpPr>
        <p:spPr bwMode="auto">
          <a:xfrm>
            <a:off x="9593263" y="4289425"/>
            <a:ext cx="1193800" cy="639763"/>
          </a:xfrm>
        </p:spPr>
        <p:txBody>
          <a:bodyPr/>
          <a:lstStyle>
            <a:lvl1pPr>
              <a:defRPr sz="2800"/>
            </a:lvl1pPr>
          </a:lstStyle>
          <a:p>
            <a:pPr>
              <a:defRPr/>
            </a:pPr>
            <a:fld id="{E1C3BDC8-02EB-4AB9-92EA-7C74E896E033}" type="slidenum">
              <a:rPr lang="en-US"/>
            </a:fld>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showMasterPhAnim="0" userDrawn="1">
  <p:cSld name="Заголовок и объект">
    <p:spTree>
      <p:nvGrpSpPr>
        <p:cNvPr id="1" name=""/>
        <p:cNvGrpSpPr/>
        <p:nvPr/>
      </p:nvGrpSpPr>
      <p:grpSpPr bwMode="auto">
        <a:xfrm>
          <a:off x="0" y="0"/>
          <a:ext cx="0" cy="0"/>
          <a:chOff x="0" y="0"/>
          <a:chExt cx="0" cy="0"/>
        </a:xfrm>
      </p:grpSpPr>
      <p:sp>
        <p:nvSpPr>
          <p:cNvPr id="2" name="Title 1"/>
          <p:cNvSpPr>
            <a:spLocks noGrp="1"/>
          </p:cNvSpPr>
          <p:nvPr>
            <p:ph type="title"/>
          </p:nvPr>
        </p:nvSpPr>
        <p:spPr bwMode="auto"/>
        <p:txBody>
          <a:bodyPr/>
          <a:lstStyle/>
          <a:p>
            <a:pPr>
              <a:defRPr/>
            </a:pPr>
            <a:r>
              <a:rPr lang="ru-RU"/>
              <a:t>Образец заголовка</a:t>
            </a:r>
            <a:endParaRPr lang="en-US"/>
          </a:p>
        </p:txBody>
      </p:sp>
      <p:sp>
        <p:nvSpPr>
          <p:cNvPr id="3" name="Content Placeholder 2"/>
          <p:cNvSpPr>
            <a:spLocks noGrp="1"/>
          </p:cNvSpPr>
          <p:nvPr>
            <p:ph idx="1"/>
          </p:nvPr>
        </p:nvSpPr>
        <p:spPr bwMode="auto"/>
        <p:txBody>
          <a:bodyPr/>
          <a:lstStyle/>
          <a:p>
            <a:pPr lvl="0">
              <a:defRPr/>
            </a:pPr>
            <a:r>
              <a:rPr lang="ru-RU"/>
              <a:t>Образец текста</a:t>
            </a:r>
            <a:endParaRPr lang="ru-RU"/>
          </a:p>
          <a:p>
            <a:pPr lvl="1">
              <a:defRPr/>
            </a:pPr>
            <a:r>
              <a:rPr lang="ru-RU"/>
              <a:t>Второй уровень</a:t>
            </a:r>
            <a:endParaRPr lang="ru-RU"/>
          </a:p>
          <a:p>
            <a:pPr lvl="2">
              <a:defRPr/>
            </a:pPr>
            <a:r>
              <a:rPr lang="ru-RU"/>
              <a:t>Третий уровень</a:t>
            </a:r>
            <a:endParaRPr lang="ru-RU"/>
          </a:p>
          <a:p>
            <a:pPr lvl="3">
              <a:defRPr/>
            </a:pPr>
            <a:r>
              <a:rPr lang="ru-RU"/>
              <a:t>Четвертый уровень</a:t>
            </a:r>
            <a:endParaRPr lang="ru-RU"/>
          </a:p>
          <a:p>
            <a:pPr lvl="4">
              <a:defRPr/>
            </a:pPr>
            <a:r>
              <a:rPr lang="ru-RU"/>
              <a:t>Пятый уровень</a:t>
            </a:r>
            <a:endParaRPr lang="en-US"/>
          </a:p>
        </p:txBody>
      </p:sp>
      <p:sp>
        <p:nvSpPr>
          <p:cNvPr id="4" name="Date Placeholder 3"/>
          <p:cNvSpPr>
            <a:spLocks noGrp="1"/>
          </p:cNvSpPr>
          <p:nvPr>
            <p:ph type="dt" sz="half" idx="10"/>
          </p:nvPr>
        </p:nvSpPr>
        <p:spPr bwMode="auto"/>
        <p:txBody>
          <a:bodyPr/>
          <a:lstStyle>
            <a:lvl1pPr>
              <a:defRPr/>
            </a:lvl1pPr>
          </a:lstStyle>
          <a:p>
            <a:pPr>
              <a:defRPr/>
            </a:pPr>
            <a:fld id="{55388827-7B9E-4ADC-AE61-0C8CD180FF13}" type="datetimeFigureOut">
              <a:rPr lang="en-US"/>
            </a:fld>
            <a:endParaRPr lang="en-US"/>
          </a:p>
        </p:txBody>
      </p:sp>
      <p:sp>
        <p:nvSpPr>
          <p:cNvPr id="5" name="Footer Placeholder 4"/>
          <p:cNvSpPr>
            <a:spLocks noGrp="1"/>
          </p:cNvSpPr>
          <p:nvPr>
            <p:ph type="ftr" sz="quarter" idx="11"/>
          </p:nvPr>
        </p:nvSpPr>
        <p:spPr bwMode="auto"/>
        <p:txBody>
          <a:bodyPr/>
          <a:lstStyle>
            <a:lvl1pPr>
              <a:defRPr/>
            </a:lvl1pPr>
          </a:lstStyle>
          <a:p>
            <a:pPr>
              <a:defRPr/>
            </a:pPr>
            <a:endParaRPr lang="en-US"/>
          </a:p>
        </p:txBody>
      </p:sp>
      <p:sp>
        <p:nvSpPr>
          <p:cNvPr id="6" name="Slide Number Placeholder 5"/>
          <p:cNvSpPr>
            <a:spLocks noGrp="1"/>
          </p:cNvSpPr>
          <p:nvPr>
            <p:ph type="sldNum" sz="quarter" idx="12"/>
          </p:nvPr>
        </p:nvSpPr>
        <p:spPr bwMode="auto"/>
        <p:txBody>
          <a:bodyPr/>
          <a:lstStyle>
            <a:lvl1pPr>
              <a:defRPr/>
            </a:lvl1pPr>
          </a:lstStyle>
          <a:p>
            <a:pPr>
              <a:defRPr/>
            </a:pPr>
            <a:fld id="{CA731427-45B1-4B02-9D8F-48693A1FA96A}" type="slidenum">
              <a:rPr lang="en-US"/>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showMasterPhAnim="0" showMasterSp="0" userDrawn="1">
  <p:cSld name="Заголовок раздела">
    <p:spTree>
      <p:nvGrpSpPr>
        <p:cNvPr id="1" name=""/>
        <p:cNvGrpSpPr/>
        <p:nvPr/>
      </p:nvGrpSpPr>
      <p:grpSpPr bwMode="auto">
        <a:xfrm>
          <a:off x="0" y="0"/>
          <a:ext cx="0" cy="0"/>
          <a:chOff x="0" y="0"/>
          <a:chExt cx="0" cy="0"/>
        </a:xfrm>
      </p:grpSpPr>
      <p:sp>
        <p:nvSpPr>
          <p:cNvPr id="4" name="Rectangle 6"/>
          <p:cNvSpPr/>
          <p:nvPr/>
        </p:nvSpPr>
        <p:spPr bwMode="auto">
          <a:xfrm>
            <a:off x="0" y="4917989"/>
            <a:ext cx="12192000" cy="1940010"/>
          </a:xfrm>
          <a:prstGeom prst="rect">
            <a:avLst/>
          </a:prstGeom>
          <a:blipFill>
            <a:blip r:embed="rId2">
              <a:alphaModFix amt="85000"/>
              <a:lum bright="70000" contrast="-70000"/>
            </a:blip>
            <a:tile tx="0" ty="-704850" sx="92000" sy="89000" flip="xy" algn="ctr"/>
          </a:blip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spcBef>
                <a:spcPts val="0"/>
              </a:spcBef>
              <a:spcAft>
                <a:spcPts val="0"/>
              </a:spcAft>
              <a:defRPr/>
            </a:pPr>
            <a:endParaRPr lang="en-US"/>
          </a:p>
        </p:txBody>
      </p:sp>
      <p:grpSp>
        <p:nvGrpSpPr>
          <p:cNvPr id="5" name="Group 7"/>
          <p:cNvGrpSpPr/>
          <p:nvPr/>
        </p:nvGrpSpPr>
        <p:grpSpPr bwMode="auto">
          <a:xfrm>
            <a:off x="896938" y="2325688"/>
            <a:ext cx="1081087" cy="1081087"/>
            <a:chOff x="9685338" y="4460675"/>
            <a:chExt cx="1080904" cy="1080902"/>
          </a:xfrm>
        </p:grpSpPr>
        <p:sp>
          <p:nvSpPr>
            <p:cNvPr id="6" name="Oval 8"/>
            <p:cNvSpPr/>
            <p:nvPr/>
          </p:nvSpPr>
          <p:spPr bwMode="auto">
            <a:xfrm>
              <a:off x="9685338" y="4460675"/>
              <a:ext cx="1080904" cy="1080902"/>
            </a:xfrm>
            <a:prstGeom prst="ellipse">
              <a:avLst/>
            </a:prstGeom>
            <a:blipFill>
              <a:blip r:embed="rId3">
                <a:duotone>
                  <a:schemeClr val="accent1">
                    <a:shade val="45000"/>
                    <a:satMod val="135000"/>
                  </a:schemeClr>
                  <a:prstClr val="white"/>
                </a:duotone>
              </a:blip>
              <a:tile tx="0" ty="0" sx="85000" sy="85000" flip="none" algn="tl"/>
            </a:blipFill>
            <a:ln w="25400" cap="flat" cmpd="sng" algn="ctr">
              <a:noFill/>
              <a:prstDash val="solid"/>
            </a:ln>
            <a:effectLst/>
          </p:spPr>
          <p:txBody>
            <a:bodyPr lIns="0" tIns="0" rIns="0" bIns="0" anchor="ctr"/>
            <a:lstStyle/>
            <a:p>
              <a:pPr algn="ctr">
                <a:spcBef>
                  <a:spcPts val="0"/>
                </a:spcBef>
                <a:spcAft>
                  <a:spcPts val="0"/>
                </a:spcAft>
                <a:defRPr/>
              </a:pPr>
              <a:endParaRPr lang="en-US" sz="2000">
                <a:solidFill>
                  <a:prstClr val="white"/>
                </a:solidFill>
                <a:latin typeface="Rockwell Extra Bold"/>
                <a:cs typeface="Arial" panose="020B0604020202020204"/>
              </a:endParaRPr>
            </a:p>
          </p:txBody>
        </p:sp>
        <p:sp>
          <p:nvSpPr>
            <p:cNvPr id="7" name="Oval 9"/>
            <p:cNvSpPr/>
            <p:nvPr/>
          </p:nvSpPr>
          <p:spPr bwMode="auto">
            <a:xfrm>
              <a:off x="9793270" y="4568607"/>
              <a:ext cx="865041" cy="865039"/>
            </a:xfrm>
            <a:prstGeom prst="ellipse">
              <a:avLst/>
            </a:prstGeom>
            <a:noFill/>
            <a:ln w="25400" cap="flat" cmpd="sng" algn="ctr">
              <a:solidFill>
                <a:sysClr val="window" lastClr="FFFFFF"/>
              </a:solidFill>
              <a:prstDash val="solid"/>
            </a:ln>
            <a:effectLst/>
          </p:spPr>
          <p:txBody>
            <a:bodyPr anchor="ctr"/>
            <a:lstStyle/>
            <a:p>
              <a:pPr algn="ctr">
                <a:spcBef>
                  <a:spcPts val="0"/>
                </a:spcBef>
                <a:spcAft>
                  <a:spcPts val="0"/>
                </a:spcAft>
                <a:defRPr/>
              </a:pPr>
              <a:endParaRPr lang="en-US">
                <a:solidFill>
                  <a:prstClr val="white"/>
                </a:solidFill>
                <a:latin typeface="Calibri" panose="020F0502020204030204"/>
                <a:cs typeface="Arial" panose="020B0604020202020204"/>
              </a:endParaRPr>
            </a:p>
          </p:txBody>
        </p:sp>
      </p:grpSp>
      <p:sp>
        <p:nvSpPr>
          <p:cNvPr id="2" name="Title 1"/>
          <p:cNvSpPr>
            <a:spLocks noGrp="1"/>
          </p:cNvSpPr>
          <p:nvPr>
            <p:ph type="title"/>
          </p:nvPr>
        </p:nvSpPr>
        <p:spPr bwMode="auto">
          <a:xfrm>
            <a:off x="2167128" y="1225296"/>
            <a:ext cx="9281160" cy="3520440"/>
          </a:xfrm>
        </p:spPr>
        <p:txBody>
          <a:bodyPr/>
          <a:lstStyle>
            <a:lvl1pPr>
              <a:lnSpc>
                <a:spcPct val="80000"/>
              </a:lnSpc>
              <a:defRPr sz="8000" b="0"/>
            </a:lvl1pPr>
          </a:lstStyle>
          <a:p>
            <a:pPr>
              <a:defRPr/>
            </a:pPr>
            <a:r>
              <a:rPr lang="ru-RU"/>
              <a:t>Образец заголовка</a:t>
            </a:r>
            <a:endParaRPr lang="en-US"/>
          </a:p>
        </p:txBody>
      </p:sp>
      <p:sp>
        <p:nvSpPr>
          <p:cNvPr id="3" name="Text Placeholder 2"/>
          <p:cNvSpPr>
            <a:spLocks noGrp="1"/>
          </p:cNvSpPr>
          <p:nvPr>
            <p:ph type="body" idx="1"/>
          </p:nvPr>
        </p:nvSpPr>
        <p:spPr bwMode="auto">
          <a:xfrm>
            <a:off x="2165774" y="5020056"/>
            <a:ext cx="9052560" cy="1066800"/>
          </a:xfrm>
        </p:spPr>
        <p:txBody>
          <a:bodyPr>
            <a:normAutofit/>
          </a:bodyPr>
          <a:lstStyle>
            <a:lvl1pPr marL="0" indent="0">
              <a:buNone/>
              <a:defRPr sz="20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defRPr/>
            </a:pPr>
            <a:r>
              <a:rPr lang="ru-RU"/>
              <a:t>Образец текста</a:t>
            </a:r>
            <a:endParaRPr lang="ru-RU"/>
          </a:p>
        </p:txBody>
      </p:sp>
      <p:sp>
        <p:nvSpPr>
          <p:cNvPr id="8" name="Date Placeholder 3"/>
          <p:cNvSpPr>
            <a:spLocks noGrp="1"/>
          </p:cNvSpPr>
          <p:nvPr>
            <p:ph type="dt" sz="half" idx="10"/>
          </p:nvPr>
        </p:nvSpPr>
        <p:spPr bwMode="auto">
          <a:xfrm>
            <a:off x="8593138" y="6272213"/>
            <a:ext cx="2644775" cy="365125"/>
          </a:xfrm>
        </p:spPr>
        <p:txBody>
          <a:bodyPr/>
          <a:lstStyle>
            <a:lvl1pPr>
              <a:defRPr/>
            </a:lvl1pPr>
          </a:lstStyle>
          <a:p>
            <a:pPr>
              <a:defRPr/>
            </a:pPr>
            <a:fld id="{9E3B2489-618F-4930-9FE4-D57F065C871E}" type="datetimeFigureOut">
              <a:rPr lang="en-US"/>
            </a:fld>
            <a:endParaRPr lang="en-US"/>
          </a:p>
        </p:txBody>
      </p:sp>
      <p:sp>
        <p:nvSpPr>
          <p:cNvPr id="9" name="Footer Placeholder 4"/>
          <p:cNvSpPr>
            <a:spLocks noGrp="1"/>
          </p:cNvSpPr>
          <p:nvPr>
            <p:ph type="ftr" sz="quarter" idx="11"/>
          </p:nvPr>
        </p:nvSpPr>
        <p:spPr bwMode="auto">
          <a:xfrm>
            <a:off x="2182813" y="6272213"/>
            <a:ext cx="6327775" cy="365125"/>
          </a:xfrm>
        </p:spPr>
        <p:txBody>
          <a:bodyPr/>
          <a:lstStyle>
            <a:lvl1pPr>
              <a:defRPr/>
            </a:lvl1pPr>
          </a:lstStyle>
          <a:p>
            <a:pPr>
              <a:defRPr/>
            </a:pPr>
            <a:endParaRPr lang="en-US"/>
          </a:p>
        </p:txBody>
      </p:sp>
      <p:sp>
        <p:nvSpPr>
          <p:cNvPr id="10" name="Slide Number Placeholder 5"/>
          <p:cNvSpPr>
            <a:spLocks noGrp="1"/>
          </p:cNvSpPr>
          <p:nvPr>
            <p:ph type="sldNum" sz="quarter" idx="12"/>
          </p:nvPr>
        </p:nvSpPr>
        <p:spPr bwMode="auto">
          <a:xfrm>
            <a:off x="842963" y="2506663"/>
            <a:ext cx="1189037" cy="719137"/>
          </a:xfrm>
        </p:spPr>
        <p:txBody>
          <a:bodyPr/>
          <a:lstStyle>
            <a:lvl1pPr>
              <a:defRPr sz="2800"/>
            </a:lvl1pPr>
          </a:lstStyle>
          <a:p>
            <a:pPr>
              <a:defRPr/>
            </a:pPr>
            <a:fld id="{04CE19D0-5171-4350-B996-82CA9A8CF55E}" type="slidenum">
              <a:rPr lang="en-US"/>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showMasterPhAnim="0" userDrawn="1">
  <p:cSld name="Два объекта">
    <p:spTree>
      <p:nvGrpSpPr>
        <p:cNvPr id="1" name=""/>
        <p:cNvGrpSpPr/>
        <p:nvPr/>
      </p:nvGrpSpPr>
      <p:grpSpPr bwMode="auto">
        <a:xfrm>
          <a:off x="0" y="0"/>
          <a:ext cx="0" cy="0"/>
          <a:chOff x="0" y="0"/>
          <a:chExt cx="0" cy="0"/>
        </a:xfrm>
      </p:grpSpPr>
      <p:sp>
        <p:nvSpPr>
          <p:cNvPr id="2" name="Title 1"/>
          <p:cNvSpPr>
            <a:spLocks noGrp="1"/>
          </p:cNvSpPr>
          <p:nvPr>
            <p:ph type="title"/>
          </p:nvPr>
        </p:nvSpPr>
        <p:spPr bwMode="auto"/>
        <p:txBody>
          <a:bodyPr/>
          <a:lstStyle/>
          <a:p>
            <a:pPr>
              <a:defRPr/>
            </a:pPr>
            <a:r>
              <a:rPr lang="ru-RU"/>
              <a:t>Образец заголовка</a:t>
            </a:r>
            <a:endParaRPr lang="en-US"/>
          </a:p>
        </p:txBody>
      </p:sp>
      <p:sp>
        <p:nvSpPr>
          <p:cNvPr id="3" name="Content Placeholder 2"/>
          <p:cNvSpPr>
            <a:spLocks noGrp="1"/>
          </p:cNvSpPr>
          <p:nvPr>
            <p:ph sz="half" idx="1"/>
          </p:nvPr>
        </p:nvSpPr>
        <p:spPr bwMode="auto">
          <a:xfrm>
            <a:off x="1069848" y="2194560"/>
            <a:ext cx="4754880" cy="3977640"/>
          </a:xfrm>
        </p:spPr>
        <p:txBody>
          <a:bodyPr/>
          <a:lstStyle>
            <a:lvl1pPr>
              <a:defRPr sz="2000"/>
            </a:lvl1pPr>
            <a:lvl2pPr>
              <a:defRPr sz="1800"/>
            </a:lvl2pPr>
            <a:lvl3pPr>
              <a:defRPr sz="1600"/>
            </a:lvl3pPr>
            <a:lvl4pPr>
              <a:defRPr sz="1600"/>
            </a:lvl4pPr>
            <a:lvl5pPr>
              <a:defRPr sz="1600"/>
            </a:lvl5pPr>
            <a:lvl6pPr>
              <a:defRPr sz="1800"/>
            </a:lvl6pPr>
            <a:lvl7pPr>
              <a:defRPr sz="1800"/>
            </a:lvl7pPr>
            <a:lvl8pPr>
              <a:defRPr sz="1800"/>
            </a:lvl8pPr>
            <a:lvl9pPr>
              <a:defRPr sz="1800"/>
            </a:lvl9pPr>
          </a:lstStyle>
          <a:p>
            <a:pPr lvl="0">
              <a:defRPr/>
            </a:pPr>
            <a:r>
              <a:rPr lang="ru-RU"/>
              <a:t>Образец текста</a:t>
            </a:r>
            <a:endParaRPr lang="ru-RU"/>
          </a:p>
          <a:p>
            <a:pPr lvl="1">
              <a:defRPr/>
            </a:pPr>
            <a:r>
              <a:rPr lang="ru-RU"/>
              <a:t>Второй уровень</a:t>
            </a:r>
            <a:endParaRPr lang="ru-RU"/>
          </a:p>
          <a:p>
            <a:pPr lvl="2">
              <a:defRPr/>
            </a:pPr>
            <a:r>
              <a:rPr lang="ru-RU"/>
              <a:t>Третий уровень</a:t>
            </a:r>
            <a:endParaRPr lang="ru-RU"/>
          </a:p>
          <a:p>
            <a:pPr lvl="3">
              <a:defRPr/>
            </a:pPr>
            <a:r>
              <a:rPr lang="ru-RU"/>
              <a:t>Четвертый уровень</a:t>
            </a:r>
            <a:endParaRPr lang="ru-RU"/>
          </a:p>
          <a:p>
            <a:pPr lvl="4">
              <a:defRPr/>
            </a:pPr>
            <a:r>
              <a:rPr lang="ru-RU"/>
              <a:t>Пятый уровень</a:t>
            </a:r>
            <a:endParaRPr lang="en-US"/>
          </a:p>
        </p:txBody>
      </p:sp>
      <p:sp>
        <p:nvSpPr>
          <p:cNvPr id="4" name="Content Placeholder 3"/>
          <p:cNvSpPr>
            <a:spLocks noGrp="1"/>
          </p:cNvSpPr>
          <p:nvPr>
            <p:ph sz="half" idx="2"/>
          </p:nvPr>
        </p:nvSpPr>
        <p:spPr bwMode="auto">
          <a:xfrm>
            <a:off x="6364224" y="2194560"/>
            <a:ext cx="4754880" cy="3977640"/>
          </a:xfrm>
        </p:spPr>
        <p:txBody>
          <a:bodyPr/>
          <a:lstStyle>
            <a:lvl1pPr>
              <a:defRPr sz="2000"/>
            </a:lvl1pPr>
            <a:lvl2pPr>
              <a:defRPr sz="1800"/>
            </a:lvl2pPr>
            <a:lvl3pPr>
              <a:defRPr sz="1600"/>
            </a:lvl3pPr>
            <a:lvl4pPr>
              <a:defRPr sz="1600"/>
            </a:lvl4pPr>
            <a:lvl5pPr>
              <a:defRPr sz="1600"/>
            </a:lvl5pPr>
            <a:lvl6pPr>
              <a:defRPr sz="1800"/>
            </a:lvl6pPr>
            <a:lvl7pPr>
              <a:defRPr sz="1800"/>
            </a:lvl7pPr>
            <a:lvl8pPr>
              <a:defRPr sz="1800"/>
            </a:lvl8pPr>
            <a:lvl9pPr>
              <a:defRPr sz="1800"/>
            </a:lvl9pPr>
          </a:lstStyle>
          <a:p>
            <a:pPr lvl="0">
              <a:defRPr/>
            </a:pPr>
            <a:r>
              <a:rPr lang="ru-RU"/>
              <a:t>Образец текста</a:t>
            </a:r>
            <a:endParaRPr lang="ru-RU"/>
          </a:p>
          <a:p>
            <a:pPr lvl="1">
              <a:defRPr/>
            </a:pPr>
            <a:r>
              <a:rPr lang="ru-RU"/>
              <a:t>Второй уровень</a:t>
            </a:r>
            <a:endParaRPr lang="ru-RU"/>
          </a:p>
          <a:p>
            <a:pPr lvl="2">
              <a:defRPr/>
            </a:pPr>
            <a:r>
              <a:rPr lang="ru-RU"/>
              <a:t>Третий уровень</a:t>
            </a:r>
            <a:endParaRPr lang="ru-RU"/>
          </a:p>
          <a:p>
            <a:pPr lvl="3">
              <a:defRPr/>
            </a:pPr>
            <a:r>
              <a:rPr lang="ru-RU"/>
              <a:t>Четвертый уровень</a:t>
            </a:r>
            <a:endParaRPr lang="ru-RU"/>
          </a:p>
          <a:p>
            <a:pPr lvl="4">
              <a:defRPr/>
            </a:pPr>
            <a:r>
              <a:rPr lang="ru-RU"/>
              <a:t>Пятый уровень</a:t>
            </a:r>
            <a:endParaRPr lang="en-US"/>
          </a:p>
        </p:txBody>
      </p:sp>
      <p:sp>
        <p:nvSpPr>
          <p:cNvPr id="5" name="Date Placeholder 3"/>
          <p:cNvSpPr>
            <a:spLocks noGrp="1"/>
          </p:cNvSpPr>
          <p:nvPr>
            <p:ph type="dt" sz="half" idx="10"/>
          </p:nvPr>
        </p:nvSpPr>
        <p:spPr bwMode="auto"/>
        <p:txBody>
          <a:bodyPr/>
          <a:lstStyle>
            <a:lvl1pPr>
              <a:defRPr/>
            </a:lvl1pPr>
          </a:lstStyle>
          <a:p>
            <a:pPr>
              <a:defRPr/>
            </a:pPr>
            <a:fld id="{28D930EF-79C9-443B-9DF4-8844D49B3B88}" type="datetimeFigureOut">
              <a:rPr lang="en-US"/>
            </a:fld>
            <a:endParaRPr lang="en-US"/>
          </a:p>
        </p:txBody>
      </p:sp>
      <p:sp>
        <p:nvSpPr>
          <p:cNvPr id="6" name="Footer Placeholder 4"/>
          <p:cNvSpPr>
            <a:spLocks noGrp="1"/>
          </p:cNvSpPr>
          <p:nvPr>
            <p:ph type="ftr" sz="quarter" idx="11"/>
          </p:nvPr>
        </p:nvSpPr>
        <p:spPr bwMode="auto"/>
        <p:txBody>
          <a:bodyPr/>
          <a:lstStyle>
            <a:lvl1pPr>
              <a:defRPr/>
            </a:lvl1pPr>
          </a:lstStyle>
          <a:p>
            <a:pPr>
              <a:defRPr/>
            </a:pPr>
            <a:endParaRPr lang="en-US"/>
          </a:p>
        </p:txBody>
      </p:sp>
      <p:sp>
        <p:nvSpPr>
          <p:cNvPr id="7" name="Slide Number Placeholder 5"/>
          <p:cNvSpPr>
            <a:spLocks noGrp="1"/>
          </p:cNvSpPr>
          <p:nvPr>
            <p:ph type="sldNum" sz="quarter" idx="12"/>
          </p:nvPr>
        </p:nvSpPr>
        <p:spPr bwMode="auto"/>
        <p:txBody>
          <a:bodyPr/>
          <a:lstStyle>
            <a:lvl1pPr>
              <a:defRPr/>
            </a:lvl1pPr>
          </a:lstStyle>
          <a:p>
            <a:pPr>
              <a:defRPr/>
            </a:pPr>
            <a:fld id="{FD971F82-3387-4497-827E-86761D510676}" type="slidenum">
              <a:rPr lang="en-US"/>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preserve="1" showMasterPhAnim="0" userDrawn="1">
  <p:cSld name="Сравнение">
    <p:spTree>
      <p:nvGrpSpPr>
        <p:cNvPr id="1" name=""/>
        <p:cNvGrpSpPr/>
        <p:nvPr/>
      </p:nvGrpSpPr>
      <p:grpSpPr bwMode="auto">
        <a:xfrm>
          <a:off x="0" y="0"/>
          <a:ext cx="0" cy="0"/>
          <a:chOff x="0" y="0"/>
          <a:chExt cx="0" cy="0"/>
        </a:xfrm>
      </p:grpSpPr>
      <p:sp>
        <p:nvSpPr>
          <p:cNvPr id="3" name="Text Placeholder 2"/>
          <p:cNvSpPr>
            <a:spLocks noGrp="1"/>
          </p:cNvSpPr>
          <p:nvPr>
            <p:ph type="body" idx="1"/>
          </p:nvPr>
        </p:nvSpPr>
        <p:spPr bwMode="auto">
          <a:xfrm>
            <a:off x="1066800" y="2048256"/>
            <a:ext cx="4754880" cy="640080"/>
          </a:xfrm>
        </p:spPr>
        <p:txBody>
          <a:bodyPr anchor="ctr">
            <a:normAutofit/>
          </a:bodyPr>
          <a:lstStyle>
            <a:lvl1pPr marL="0" indent="0">
              <a:buNone/>
              <a:defRPr sz="2000" b="1">
                <a:solidFill>
                  <a:schemeClr val="accent1">
                    <a:lumMod val="75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defRPr/>
            </a:pPr>
            <a:r>
              <a:rPr lang="ru-RU"/>
              <a:t>Образец текста</a:t>
            </a:r>
            <a:endParaRPr lang="ru-RU"/>
          </a:p>
        </p:txBody>
      </p:sp>
      <p:sp>
        <p:nvSpPr>
          <p:cNvPr id="4" name="Content Placeholder 3"/>
          <p:cNvSpPr>
            <a:spLocks noGrp="1"/>
          </p:cNvSpPr>
          <p:nvPr>
            <p:ph sz="half" idx="2"/>
          </p:nvPr>
        </p:nvSpPr>
        <p:spPr bwMode="auto">
          <a:xfrm>
            <a:off x="1069848" y="2743200"/>
            <a:ext cx="4754880" cy="3291840"/>
          </a:xfrm>
        </p:spPr>
        <p:txBody>
          <a:bodyPr/>
          <a:lstStyle>
            <a:lvl1pPr>
              <a:defRPr sz="2000"/>
            </a:lvl1pPr>
            <a:lvl2pPr>
              <a:defRPr sz="1800"/>
            </a:lvl2pPr>
            <a:lvl3pPr>
              <a:defRPr sz="1600"/>
            </a:lvl3pPr>
            <a:lvl4pPr>
              <a:defRPr sz="1600"/>
            </a:lvl4pPr>
            <a:lvl5pPr>
              <a:defRPr sz="1600"/>
            </a:lvl5pPr>
            <a:lvl6pPr>
              <a:defRPr sz="1600"/>
            </a:lvl6pPr>
            <a:lvl7pPr>
              <a:defRPr sz="1600"/>
            </a:lvl7pPr>
            <a:lvl8pPr>
              <a:defRPr sz="1600"/>
            </a:lvl8pPr>
            <a:lvl9pPr>
              <a:defRPr sz="1600"/>
            </a:lvl9pPr>
          </a:lstStyle>
          <a:p>
            <a:pPr lvl="0">
              <a:defRPr/>
            </a:pPr>
            <a:r>
              <a:rPr lang="ru-RU"/>
              <a:t>Образец текста</a:t>
            </a:r>
            <a:endParaRPr lang="ru-RU"/>
          </a:p>
          <a:p>
            <a:pPr lvl="1">
              <a:defRPr/>
            </a:pPr>
            <a:r>
              <a:rPr lang="ru-RU"/>
              <a:t>Второй уровень</a:t>
            </a:r>
            <a:endParaRPr lang="ru-RU"/>
          </a:p>
          <a:p>
            <a:pPr lvl="2">
              <a:defRPr/>
            </a:pPr>
            <a:r>
              <a:rPr lang="ru-RU"/>
              <a:t>Третий уровень</a:t>
            </a:r>
            <a:endParaRPr lang="ru-RU"/>
          </a:p>
          <a:p>
            <a:pPr lvl="3">
              <a:defRPr/>
            </a:pPr>
            <a:r>
              <a:rPr lang="ru-RU"/>
              <a:t>Четвертый уровень</a:t>
            </a:r>
            <a:endParaRPr lang="ru-RU"/>
          </a:p>
          <a:p>
            <a:pPr lvl="4">
              <a:defRPr/>
            </a:pPr>
            <a:r>
              <a:rPr lang="ru-RU"/>
              <a:t>Пятый уровень</a:t>
            </a:r>
            <a:endParaRPr lang="en-US"/>
          </a:p>
        </p:txBody>
      </p:sp>
      <p:sp>
        <p:nvSpPr>
          <p:cNvPr id="5" name="Text Placeholder 4"/>
          <p:cNvSpPr>
            <a:spLocks noGrp="1"/>
          </p:cNvSpPr>
          <p:nvPr>
            <p:ph type="body" sz="quarter" idx="3"/>
          </p:nvPr>
        </p:nvSpPr>
        <p:spPr bwMode="auto">
          <a:xfrm>
            <a:off x="6364224" y="2048256"/>
            <a:ext cx="4754880" cy="640080"/>
          </a:xfrm>
        </p:spPr>
        <p:txBody>
          <a:bodyPr anchor="ctr">
            <a:normAutofit/>
          </a:bodyPr>
          <a:lstStyle>
            <a:lvl1pPr marL="0" indent="0">
              <a:buNone/>
              <a:defRPr sz="2000" b="1">
                <a:solidFill>
                  <a:schemeClr val="accent1">
                    <a:lumMod val="75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defRPr/>
            </a:pPr>
            <a:r>
              <a:rPr lang="ru-RU"/>
              <a:t>Образец текста</a:t>
            </a:r>
            <a:endParaRPr lang="ru-RU"/>
          </a:p>
        </p:txBody>
      </p:sp>
      <p:sp>
        <p:nvSpPr>
          <p:cNvPr id="6" name="Content Placeholder 5"/>
          <p:cNvSpPr>
            <a:spLocks noGrp="1"/>
          </p:cNvSpPr>
          <p:nvPr>
            <p:ph sz="quarter" idx="4"/>
          </p:nvPr>
        </p:nvSpPr>
        <p:spPr bwMode="auto">
          <a:xfrm>
            <a:off x="6364224" y="2743200"/>
            <a:ext cx="4754880" cy="3291840"/>
          </a:xfrm>
        </p:spPr>
        <p:txBody>
          <a:bodyPr/>
          <a:lstStyle>
            <a:lvl1pPr>
              <a:defRPr sz="2000"/>
            </a:lvl1pPr>
            <a:lvl2pPr>
              <a:defRPr sz="1800"/>
            </a:lvl2pPr>
            <a:lvl3pPr>
              <a:defRPr sz="1600"/>
            </a:lvl3pPr>
            <a:lvl4pPr>
              <a:defRPr sz="1600"/>
            </a:lvl4pPr>
            <a:lvl5pPr>
              <a:defRPr sz="1600"/>
            </a:lvl5pPr>
            <a:lvl6pPr>
              <a:defRPr sz="1600"/>
            </a:lvl6pPr>
            <a:lvl7pPr>
              <a:defRPr sz="1600"/>
            </a:lvl7pPr>
            <a:lvl8pPr>
              <a:defRPr sz="1600"/>
            </a:lvl8pPr>
            <a:lvl9pPr>
              <a:defRPr sz="1600"/>
            </a:lvl9pPr>
          </a:lstStyle>
          <a:p>
            <a:pPr lvl="0">
              <a:defRPr/>
            </a:pPr>
            <a:r>
              <a:rPr lang="ru-RU"/>
              <a:t>Образец текста</a:t>
            </a:r>
            <a:endParaRPr lang="ru-RU"/>
          </a:p>
          <a:p>
            <a:pPr lvl="1">
              <a:defRPr/>
            </a:pPr>
            <a:r>
              <a:rPr lang="ru-RU"/>
              <a:t>Второй уровень</a:t>
            </a:r>
            <a:endParaRPr lang="ru-RU"/>
          </a:p>
          <a:p>
            <a:pPr lvl="2">
              <a:defRPr/>
            </a:pPr>
            <a:r>
              <a:rPr lang="ru-RU"/>
              <a:t>Третий уровень</a:t>
            </a:r>
            <a:endParaRPr lang="ru-RU"/>
          </a:p>
          <a:p>
            <a:pPr lvl="3">
              <a:defRPr/>
            </a:pPr>
            <a:r>
              <a:rPr lang="ru-RU"/>
              <a:t>Четвертый уровень</a:t>
            </a:r>
            <a:endParaRPr lang="ru-RU"/>
          </a:p>
          <a:p>
            <a:pPr lvl="4">
              <a:defRPr/>
            </a:pPr>
            <a:r>
              <a:rPr lang="ru-RU"/>
              <a:t>Пятый уровень</a:t>
            </a:r>
            <a:endParaRPr lang="en-US"/>
          </a:p>
        </p:txBody>
      </p:sp>
      <p:sp>
        <p:nvSpPr>
          <p:cNvPr id="10" name="Title 9"/>
          <p:cNvSpPr>
            <a:spLocks noGrp="1"/>
          </p:cNvSpPr>
          <p:nvPr>
            <p:ph type="title"/>
          </p:nvPr>
        </p:nvSpPr>
        <p:spPr bwMode="auto"/>
        <p:txBody>
          <a:bodyPr/>
          <a:lstStyle/>
          <a:p>
            <a:pPr>
              <a:defRPr/>
            </a:pPr>
            <a:r>
              <a:rPr lang="ru-RU"/>
              <a:t>Образец заголовка</a:t>
            </a:r>
            <a:endParaRPr lang="en-US"/>
          </a:p>
        </p:txBody>
      </p:sp>
      <p:sp>
        <p:nvSpPr>
          <p:cNvPr id="7" name="Date Placeholder 3"/>
          <p:cNvSpPr>
            <a:spLocks noGrp="1"/>
          </p:cNvSpPr>
          <p:nvPr>
            <p:ph type="dt" sz="half" idx="10"/>
          </p:nvPr>
        </p:nvSpPr>
        <p:spPr bwMode="auto"/>
        <p:txBody>
          <a:bodyPr/>
          <a:lstStyle>
            <a:lvl1pPr>
              <a:defRPr/>
            </a:lvl1pPr>
          </a:lstStyle>
          <a:p>
            <a:pPr>
              <a:defRPr/>
            </a:pPr>
            <a:fld id="{A1D94311-7931-493B-82E9-EBEC33D27443}" type="datetimeFigureOut">
              <a:rPr lang="en-US"/>
            </a:fld>
            <a:endParaRPr lang="en-US"/>
          </a:p>
        </p:txBody>
      </p:sp>
      <p:sp>
        <p:nvSpPr>
          <p:cNvPr id="8" name="Footer Placeholder 4"/>
          <p:cNvSpPr>
            <a:spLocks noGrp="1"/>
          </p:cNvSpPr>
          <p:nvPr>
            <p:ph type="ftr" sz="quarter" idx="11"/>
          </p:nvPr>
        </p:nvSpPr>
        <p:spPr bwMode="auto"/>
        <p:txBody>
          <a:bodyPr/>
          <a:lstStyle>
            <a:lvl1pPr>
              <a:defRPr/>
            </a:lvl1pPr>
          </a:lstStyle>
          <a:p>
            <a:pPr>
              <a:defRPr/>
            </a:pPr>
            <a:endParaRPr lang="en-US"/>
          </a:p>
        </p:txBody>
      </p:sp>
      <p:sp>
        <p:nvSpPr>
          <p:cNvPr id="9" name="Slide Number Placeholder 5"/>
          <p:cNvSpPr>
            <a:spLocks noGrp="1"/>
          </p:cNvSpPr>
          <p:nvPr>
            <p:ph type="sldNum" sz="quarter" idx="12"/>
          </p:nvPr>
        </p:nvSpPr>
        <p:spPr bwMode="auto"/>
        <p:txBody>
          <a:bodyPr/>
          <a:lstStyle>
            <a:lvl1pPr>
              <a:defRPr/>
            </a:lvl1pPr>
          </a:lstStyle>
          <a:p>
            <a:pPr>
              <a:defRPr/>
            </a:pPr>
            <a:fld id="{5039F877-9967-4A74-8DF9-DD60EDD9C879}" type="slidenum">
              <a:rPr lang="en-US"/>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preserve="1" showMasterPhAnim="0" userDrawn="1">
  <p:cSld name="Только заголовок">
    <p:spTree>
      <p:nvGrpSpPr>
        <p:cNvPr id="1" name=""/>
        <p:cNvGrpSpPr/>
        <p:nvPr/>
      </p:nvGrpSpPr>
      <p:grpSpPr bwMode="auto">
        <a:xfrm>
          <a:off x="0" y="0"/>
          <a:ext cx="0" cy="0"/>
          <a:chOff x="0" y="0"/>
          <a:chExt cx="0" cy="0"/>
        </a:xfrm>
      </p:grpSpPr>
      <p:sp>
        <p:nvSpPr>
          <p:cNvPr id="6" name="Title 5"/>
          <p:cNvSpPr>
            <a:spLocks noGrp="1"/>
          </p:cNvSpPr>
          <p:nvPr>
            <p:ph type="title"/>
          </p:nvPr>
        </p:nvSpPr>
        <p:spPr bwMode="auto"/>
        <p:txBody>
          <a:bodyPr/>
          <a:lstStyle/>
          <a:p>
            <a:pPr>
              <a:defRPr/>
            </a:pPr>
            <a:r>
              <a:rPr lang="ru-RU"/>
              <a:t>Образец заголовка</a:t>
            </a:r>
            <a:endParaRPr lang="en-US"/>
          </a:p>
        </p:txBody>
      </p:sp>
      <p:sp>
        <p:nvSpPr>
          <p:cNvPr id="3" name="Date Placeholder 3"/>
          <p:cNvSpPr>
            <a:spLocks noGrp="1"/>
          </p:cNvSpPr>
          <p:nvPr>
            <p:ph type="dt" sz="half" idx="10"/>
          </p:nvPr>
        </p:nvSpPr>
        <p:spPr bwMode="auto"/>
        <p:txBody>
          <a:bodyPr/>
          <a:lstStyle>
            <a:lvl1pPr>
              <a:defRPr/>
            </a:lvl1pPr>
          </a:lstStyle>
          <a:p>
            <a:pPr>
              <a:defRPr/>
            </a:pPr>
            <a:fld id="{F4FFC0FE-82DE-4F4C-9854-187ECD494F94}" type="datetimeFigureOut">
              <a:rPr lang="en-US"/>
            </a:fld>
            <a:endParaRPr lang="en-US"/>
          </a:p>
        </p:txBody>
      </p:sp>
      <p:sp>
        <p:nvSpPr>
          <p:cNvPr id="4" name="Footer Placeholder 4"/>
          <p:cNvSpPr>
            <a:spLocks noGrp="1"/>
          </p:cNvSpPr>
          <p:nvPr>
            <p:ph type="ftr" sz="quarter" idx="11"/>
          </p:nvPr>
        </p:nvSpPr>
        <p:spPr bwMode="auto"/>
        <p:txBody>
          <a:bodyPr/>
          <a:lstStyle>
            <a:lvl1pPr>
              <a:defRPr/>
            </a:lvl1pPr>
          </a:lstStyle>
          <a:p>
            <a:pPr>
              <a:defRPr/>
            </a:pPr>
            <a:endParaRPr lang="en-US"/>
          </a:p>
        </p:txBody>
      </p:sp>
      <p:sp>
        <p:nvSpPr>
          <p:cNvPr id="5" name="Slide Number Placeholder 5"/>
          <p:cNvSpPr>
            <a:spLocks noGrp="1"/>
          </p:cNvSpPr>
          <p:nvPr>
            <p:ph type="sldNum" sz="quarter" idx="12"/>
          </p:nvPr>
        </p:nvSpPr>
        <p:spPr bwMode="auto"/>
        <p:txBody>
          <a:bodyPr/>
          <a:lstStyle>
            <a:lvl1pPr>
              <a:defRPr/>
            </a:lvl1pPr>
          </a:lstStyle>
          <a:p>
            <a:pPr>
              <a:defRPr/>
            </a:pPr>
            <a:fld id="{D0BDB8D1-AD5F-4402-9028-006949B83AB0}" type="slidenum">
              <a:rPr lang="en-US"/>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showMasterPhAnim="0" userDrawn="1">
  <p:cSld name="Пустой слайд">
    <p:spTree>
      <p:nvGrpSpPr>
        <p:cNvPr id="1" name=""/>
        <p:cNvGrpSpPr/>
        <p:nvPr/>
      </p:nvGrpSpPr>
      <p:grpSpPr bwMode="auto">
        <a:xfrm>
          <a:off x="0" y="0"/>
          <a:ext cx="0" cy="0"/>
          <a:chOff x="0" y="0"/>
          <a:chExt cx="0" cy="0"/>
        </a:xfrm>
      </p:grpSpPr>
      <p:sp>
        <p:nvSpPr>
          <p:cNvPr id="2" name="Date Placeholder 3"/>
          <p:cNvSpPr>
            <a:spLocks noGrp="1"/>
          </p:cNvSpPr>
          <p:nvPr>
            <p:ph type="dt" sz="half" idx="10"/>
          </p:nvPr>
        </p:nvSpPr>
        <p:spPr bwMode="auto"/>
        <p:txBody>
          <a:bodyPr/>
          <a:lstStyle>
            <a:lvl1pPr>
              <a:defRPr/>
            </a:lvl1pPr>
          </a:lstStyle>
          <a:p>
            <a:pPr>
              <a:defRPr/>
            </a:pPr>
            <a:fld id="{AF39AF0A-0F3E-4261-BF91-DB3026FDFF9A}" type="datetimeFigureOut">
              <a:rPr lang="en-US"/>
            </a:fld>
            <a:endParaRPr lang="en-US"/>
          </a:p>
        </p:txBody>
      </p:sp>
      <p:sp>
        <p:nvSpPr>
          <p:cNvPr id="3" name="Footer Placeholder 4"/>
          <p:cNvSpPr>
            <a:spLocks noGrp="1"/>
          </p:cNvSpPr>
          <p:nvPr>
            <p:ph type="ftr" sz="quarter" idx="11"/>
          </p:nvPr>
        </p:nvSpPr>
        <p:spPr bwMode="auto"/>
        <p:txBody>
          <a:bodyPr/>
          <a:lstStyle>
            <a:lvl1pPr>
              <a:defRPr/>
            </a:lvl1pPr>
          </a:lstStyle>
          <a:p>
            <a:pPr>
              <a:defRPr/>
            </a:pPr>
            <a:endParaRPr lang="en-US"/>
          </a:p>
        </p:txBody>
      </p:sp>
      <p:sp>
        <p:nvSpPr>
          <p:cNvPr id="4" name="Slide Number Placeholder 5"/>
          <p:cNvSpPr>
            <a:spLocks noGrp="1"/>
          </p:cNvSpPr>
          <p:nvPr>
            <p:ph type="sldNum" sz="quarter" idx="12"/>
          </p:nvPr>
        </p:nvSpPr>
        <p:spPr bwMode="auto"/>
        <p:txBody>
          <a:bodyPr/>
          <a:lstStyle>
            <a:lvl1pPr>
              <a:defRPr/>
            </a:lvl1pPr>
          </a:lstStyle>
          <a:p>
            <a:pPr>
              <a:defRPr/>
            </a:pPr>
            <a:fld id="{36799F95-EB2B-4411-AA43-650838891035}" type="slidenum">
              <a:rPr lang="en-US"/>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showMasterPhAnim="0" showMasterSp="0" userDrawn="1">
  <p:cSld name="Объект с подписью">
    <p:spTree>
      <p:nvGrpSpPr>
        <p:cNvPr id="1" name=""/>
        <p:cNvGrpSpPr/>
        <p:nvPr/>
      </p:nvGrpSpPr>
      <p:grpSpPr bwMode="auto">
        <a:xfrm>
          <a:off x="0" y="0"/>
          <a:ext cx="0" cy="0"/>
          <a:chOff x="0" y="0"/>
          <a:chExt cx="0" cy="0"/>
        </a:xfrm>
      </p:grpSpPr>
      <p:sp>
        <p:nvSpPr>
          <p:cNvPr id="5" name="Rectangle 7"/>
          <p:cNvSpPr/>
          <p:nvPr/>
        </p:nvSpPr>
        <p:spPr bwMode="auto">
          <a:xfrm>
            <a:off x="8303740" y="0"/>
            <a:ext cx="3888259" cy="6857999"/>
          </a:xfrm>
          <a:prstGeom prst="rect">
            <a:avLst/>
          </a:prstGeom>
          <a:blipFill>
            <a:blip r:embed="rId2">
              <a:alphaModFix amt="60000"/>
              <a:lum bright="70000" contrast="-70000"/>
            </a:blip>
            <a:tile tx="0" ty="-704850" sx="92000" sy="89000" flip="xy" algn="ctr"/>
          </a:blip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spcBef>
                <a:spcPts val="0"/>
              </a:spcBef>
              <a:spcAft>
                <a:spcPts val="0"/>
              </a:spcAft>
              <a:defRPr/>
            </a:pPr>
            <a:endParaRPr lang="en-US"/>
          </a:p>
        </p:txBody>
      </p:sp>
      <p:grpSp>
        <p:nvGrpSpPr>
          <p:cNvPr id="6" name="Group 8"/>
          <p:cNvGrpSpPr>
            <a:grpSpLocks noChangeAspect="1"/>
          </p:cNvGrpSpPr>
          <p:nvPr/>
        </p:nvGrpSpPr>
        <p:grpSpPr bwMode="auto">
          <a:xfrm>
            <a:off x="11401425" y="6229350"/>
            <a:ext cx="457200" cy="457200"/>
            <a:chOff x="11361456" y="6195813"/>
            <a:chExt cx="548640" cy="548640"/>
          </a:xfrm>
        </p:grpSpPr>
        <p:sp>
          <p:nvSpPr>
            <p:cNvPr id="7" name="Oval 9"/>
            <p:cNvSpPr/>
            <p:nvPr/>
          </p:nvSpPr>
          <p:spPr bwMode="auto">
            <a:xfrm>
              <a:off x="11361456" y="6195813"/>
              <a:ext cx="548640" cy="548640"/>
            </a:xfrm>
            <a:prstGeom prst="ellipse">
              <a:avLst/>
            </a:prstGeom>
            <a:blipFill>
              <a:blip r:embed="rId3">
                <a:duotone>
                  <a:schemeClr val="accent1">
                    <a:shade val="45000"/>
                    <a:satMod val="135000"/>
                  </a:schemeClr>
                  <a:prstClr val="white"/>
                </a:duotone>
              </a:blip>
              <a:tile tx="50800" ty="0" sx="85000" sy="85000" flip="none" algn="tl"/>
            </a:blipFill>
            <a:ln w="25400" cap="flat" cmpd="sng" algn="ctr">
              <a:noFill/>
              <a:prstDash val="solid"/>
            </a:ln>
            <a:effectLst/>
          </p:spPr>
          <p:txBody>
            <a:bodyPr lIns="0" tIns="0" rIns="0" bIns="0" anchor="ctr"/>
            <a:lstStyle/>
            <a:p>
              <a:pPr algn="ctr">
                <a:spcBef>
                  <a:spcPts val="0"/>
                </a:spcBef>
                <a:spcAft>
                  <a:spcPts val="0"/>
                </a:spcAft>
                <a:defRPr/>
              </a:pPr>
              <a:endParaRPr lang="en-US" sz="2000">
                <a:solidFill>
                  <a:prstClr val="white"/>
                </a:solidFill>
                <a:latin typeface="Rockwell Extra Bold"/>
                <a:cs typeface="Arial" panose="020B0604020202020204"/>
              </a:endParaRPr>
            </a:p>
          </p:txBody>
        </p:sp>
        <p:sp>
          <p:nvSpPr>
            <p:cNvPr id="8" name="Oval 10"/>
            <p:cNvSpPr/>
            <p:nvPr/>
          </p:nvSpPr>
          <p:spPr bwMode="auto">
            <a:xfrm>
              <a:off x="11395746" y="6230103"/>
              <a:ext cx="480060" cy="480060"/>
            </a:xfrm>
            <a:prstGeom prst="ellipse">
              <a:avLst/>
            </a:prstGeom>
            <a:noFill/>
            <a:ln w="12700" cap="flat" cmpd="sng" algn="ctr">
              <a:solidFill>
                <a:sysClr val="window" lastClr="FFFFFF"/>
              </a:solidFill>
              <a:prstDash val="solid"/>
            </a:ln>
            <a:effectLst/>
          </p:spPr>
          <p:txBody>
            <a:bodyPr anchor="ctr"/>
            <a:lstStyle/>
            <a:p>
              <a:pPr algn="ctr">
                <a:spcBef>
                  <a:spcPts val="0"/>
                </a:spcBef>
                <a:spcAft>
                  <a:spcPts val="0"/>
                </a:spcAft>
                <a:defRPr/>
              </a:pPr>
              <a:endParaRPr lang="en-US">
                <a:solidFill>
                  <a:prstClr val="white"/>
                </a:solidFill>
                <a:latin typeface="Calibri" panose="020F0502020204030204"/>
                <a:cs typeface="Arial" panose="020B0604020202020204"/>
              </a:endParaRPr>
            </a:p>
          </p:txBody>
        </p:sp>
      </p:grpSp>
      <p:sp>
        <p:nvSpPr>
          <p:cNvPr id="2" name="Title 1"/>
          <p:cNvSpPr>
            <a:spLocks noGrp="1"/>
          </p:cNvSpPr>
          <p:nvPr>
            <p:ph type="title"/>
          </p:nvPr>
        </p:nvSpPr>
        <p:spPr bwMode="auto">
          <a:xfrm>
            <a:off x="8549640" y="685800"/>
            <a:ext cx="3200400" cy="1737360"/>
          </a:xfrm>
        </p:spPr>
        <p:txBody>
          <a:bodyPr anchor="b"/>
          <a:lstStyle>
            <a:lvl1pPr>
              <a:defRPr sz="3200" b="1"/>
            </a:lvl1pPr>
          </a:lstStyle>
          <a:p>
            <a:pPr>
              <a:defRPr/>
            </a:pPr>
            <a:r>
              <a:rPr lang="ru-RU"/>
              <a:t>Образец заголовка</a:t>
            </a:r>
            <a:endParaRPr lang="en-US"/>
          </a:p>
        </p:txBody>
      </p:sp>
      <p:sp>
        <p:nvSpPr>
          <p:cNvPr id="3" name="Content Placeholder 2"/>
          <p:cNvSpPr>
            <a:spLocks noGrp="1"/>
          </p:cNvSpPr>
          <p:nvPr>
            <p:ph idx="1"/>
          </p:nvPr>
        </p:nvSpPr>
        <p:spPr bwMode="auto">
          <a:xfrm>
            <a:off x="838200" y="685800"/>
            <a:ext cx="6711696" cy="5020056"/>
          </a:xfrm>
        </p:spPr>
        <p:txBody>
          <a:bodyPr/>
          <a:lstStyle>
            <a:lvl1pPr>
              <a:defRPr sz="2000"/>
            </a:lvl1pPr>
            <a:lvl2pPr>
              <a:defRPr sz="1800"/>
            </a:lvl2pPr>
            <a:lvl3pPr>
              <a:defRPr sz="1600"/>
            </a:lvl3pPr>
            <a:lvl4pPr>
              <a:defRPr sz="1600"/>
            </a:lvl4pPr>
            <a:lvl5pPr>
              <a:defRPr sz="1600"/>
            </a:lvl5pPr>
            <a:lvl6pPr>
              <a:defRPr sz="2000"/>
            </a:lvl6pPr>
            <a:lvl7pPr>
              <a:defRPr sz="2000"/>
            </a:lvl7pPr>
            <a:lvl8pPr>
              <a:defRPr sz="2000"/>
            </a:lvl8pPr>
            <a:lvl9pPr>
              <a:defRPr sz="2000"/>
            </a:lvl9pPr>
          </a:lstStyle>
          <a:p>
            <a:pPr lvl="0">
              <a:defRPr/>
            </a:pPr>
            <a:r>
              <a:rPr lang="ru-RU"/>
              <a:t>Образец текста</a:t>
            </a:r>
            <a:endParaRPr lang="ru-RU"/>
          </a:p>
          <a:p>
            <a:pPr lvl="1">
              <a:defRPr/>
            </a:pPr>
            <a:r>
              <a:rPr lang="ru-RU"/>
              <a:t>Второй уровень</a:t>
            </a:r>
            <a:endParaRPr lang="ru-RU"/>
          </a:p>
          <a:p>
            <a:pPr lvl="2">
              <a:defRPr/>
            </a:pPr>
            <a:r>
              <a:rPr lang="ru-RU"/>
              <a:t>Третий уровень</a:t>
            </a:r>
            <a:endParaRPr lang="ru-RU"/>
          </a:p>
          <a:p>
            <a:pPr lvl="3">
              <a:defRPr/>
            </a:pPr>
            <a:r>
              <a:rPr lang="ru-RU"/>
              <a:t>Четвертый уровень</a:t>
            </a:r>
            <a:endParaRPr lang="ru-RU"/>
          </a:p>
          <a:p>
            <a:pPr lvl="4">
              <a:defRPr/>
            </a:pPr>
            <a:r>
              <a:rPr lang="ru-RU"/>
              <a:t>Пятый уровень</a:t>
            </a:r>
            <a:endParaRPr lang="en-US"/>
          </a:p>
        </p:txBody>
      </p:sp>
      <p:sp>
        <p:nvSpPr>
          <p:cNvPr id="4" name="Text Placeholder 3"/>
          <p:cNvSpPr>
            <a:spLocks noGrp="1"/>
          </p:cNvSpPr>
          <p:nvPr>
            <p:ph type="body" sz="half" idx="2"/>
          </p:nvPr>
        </p:nvSpPr>
        <p:spPr bwMode="auto">
          <a:xfrm>
            <a:off x="8549640" y="2423160"/>
            <a:ext cx="3200400" cy="3291840"/>
          </a:xfrm>
        </p:spPr>
        <p:txBody>
          <a:bodyPr>
            <a:normAutofit/>
          </a:bodyPr>
          <a:lstStyle>
            <a:lvl1pPr marL="0" indent="0">
              <a:lnSpc>
                <a:spcPct val="100000"/>
              </a:lnSpc>
              <a:spcBef>
                <a:spcPts val="1000"/>
              </a:spcBef>
              <a:buNone/>
              <a:defRPr sz="1400">
                <a:solidFill>
                  <a:schemeClr val="accent1">
                    <a:lumMod val="75000"/>
                  </a:schemeClr>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defRPr/>
            </a:pPr>
            <a:r>
              <a:rPr lang="ru-RU"/>
              <a:t>Образец текста</a:t>
            </a:r>
            <a:endParaRPr lang="ru-RU"/>
          </a:p>
        </p:txBody>
      </p:sp>
      <p:sp>
        <p:nvSpPr>
          <p:cNvPr id="9" name="Date Placeholder 4"/>
          <p:cNvSpPr>
            <a:spLocks noGrp="1"/>
          </p:cNvSpPr>
          <p:nvPr>
            <p:ph type="dt" sz="half" idx="10"/>
          </p:nvPr>
        </p:nvSpPr>
        <p:spPr bwMode="auto"/>
        <p:txBody>
          <a:bodyPr/>
          <a:lstStyle>
            <a:lvl1pPr>
              <a:defRPr/>
            </a:lvl1pPr>
          </a:lstStyle>
          <a:p>
            <a:pPr>
              <a:defRPr/>
            </a:pPr>
            <a:fld id="{0BBAE000-B961-4993-889D-D77C4E6D3769}" type="datetimeFigureOut">
              <a:rPr lang="en-US"/>
            </a:fld>
            <a:endParaRPr lang="en-US"/>
          </a:p>
        </p:txBody>
      </p:sp>
      <p:sp>
        <p:nvSpPr>
          <p:cNvPr id="10" name="Footer Placeholder 5"/>
          <p:cNvSpPr>
            <a:spLocks noGrp="1"/>
          </p:cNvSpPr>
          <p:nvPr>
            <p:ph type="ftr" sz="quarter" idx="11"/>
          </p:nvPr>
        </p:nvSpPr>
        <p:spPr bwMode="auto"/>
        <p:txBody>
          <a:bodyPr/>
          <a:lstStyle>
            <a:lvl1pPr>
              <a:defRPr/>
            </a:lvl1pPr>
          </a:lstStyle>
          <a:p>
            <a:pPr>
              <a:defRPr/>
            </a:pPr>
            <a:endParaRPr lang="en-US"/>
          </a:p>
        </p:txBody>
      </p:sp>
      <p:sp>
        <p:nvSpPr>
          <p:cNvPr id="11" name="Slide Number Placeholder 6"/>
          <p:cNvSpPr>
            <a:spLocks noGrp="1"/>
          </p:cNvSpPr>
          <p:nvPr>
            <p:ph type="sldNum" sz="quarter" idx="12"/>
          </p:nvPr>
        </p:nvSpPr>
        <p:spPr bwMode="auto"/>
        <p:txBody>
          <a:bodyPr/>
          <a:lstStyle>
            <a:lvl1pPr>
              <a:defRPr/>
            </a:lvl1pPr>
          </a:lstStyle>
          <a:p>
            <a:pPr>
              <a:defRPr/>
            </a:pPr>
            <a:fld id="{1D11EBFC-F197-43BC-AA85-0EE751791620}" type="slidenum">
              <a:rPr lang="en-US"/>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showMasterPhAnim="0" showMasterSp="0" userDrawn="1">
  <p:cSld name="Рисунок с подписью">
    <p:spTree>
      <p:nvGrpSpPr>
        <p:cNvPr id="1" name=""/>
        <p:cNvGrpSpPr/>
        <p:nvPr/>
      </p:nvGrpSpPr>
      <p:grpSpPr bwMode="auto">
        <a:xfrm>
          <a:off x="0" y="0"/>
          <a:ext cx="0" cy="0"/>
          <a:chOff x="0" y="0"/>
          <a:chExt cx="0" cy="0"/>
        </a:xfrm>
      </p:grpSpPr>
      <p:sp>
        <p:nvSpPr>
          <p:cNvPr id="5" name="Rectangle 10"/>
          <p:cNvSpPr/>
          <p:nvPr/>
        </p:nvSpPr>
        <p:spPr bwMode="auto">
          <a:xfrm>
            <a:off x="8303740" y="0"/>
            <a:ext cx="3888259" cy="6857999"/>
          </a:xfrm>
          <a:prstGeom prst="rect">
            <a:avLst/>
          </a:prstGeom>
          <a:blipFill>
            <a:blip r:embed="rId2">
              <a:alphaModFix amt="60000"/>
              <a:lum bright="70000" contrast="-70000"/>
            </a:blip>
            <a:tile tx="0" ty="-704850" sx="92000" sy="89000" flip="xy" algn="ctr"/>
          </a:blip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spcBef>
                <a:spcPts val="0"/>
              </a:spcBef>
              <a:spcAft>
                <a:spcPts val="0"/>
              </a:spcAft>
              <a:defRPr/>
            </a:pPr>
            <a:endParaRPr lang="en-US"/>
          </a:p>
        </p:txBody>
      </p:sp>
      <p:grpSp>
        <p:nvGrpSpPr>
          <p:cNvPr id="6" name="Group 7"/>
          <p:cNvGrpSpPr>
            <a:grpSpLocks noChangeAspect="1"/>
          </p:cNvGrpSpPr>
          <p:nvPr/>
        </p:nvGrpSpPr>
        <p:grpSpPr bwMode="auto">
          <a:xfrm>
            <a:off x="11401425" y="6229350"/>
            <a:ext cx="457200" cy="457200"/>
            <a:chOff x="11361456" y="6195813"/>
            <a:chExt cx="548640" cy="548640"/>
          </a:xfrm>
        </p:grpSpPr>
        <p:sp>
          <p:nvSpPr>
            <p:cNvPr id="7" name="Oval 8"/>
            <p:cNvSpPr/>
            <p:nvPr/>
          </p:nvSpPr>
          <p:spPr bwMode="auto">
            <a:xfrm>
              <a:off x="11361456" y="6195813"/>
              <a:ext cx="548640" cy="548640"/>
            </a:xfrm>
            <a:prstGeom prst="ellipse">
              <a:avLst/>
            </a:prstGeom>
            <a:blipFill>
              <a:blip r:embed="rId3">
                <a:duotone>
                  <a:schemeClr val="accent1">
                    <a:shade val="45000"/>
                    <a:satMod val="135000"/>
                  </a:schemeClr>
                  <a:prstClr val="white"/>
                </a:duotone>
              </a:blip>
              <a:tile tx="50800" ty="0" sx="85000" sy="85000" flip="none" algn="tl"/>
            </a:blipFill>
            <a:ln w="25400" cap="flat" cmpd="sng" algn="ctr">
              <a:noFill/>
              <a:prstDash val="solid"/>
            </a:ln>
            <a:effectLst/>
          </p:spPr>
          <p:txBody>
            <a:bodyPr lIns="0" tIns="0" rIns="0" bIns="0" anchor="ctr"/>
            <a:lstStyle/>
            <a:p>
              <a:pPr algn="ctr">
                <a:spcBef>
                  <a:spcPts val="0"/>
                </a:spcBef>
                <a:spcAft>
                  <a:spcPts val="0"/>
                </a:spcAft>
                <a:defRPr/>
              </a:pPr>
              <a:endParaRPr lang="en-US" sz="2000">
                <a:solidFill>
                  <a:prstClr val="white"/>
                </a:solidFill>
                <a:latin typeface="Rockwell Extra Bold"/>
                <a:cs typeface="Arial" panose="020B0604020202020204"/>
              </a:endParaRPr>
            </a:p>
          </p:txBody>
        </p:sp>
        <p:sp>
          <p:nvSpPr>
            <p:cNvPr id="8" name="Oval 9"/>
            <p:cNvSpPr/>
            <p:nvPr/>
          </p:nvSpPr>
          <p:spPr bwMode="auto">
            <a:xfrm>
              <a:off x="11395746" y="6230103"/>
              <a:ext cx="480060" cy="480060"/>
            </a:xfrm>
            <a:prstGeom prst="ellipse">
              <a:avLst/>
            </a:prstGeom>
            <a:noFill/>
            <a:ln w="12700" cap="flat" cmpd="sng" algn="ctr">
              <a:solidFill>
                <a:sysClr val="window" lastClr="FFFFFF"/>
              </a:solidFill>
              <a:prstDash val="solid"/>
            </a:ln>
            <a:effectLst/>
          </p:spPr>
          <p:txBody>
            <a:bodyPr anchor="ctr"/>
            <a:lstStyle/>
            <a:p>
              <a:pPr algn="ctr">
                <a:spcBef>
                  <a:spcPts val="0"/>
                </a:spcBef>
                <a:spcAft>
                  <a:spcPts val="0"/>
                </a:spcAft>
                <a:defRPr/>
              </a:pPr>
              <a:endParaRPr lang="en-US">
                <a:solidFill>
                  <a:prstClr val="white"/>
                </a:solidFill>
                <a:latin typeface="Calibri" panose="020F0502020204030204"/>
                <a:cs typeface="Arial" panose="020B0604020202020204"/>
              </a:endParaRPr>
            </a:p>
          </p:txBody>
        </p:sp>
      </p:grpSp>
      <p:sp>
        <p:nvSpPr>
          <p:cNvPr id="2" name="Title 1"/>
          <p:cNvSpPr>
            <a:spLocks noGrp="1"/>
          </p:cNvSpPr>
          <p:nvPr>
            <p:ph type="title"/>
          </p:nvPr>
        </p:nvSpPr>
        <p:spPr bwMode="auto">
          <a:xfrm>
            <a:off x="8549640" y="685800"/>
            <a:ext cx="3200400" cy="1737360"/>
          </a:xfrm>
        </p:spPr>
        <p:txBody>
          <a:bodyPr anchor="b"/>
          <a:lstStyle>
            <a:lvl1pPr>
              <a:defRPr sz="3200" b="1"/>
            </a:lvl1pPr>
          </a:lstStyle>
          <a:p>
            <a:pPr>
              <a:defRPr/>
            </a:pPr>
            <a:r>
              <a:rPr lang="ru-RU"/>
              <a:t>Образец заголовка</a:t>
            </a:r>
            <a:endParaRPr lang="en-US"/>
          </a:p>
        </p:txBody>
      </p:sp>
      <p:sp>
        <p:nvSpPr>
          <p:cNvPr id="3" name="Picture Placeholder 2"/>
          <p:cNvSpPr>
            <a:spLocks noGrp="1"/>
          </p:cNvSpPr>
          <p:nvPr>
            <p:ph type="pic" idx="1"/>
          </p:nvPr>
        </p:nvSpPr>
        <p:spPr bwMode="auto">
          <a:xfrm>
            <a:off x="0" y="0"/>
            <a:ext cx="8303740" cy="6858000"/>
          </a:xfrm>
          <a:prstGeom prst="rect">
            <a:avLst/>
          </a:prstGeom>
          <a:solidFill>
            <a:schemeClr val="tx2">
              <a:lumMod val="20000"/>
              <a:lumOff val="80000"/>
            </a:schemeClr>
          </a:solidFill>
        </p:spPr>
        <p:txBody>
          <a:bodyPr rtlCol="0">
            <a:normAutofit/>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defRPr/>
            </a:pPr>
            <a:r>
              <a:rPr lang="ru-RU"/>
              <a:t>Вставка рисунка</a:t>
            </a:r>
            <a:endParaRPr lang="en-US"/>
          </a:p>
        </p:txBody>
      </p:sp>
      <p:sp>
        <p:nvSpPr>
          <p:cNvPr id="4" name="Text Placeholder 3"/>
          <p:cNvSpPr>
            <a:spLocks noGrp="1"/>
          </p:cNvSpPr>
          <p:nvPr>
            <p:ph type="body" sz="half" idx="2"/>
          </p:nvPr>
        </p:nvSpPr>
        <p:spPr bwMode="auto">
          <a:xfrm>
            <a:off x="8549640" y="2423160"/>
            <a:ext cx="3200400" cy="3291840"/>
          </a:xfrm>
        </p:spPr>
        <p:txBody>
          <a:bodyPr>
            <a:normAutofit/>
          </a:bodyPr>
          <a:lstStyle>
            <a:lvl1pPr marL="0" indent="0">
              <a:lnSpc>
                <a:spcPct val="100000"/>
              </a:lnSpc>
              <a:spcBef>
                <a:spcPts val="1000"/>
              </a:spcBef>
              <a:buNone/>
              <a:defRPr sz="1400">
                <a:solidFill>
                  <a:schemeClr val="accent1">
                    <a:lumMod val="75000"/>
                  </a:schemeClr>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defRPr/>
            </a:pPr>
            <a:r>
              <a:rPr lang="ru-RU"/>
              <a:t>Образец текста</a:t>
            </a:r>
            <a:endParaRPr lang="ru-RU"/>
          </a:p>
        </p:txBody>
      </p:sp>
      <p:sp>
        <p:nvSpPr>
          <p:cNvPr id="9" name="Date Placeholder 4"/>
          <p:cNvSpPr>
            <a:spLocks noGrp="1"/>
          </p:cNvSpPr>
          <p:nvPr>
            <p:ph type="dt" sz="half" idx="10"/>
          </p:nvPr>
        </p:nvSpPr>
        <p:spPr bwMode="auto"/>
        <p:txBody>
          <a:bodyPr/>
          <a:lstStyle>
            <a:lvl1pPr>
              <a:defRPr/>
            </a:lvl1pPr>
          </a:lstStyle>
          <a:p>
            <a:pPr>
              <a:defRPr/>
            </a:pPr>
            <a:fld id="{76348D2D-05F9-4A42-92EC-9E966D1ECA1F}" type="datetimeFigureOut">
              <a:rPr lang="en-US"/>
            </a:fld>
            <a:endParaRPr lang="en-US"/>
          </a:p>
        </p:txBody>
      </p:sp>
      <p:sp>
        <p:nvSpPr>
          <p:cNvPr id="10" name="Slide Number Placeholder 6"/>
          <p:cNvSpPr>
            <a:spLocks noGrp="1"/>
          </p:cNvSpPr>
          <p:nvPr>
            <p:ph type="sldNum" sz="quarter" idx="11"/>
          </p:nvPr>
        </p:nvSpPr>
        <p:spPr bwMode="auto"/>
        <p:txBody>
          <a:bodyPr/>
          <a:lstStyle>
            <a:lvl1pPr>
              <a:defRPr/>
            </a:lvl1pPr>
          </a:lstStyle>
          <a:p>
            <a:pPr>
              <a:defRPr/>
            </a:pPr>
            <a:fld id="{84EBCAE8-0BC0-4BA1-A5B6-B9C83748CC49}" type="slidenum">
              <a:rPr lang="en-US"/>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showMasterPhAnim="0" userDrawn="1">
  <p:cSld name="Заголовок и вертикальный текст">
    <p:spTree>
      <p:nvGrpSpPr>
        <p:cNvPr id="1" name=""/>
        <p:cNvGrpSpPr/>
        <p:nvPr/>
      </p:nvGrpSpPr>
      <p:grpSpPr bwMode="auto">
        <a:xfrm>
          <a:off x="0" y="0"/>
          <a:ext cx="0" cy="0"/>
          <a:chOff x="0" y="0"/>
          <a:chExt cx="0" cy="0"/>
        </a:xfrm>
      </p:grpSpPr>
      <p:sp>
        <p:nvSpPr>
          <p:cNvPr id="2" name="Title 1"/>
          <p:cNvSpPr>
            <a:spLocks noGrp="1"/>
          </p:cNvSpPr>
          <p:nvPr>
            <p:ph type="title"/>
          </p:nvPr>
        </p:nvSpPr>
        <p:spPr bwMode="auto"/>
        <p:txBody>
          <a:bodyPr/>
          <a:lstStyle/>
          <a:p>
            <a:pPr>
              <a:defRPr/>
            </a:pPr>
            <a:r>
              <a:rPr lang="ru-RU"/>
              <a:t>Образец заголовка</a:t>
            </a:r>
            <a:endParaRPr lang="en-US"/>
          </a:p>
        </p:txBody>
      </p:sp>
      <p:sp>
        <p:nvSpPr>
          <p:cNvPr id="3" name="Vertical Text Placeholder 2"/>
          <p:cNvSpPr>
            <a:spLocks noGrp="1"/>
          </p:cNvSpPr>
          <p:nvPr>
            <p:ph type="body" orient="vert" idx="1"/>
          </p:nvPr>
        </p:nvSpPr>
        <p:spPr bwMode="auto"/>
        <p:txBody>
          <a:bodyPr vert="eaVert"/>
          <a:lstStyle/>
          <a:p>
            <a:pPr lvl="0">
              <a:defRPr/>
            </a:pPr>
            <a:r>
              <a:rPr lang="ru-RU"/>
              <a:t>Образец текста</a:t>
            </a:r>
            <a:endParaRPr lang="ru-RU"/>
          </a:p>
          <a:p>
            <a:pPr lvl="1">
              <a:defRPr/>
            </a:pPr>
            <a:r>
              <a:rPr lang="ru-RU"/>
              <a:t>Второй уровень</a:t>
            </a:r>
            <a:endParaRPr lang="ru-RU"/>
          </a:p>
          <a:p>
            <a:pPr lvl="2">
              <a:defRPr/>
            </a:pPr>
            <a:r>
              <a:rPr lang="ru-RU"/>
              <a:t>Третий уровень</a:t>
            </a:r>
            <a:endParaRPr lang="ru-RU"/>
          </a:p>
          <a:p>
            <a:pPr lvl="3">
              <a:defRPr/>
            </a:pPr>
            <a:r>
              <a:rPr lang="ru-RU"/>
              <a:t>Четвертый уровень</a:t>
            </a:r>
            <a:endParaRPr lang="ru-RU"/>
          </a:p>
          <a:p>
            <a:pPr lvl="4">
              <a:defRPr/>
            </a:pPr>
            <a:r>
              <a:rPr lang="ru-RU"/>
              <a:t>Пятый уровень</a:t>
            </a:r>
            <a:endParaRPr lang="en-US"/>
          </a:p>
        </p:txBody>
      </p:sp>
      <p:sp>
        <p:nvSpPr>
          <p:cNvPr id="4" name="Date Placeholder 3"/>
          <p:cNvSpPr>
            <a:spLocks noGrp="1"/>
          </p:cNvSpPr>
          <p:nvPr>
            <p:ph type="dt" sz="half" idx="10"/>
          </p:nvPr>
        </p:nvSpPr>
        <p:spPr bwMode="auto"/>
        <p:txBody>
          <a:bodyPr/>
          <a:lstStyle>
            <a:lvl1pPr>
              <a:defRPr/>
            </a:lvl1pPr>
          </a:lstStyle>
          <a:p>
            <a:pPr>
              <a:defRPr/>
            </a:pPr>
            <a:fld id="{783DBF4E-F6E3-4A44-9D31-C5A7A5F9F9DA}" type="datetimeFigureOut">
              <a:rPr lang="en-US"/>
            </a:fld>
            <a:endParaRPr lang="en-US"/>
          </a:p>
        </p:txBody>
      </p:sp>
      <p:sp>
        <p:nvSpPr>
          <p:cNvPr id="5" name="Footer Placeholder 4"/>
          <p:cNvSpPr>
            <a:spLocks noGrp="1"/>
          </p:cNvSpPr>
          <p:nvPr>
            <p:ph type="ftr" sz="quarter" idx="11"/>
          </p:nvPr>
        </p:nvSpPr>
        <p:spPr bwMode="auto"/>
        <p:txBody>
          <a:bodyPr/>
          <a:lstStyle>
            <a:lvl1pPr>
              <a:defRPr/>
            </a:lvl1pPr>
          </a:lstStyle>
          <a:p>
            <a:pPr>
              <a:defRPr/>
            </a:pPr>
            <a:endParaRPr lang="en-US"/>
          </a:p>
        </p:txBody>
      </p:sp>
      <p:sp>
        <p:nvSpPr>
          <p:cNvPr id="6" name="Slide Number Placeholder 5"/>
          <p:cNvSpPr>
            <a:spLocks noGrp="1"/>
          </p:cNvSpPr>
          <p:nvPr>
            <p:ph type="sldNum" sz="quarter" idx="12"/>
          </p:nvPr>
        </p:nvSpPr>
        <p:spPr bwMode="auto"/>
        <p:txBody>
          <a:bodyPr/>
          <a:lstStyle>
            <a:lvl1pPr>
              <a:defRPr/>
            </a:lvl1pPr>
          </a:lstStyle>
          <a:p>
            <a:pPr>
              <a:defRPr/>
            </a:pPr>
            <a:fld id="{5C9B48B4-8CB5-4DBE-B685-C0C8B830E843}" type="slidenum">
              <a:rPr lang="en-US"/>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showMasterPhAnim="0" userDrawn="1">
  <p:cSld name="Вертикальный заголовок и текст">
    <p:spTree>
      <p:nvGrpSpPr>
        <p:cNvPr id="1" name=""/>
        <p:cNvGrpSpPr/>
        <p:nvPr/>
      </p:nvGrpSpPr>
      <p:grpSpPr bwMode="auto">
        <a:xfrm>
          <a:off x="0" y="0"/>
          <a:ext cx="0" cy="0"/>
          <a:chOff x="0" y="0"/>
          <a:chExt cx="0" cy="0"/>
        </a:xfrm>
      </p:grpSpPr>
      <p:sp>
        <p:nvSpPr>
          <p:cNvPr id="2" name="Vertical Title 1"/>
          <p:cNvSpPr>
            <a:spLocks noGrp="1"/>
          </p:cNvSpPr>
          <p:nvPr>
            <p:ph type="title" orient="vert"/>
          </p:nvPr>
        </p:nvSpPr>
        <p:spPr bwMode="auto">
          <a:xfrm>
            <a:off x="8724900" y="533400"/>
            <a:ext cx="2552700" cy="5638800"/>
          </a:xfrm>
        </p:spPr>
        <p:txBody>
          <a:bodyPr vert="eaVert"/>
          <a:lstStyle/>
          <a:p>
            <a:pPr>
              <a:defRPr/>
            </a:pPr>
            <a:r>
              <a:rPr lang="ru-RU"/>
              <a:t>Образец заголовка</a:t>
            </a:r>
            <a:endParaRPr lang="en-US"/>
          </a:p>
        </p:txBody>
      </p:sp>
      <p:sp>
        <p:nvSpPr>
          <p:cNvPr id="3" name="Vertical Text Placeholder 2"/>
          <p:cNvSpPr>
            <a:spLocks noGrp="1"/>
          </p:cNvSpPr>
          <p:nvPr>
            <p:ph type="body" orient="vert" idx="1"/>
          </p:nvPr>
        </p:nvSpPr>
        <p:spPr bwMode="auto">
          <a:xfrm>
            <a:off x="1066800" y="533400"/>
            <a:ext cx="7505700" cy="5638800"/>
          </a:xfrm>
        </p:spPr>
        <p:txBody>
          <a:bodyPr vert="eaVert"/>
          <a:lstStyle/>
          <a:p>
            <a:pPr lvl="0">
              <a:defRPr/>
            </a:pPr>
            <a:r>
              <a:rPr lang="ru-RU"/>
              <a:t>Образец текста</a:t>
            </a:r>
            <a:endParaRPr lang="ru-RU"/>
          </a:p>
          <a:p>
            <a:pPr lvl="1">
              <a:defRPr/>
            </a:pPr>
            <a:r>
              <a:rPr lang="ru-RU"/>
              <a:t>Второй уровень</a:t>
            </a:r>
            <a:endParaRPr lang="ru-RU"/>
          </a:p>
          <a:p>
            <a:pPr lvl="2">
              <a:defRPr/>
            </a:pPr>
            <a:r>
              <a:rPr lang="ru-RU"/>
              <a:t>Третий уровень</a:t>
            </a:r>
            <a:endParaRPr lang="ru-RU"/>
          </a:p>
          <a:p>
            <a:pPr lvl="3">
              <a:defRPr/>
            </a:pPr>
            <a:r>
              <a:rPr lang="ru-RU"/>
              <a:t>Четвертый уровень</a:t>
            </a:r>
            <a:endParaRPr lang="ru-RU"/>
          </a:p>
          <a:p>
            <a:pPr lvl="4">
              <a:defRPr/>
            </a:pPr>
            <a:r>
              <a:rPr lang="ru-RU"/>
              <a:t>Пятый уровень</a:t>
            </a:r>
            <a:endParaRPr lang="en-US"/>
          </a:p>
        </p:txBody>
      </p:sp>
      <p:sp>
        <p:nvSpPr>
          <p:cNvPr id="4" name="Date Placeholder 3"/>
          <p:cNvSpPr>
            <a:spLocks noGrp="1"/>
          </p:cNvSpPr>
          <p:nvPr>
            <p:ph type="dt" sz="half" idx="10"/>
          </p:nvPr>
        </p:nvSpPr>
        <p:spPr bwMode="auto"/>
        <p:txBody>
          <a:bodyPr/>
          <a:lstStyle>
            <a:lvl1pPr>
              <a:defRPr/>
            </a:lvl1pPr>
          </a:lstStyle>
          <a:p>
            <a:pPr>
              <a:defRPr/>
            </a:pPr>
            <a:fld id="{70D75659-D272-41BA-8F8B-615B33D9BCB4}" type="datetimeFigureOut">
              <a:rPr lang="en-US"/>
            </a:fld>
            <a:endParaRPr lang="en-US"/>
          </a:p>
        </p:txBody>
      </p:sp>
      <p:sp>
        <p:nvSpPr>
          <p:cNvPr id="5" name="Footer Placeholder 4"/>
          <p:cNvSpPr>
            <a:spLocks noGrp="1"/>
          </p:cNvSpPr>
          <p:nvPr>
            <p:ph type="ftr" sz="quarter" idx="11"/>
          </p:nvPr>
        </p:nvSpPr>
        <p:spPr bwMode="auto"/>
        <p:txBody>
          <a:bodyPr/>
          <a:lstStyle>
            <a:lvl1pPr>
              <a:defRPr/>
            </a:lvl1pPr>
          </a:lstStyle>
          <a:p>
            <a:pPr>
              <a:defRPr/>
            </a:pPr>
            <a:endParaRPr lang="en-US"/>
          </a:p>
        </p:txBody>
      </p:sp>
      <p:sp>
        <p:nvSpPr>
          <p:cNvPr id="6" name="Slide Number Placeholder 5"/>
          <p:cNvSpPr>
            <a:spLocks noGrp="1"/>
          </p:cNvSpPr>
          <p:nvPr>
            <p:ph type="sldNum" sz="quarter" idx="12"/>
          </p:nvPr>
        </p:nvSpPr>
        <p:spPr bwMode="auto"/>
        <p:txBody>
          <a:bodyPr/>
          <a:lstStyle>
            <a:lvl1pPr>
              <a:defRPr/>
            </a:lvl1pPr>
          </a:lstStyle>
          <a:p>
            <a:pPr>
              <a:defRPr/>
            </a:pPr>
            <a:fld id="{9FF002DE-66C0-4F0C-8766-99E8780DCB9B}" type="slidenum">
              <a:rPr lang="en-US"/>
            </a:fld>
            <a:endParaRPr lang="en-US"/>
          </a:p>
        </p:txBody>
      </p:sp>
    </p:spTree>
  </p:cSld>
  <p:clrMapOvr>
    <a:masterClrMapping/>
  </p:clrMapOvr>
</p:sldLayout>
</file>

<file path=ppt/slideMasters/_rels/slideMaster1.xml.rels><?xml version="1.0" encoding="UTF-8" standalone="yes"?>
<Relationships xmlns="http://schemas.openxmlformats.org/package/2006/relationships"><Relationship Id="rId9" Type="http://schemas.openxmlformats.org/officeDocument/2006/relationships/slideLayout" Target="../slideLayouts/slideLayout9.xml"/><Relationship Id="rId8" Type="http://schemas.openxmlformats.org/officeDocument/2006/relationships/slideLayout" Target="../slideLayouts/slideLayout8.xml"/><Relationship Id="rId7" Type="http://schemas.openxmlformats.org/officeDocument/2006/relationships/slideLayout" Target="../slideLayouts/slideLayout7.xml"/><Relationship Id="rId6" Type="http://schemas.openxmlformats.org/officeDocument/2006/relationships/slideLayout" Target="../slideLayouts/slideLayout6.xml"/><Relationship Id="rId5" Type="http://schemas.openxmlformats.org/officeDocument/2006/relationships/slideLayout" Target="../slideLayouts/slideLayout5.xml"/><Relationship Id="rId4" Type="http://schemas.openxmlformats.org/officeDocument/2006/relationships/slideLayout" Target="../slideLayouts/slideLayout4.xml"/><Relationship Id="rId3" Type="http://schemas.openxmlformats.org/officeDocument/2006/relationships/slideLayout" Target="../slideLayouts/slideLayout3.xml"/><Relationship Id="rId2" Type="http://schemas.openxmlformats.org/officeDocument/2006/relationships/slideLayout" Target="../slideLayouts/slideLayout2.xml"/><Relationship Id="rId14" Type="http://schemas.openxmlformats.org/officeDocument/2006/relationships/theme" Target="../theme/theme1.xml"/><Relationship Id="rId13" Type="http://schemas.openxmlformats.org/officeDocument/2006/relationships/image" Target="../media/image2.png"/><Relationship Id="rId12" Type="http://schemas.openxmlformats.org/officeDocument/2006/relationships/image" Target="../media/image3.png"/><Relationship Id="rId11" Type="http://schemas.openxmlformats.org/officeDocument/2006/relationships/slideLayout" Target="../slideLayouts/slideLayout11.xml"/><Relationship Id="rId10" Type="http://schemas.openxmlformats.org/officeDocument/2006/relationships/slideLayout" Target="../slideLayouts/slideLayout10.xml"/><Relationship Id="rId1" Type="http://schemas.openxmlformats.org/officeDocument/2006/relationships/slideLayout" Target="../slideLayouts/slideLayout1.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bwMode="auto">
        <a:xfrm>
          <a:off x="0" y="0"/>
          <a:ext cx="0" cy="0"/>
          <a:chOff x="0" y="0"/>
          <a:chExt cx="0" cy="0"/>
        </a:xfrm>
      </p:grpSpPr>
      <p:sp>
        <p:nvSpPr>
          <p:cNvPr id="2" name="Title Placeholder 1"/>
          <p:cNvSpPr>
            <a:spLocks noGrp="1"/>
          </p:cNvSpPr>
          <p:nvPr>
            <p:ph type="title"/>
          </p:nvPr>
        </p:nvSpPr>
        <p:spPr bwMode="auto">
          <a:xfrm>
            <a:off x="1069975" y="484188"/>
            <a:ext cx="10058400" cy="1609724"/>
          </a:xfrm>
          <a:prstGeom prst="rect">
            <a:avLst/>
          </a:prstGeom>
        </p:spPr>
        <p:txBody>
          <a:bodyPr vert="horz" lIns="91440" tIns="45720" rIns="91440" bIns="45720" rtlCol="0" anchor="ctr">
            <a:normAutofit/>
          </a:bodyPr>
          <a:lstStyle/>
          <a:p>
            <a:pPr>
              <a:defRPr/>
            </a:pPr>
            <a:r>
              <a:rPr lang="ru-RU"/>
              <a:t>Образец заголовка</a:t>
            </a:r>
            <a:endParaRPr lang="en-US"/>
          </a:p>
        </p:txBody>
      </p:sp>
      <p:sp>
        <p:nvSpPr>
          <p:cNvPr id="1027" name="Text Placeholder 2"/>
          <p:cNvSpPr>
            <a:spLocks noGrp="1"/>
          </p:cNvSpPr>
          <p:nvPr>
            <p:ph type="body" idx="1"/>
          </p:nvPr>
        </p:nvSpPr>
        <p:spPr bwMode="auto">
          <a:xfrm>
            <a:off x="1069975" y="2120900"/>
            <a:ext cx="10058400" cy="4051300"/>
          </a:xfrm>
          <a:prstGeom prst="rect">
            <a:avLst/>
          </a:prstGeom>
          <a:noFill/>
          <a:ln w="9525">
            <a:noFill/>
            <a:miter lim="800000"/>
          </a:ln>
        </p:spPr>
        <p:txBody>
          <a:bodyPr vert="horz" wrap="square" lIns="91440" tIns="45720" rIns="91440" bIns="45720" numCol="1" anchor="t" anchorCtr="0" compatLnSpc="1"/>
          <a:lstStyle/>
          <a:p>
            <a:pPr lvl="0">
              <a:defRPr/>
            </a:pPr>
            <a:r>
              <a:rPr lang="ru-RU"/>
              <a:t>Образец текста</a:t>
            </a:r>
            <a:endParaRPr lang="ru-RU"/>
          </a:p>
          <a:p>
            <a:pPr lvl="1">
              <a:defRPr/>
            </a:pPr>
            <a:r>
              <a:rPr lang="ru-RU"/>
              <a:t>Второй уровень</a:t>
            </a:r>
            <a:endParaRPr lang="ru-RU"/>
          </a:p>
          <a:p>
            <a:pPr lvl="2">
              <a:defRPr/>
            </a:pPr>
            <a:r>
              <a:rPr lang="ru-RU"/>
              <a:t>Третий уровень</a:t>
            </a:r>
            <a:endParaRPr lang="ru-RU"/>
          </a:p>
          <a:p>
            <a:pPr lvl="3">
              <a:defRPr/>
            </a:pPr>
            <a:r>
              <a:rPr lang="ru-RU"/>
              <a:t>Четвертый уровень</a:t>
            </a:r>
            <a:endParaRPr lang="ru-RU"/>
          </a:p>
          <a:p>
            <a:pPr lvl="4">
              <a:defRPr/>
            </a:pPr>
            <a:r>
              <a:rPr lang="ru-RU"/>
              <a:t>Пятый уровень</a:t>
            </a:r>
            <a:endParaRPr lang="en-US"/>
          </a:p>
        </p:txBody>
      </p:sp>
      <p:sp>
        <p:nvSpPr>
          <p:cNvPr id="4" name="Date Placeholder 3"/>
          <p:cNvSpPr>
            <a:spLocks noGrp="1"/>
          </p:cNvSpPr>
          <p:nvPr>
            <p:ph type="dt" sz="half" idx="2"/>
          </p:nvPr>
        </p:nvSpPr>
        <p:spPr bwMode="auto">
          <a:xfrm>
            <a:off x="7964488" y="6272213"/>
            <a:ext cx="3273425" cy="365125"/>
          </a:xfrm>
          <a:prstGeom prst="rect">
            <a:avLst/>
          </a:prstGeom>
        </p:spPr>
        <p:txBody>
          <a:bodyPr vert="horz" lIns="91440" tIns="45720" rIns="91440" bIns="45720" rtlCol="0" anchor="ctr"/>
          <a:lstStyle>
            <a:lvl1pPr algn="r">
              <a:spcBef>
                <a:spcPts val="0"/>
              </a:spcBef>
              <a:spcAft>
                <a:spcPts val="0"/>
              </a:spcAft>
              <a:defRPr sz="1100">
                <a:solidFill>
                  <a:schemeClr val="tx2"/>
                </a:solidFill>
                <a:latin typeface="+mn-lt"/>
                <a:cs typeface="+mn-cs"/>
              </a:defRPr>
            </a:lvl1pPr>
          </a:lstStyle>
          <a:p>
            <a:pPr>
              <a:defRPr/>
            </a:pPr>
            <a:fld id="{F3371F30-1404-4664-BB36-AED4589582FF}" type="datetimeFigureOut">
              <a:rPr lang="en-US"/>
            </a:fld>
            <a:endParaRPr lang="en-US"/>
          </a:p>
        </p:txBody>
      </p:sp>
      <p:sp>
        <p:nvSpPr>
          <p:cNvPr id="5" name="Footer Placeholder 4"/>
          <p:cNvSpPr>
            <a:spLocks noGrp="1"/>
          </p:cNvSpPr>
          <p:nvPr>
            <p:ph type="ftr" sz="quarter" idx="3"/>
          </p:nvPr>
        </p:nvSpPr>
        <p:spPr bwMode="auto">
          <a:xfrm>
            <a:off x="1087438" y="6272213"/>
            <a:ext cx="6327775" cy="365125"/>
          </a:xfrm>
          <a:prstGeom prst="rect">
            <a:avLst/>
          </a:prstGeom>
        </p:spPr>
        <p:txBody>
          <a:bodyPr vert="horz" lIns="91440" tIns="45720" rIns="91440" bIns="45720" rtlCol="0" anchor="ctr"/>
          <a:lstStyle>
            <a:lvl1pPr algn="l">
              <a:spcBef>
                <a:spcPts val="0"/>
              </a:spcBef>
              <a:spcAft>
                <a:spcPts val="0"/>
              </a:spcAft>
              <a:defRPr sz="1100">
                <a:solidFill>
                  <a:schemeClr val="tx2"/>
                </a:solidFill>
                <a:latin typeface="+mn-lt"/>
                <a:cs typeface="+mn-cs"/>
              </a:defRPr>
            </a:lvl1pPr>
          </a:lstStyle>
          <a:p>
            <a:pPr>
              <a:defRPr/>
            </a:pPr>
            <a:endParaRPr lang="en-US"/>
          </a:p>
        </p:txBody>
      </p:sp>
      <p:grpSp>
        <p:nvGrpSpPr>
          <p:cNvPr id="1030" name="Group 6"/>
          <p:cNvGrpSpPr>
            <a:grpSpLocks noChangeAspect="1"/>
          </p:cNvGrpSpPr>
          <p:nvPr/>
        </p:nvGrpSpPr>
        <p:grpSpPr bwMode="auto">
          <a:xfrm>
            <a:off x="11401425" y="6229350"/>
            <a:ext cx="457200" cy="457200"/>
            <a:chOff x="11361456" y="6195813"/>
            <a:chExt cx="548640" cy="548640"/>
          </a:xfrm>
        </p:grpSpPr>
        <p:sp>
          <p:nvSpPr>
            <p:cNvPr id="8" name="Oval 7"/>
            <p:cNvSpPr/>
            <p:nvPr/>
          </p:nvSpPr>
          <p:spPr bwMode="auto">
            <a:xfrm>
              <a:off x="11361456" y="6195813"/>
              <a:ext cx="548640" cy="548640"/>
            </a:xfrm>
            <a:prstGeom prst="ellipse">
              <a:avLst/>
            </a:prstGeom>
            <a:blipFill>
              <a:blip r:embed="rId12">
                <a:duotone>
                  <a:schemeClr val="accent1">
                    <a:shade val="45000"/>
                    <a:satMod val="135000"/>
                  </a:schemeClr>
                  <a:prstClr val="white"/>
                </a:duotone>
              </a:blip>
              <a:tile tx="50800" ty="0" sx="85000" sy="85000" flip="none" algn="tl"/>
            </a:blipFill>
            <a:ln w="25400" cap="flat" cmpd="sng" algn="ctr">
              <a:noFill/>
              <a:prstDash val="solid"/>
            </a:ln>
            <a:effectLst/>
          </p:spPr>
          <p:txBody>
            <a:bodyPr lIns="0" tIns="0" rIns="0" bIns="0" anchor="ctr"/>
            <a:lstStyle/>
            <a:p>
              <a:pPr algn="ctr">
                <a:spcBef>
                  <a:spcPts val="0"/>
                </a:spcBef>
                <a:spcAft>
                  <a:spcPts val="0"/>
                </a:spcAft>
                <a:defRPr/>
              </a:pPr>
              <a:endParaRPr lang="en-US" sz="2000">
                <a:solidFill>
                  <a:prstClr val="white"/>
                </a:solidFill>
                <a:latin typeface="Rockwell Extra Bold"/>
                <a:cs typeface="Arial" panose="020B0604020202020204"/>
              </a:endParaRPr>
            </a:p>
          </p:txBody>
        </p:sp>
        <p:sp>
          <p:nvSpPr>
            <p:cNvPr id="9" name="Oval 8"/>
            <p:cNvSpPr/>
            <p:nvPr/>
          </p:nvSpPr>
          <p:spPr bwMode="auto">
            <a:xfrm>
              <a:off x="11395746" y="6230103"/>
              <a:ext cx="480060" cy="480060"/>
            </a:xfrm>
            <a:prstGeom prst="ellipse">
              <a:avLst/>
            </a:prstGeom>
            <a:noFill/>
            <a:ln w="12700" cap="flat" cmpd="sng" algn="ctr">
              <a:solidFill>
                <a:srgbClr val="FFFFFF"/>
              </a:solidFill>
              <a:prstDash val="solid"/>
            </a:ln>
            <a:effectLst/>
          </p:spPr>
          <p:txBody>
            <a:bodyPr anchor="ctr"/>
            <a:lstStyle/>
            <a:p>
              <a:pPr algn="ctr">
                <a:spcBef>
                  <a:spcPts val="0"/>
                </a:spcBef>
                <a:spcAft>
                  <a:spcPts val="0"/>
                </a:spcAft>
                <a:defRPr/>
              </a:pPr>
              <a:endParaRPr lang="en-US">
                <a:solidFill>
                  <a:prstClr val="white"/>
                </a:solidFill>
                <a:latin typeface="Calibri" panose="020F0502020204030204"/>
                <a:cs typeface="Arial" panose="020B0604020202020204"/>
              </a:endParaRPr>
            </a:p>
          </p:txBody>
        </p:sp>
      </p:grpSp>
      <p:sp>
        <p:nvSpPr>
          <p:cNvPr id="6" name="Slide Number Placeholder 5"/>
          <p:cNvSpPr>
            <a:spLocks noGrp="1"/>
          </p:cNvSpPr>
          <p:nvPr>
            <p:ph type="sldNum" sz="quarter" idx="4"/>
          </p:nvPr>
        </p:nvSpPr>
        <p:spPr bwMode="auto">
          <a:xfrm>
            <a:off x="11310938" y="6272213"/>
            <a:ext cx="639762" cy="365125"/>
          </a:xfrm>
          <a:prstGeom prst="rect">
            <a:avLst/>
          </a:prstGeom>
        </p:spPr>
        <p:txBody>
          <a:bodyPr vert="horz" lIns="91440" tIns="45720" rIns="91440" bIns="45720" rtlCol="0" anchor="ctr"/>
          <a:lstStyle>
            <a:lvl1pPr algn="ctr">
              <a:spcBef>
                <a:spcPts val="0"/>
              </a:spcBef>
              <a:spcAft>
                <a:spcPts val="0"/>
              </a:spcAft>
              <a:defRPr sz="1400" b="1">
                <a:solidFill>
                  <a:srgbClr val="FFFFFF"/>
                </a:solidFill>
                <a:latin typeface="+mj-lt"/>
                <a:cs typeface="+mn-cs"/>
              </a:defRPr>
            </a:lvl1pPr>
          </a:lstStyle>
          <a:p>
            <a:pPr>
              <a:defRPr/>
            </a:pPr>
            <a:fld id="{745CC690-A193-48B1-8624-B726D0999A7F}" type="slidenum">
              <a:rPr lang="en-US"/>
            </a:fld>
            <a:endParaRPr 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a:lnSpc>
          <a:spcPct val="90000"/>
        </a:lnSpc>
        <a:spcBef>
          <a:spcPts val="0"/>
        </a:spcBef>
        <a:spcAft>
          <a:spcPts val="0"/>
        </a:spcAft>
        <a:defRPr sz="5400" cap="all">
          <a:blipFill>
            <a:blip r:embed="rId13"/>
            <a:tile tx="6350" ty="-127000" sx="65000" sy="64000" flip="none" algn="tl"/>
          </a:blipFill>
          <a:latin typeface="+mj-lt"/>
          <a:ea typeface="+mj-ea"/>
          <a:cs typeface="+mj-cs"/>
        </a:defRPr>
      </a:lvl1pPr>
      <a:lvl2pPr algn="l">
        <a:lnSpc>
          <a:spcPct val="90000"/>
        </a:lnSpc>
        <a:spcBef>
          <a:spcPts val="0"/>
        </a:spcBef>
        <a:spcAft>
          <a:spcPts val="0"/>
        </a:spcAft>
        <a:defRPr sz="5400">
          <a:solidFill>
            <a:schemeClr val="tx1"/>
          </a:solidFill>
          <a:latin typeface="Rockwell Condensed"/>
        </a:defRPr>
      </a:lvl2pPr>
      <a:lvl3pPr algn="l">
        <a:lnSpc>
          <a:spcPct val="90000"/>
        </a:lnSpc>
        <a:spcBef>
          <a:spcPts val="0"/>
        </a:spcBef>
        <a:spcAft>
          <a:spcPts val="0"/>
        </a:spcAft>
        <a:defRPr sz="5400">
          <a:solidFill>
            <a:schemeClr val="tx1"/>
          </a:solidFill>
          <a:latin typeface="Rockwell Condensed"/>
        </a:defRPr>
      </a:lvl3pPr>
      <a:lvl4pPr algn="l">
        <a:lnSpc>
          <a:spcPct val="90000"/>
        </a:lnSpc>
        <a:spcBef>
          <a:spcPts val="0"/>
        </a:spcBef>
        <a:spcAft>
          <a:spcPts val="0"/>
        </a:spcAft>
        <a:defRPr sz="5400">
          <a:solidFill>
            <a:schemeClr val="tx1"/>
          </a:solidFill>
          <a:latin typeface="Rockwell Condensed"/>
        </a:defRPr>
      </a:lvl4pPr>
      <a:lvl5pPr algn="l">
        <a:lnSpc>
          <a:spcPct val="90000"/>
        </a:lnSpc>
        <a:spcBef>
          <a:spcPts val="0"/>
        </a:spcBef>
        <a:spcAft>
          <a:spcPts val="0"/>
        </a:spcAft>
        <a:defRPr sz="5400">
          <a:solidFill>
            <a:schemeClr val="tx1"/>
          </a:solidFill>
          <a:latin typeface="Rockwell Condensed"/>
        </a:defRPr>
      </a:lvl5pPr>
      <a:lvl6pPr marL="457200" algn="l">
        <a:lnSpc>
          <a:spcPct val="90000"/>
        </a:lnSpc>
        <a:spcBef>
          <a:spcPts val="0"/>
        </a:spcBef>
        <a:spcAft>
          <a:spcPts val="0"/>
        </a:spcAft>
        <a:defRPr sz="5400">
          <a:solidFill>
            <a:schemeClr val="tx1"/>
          </a:solidFill>
          <a:latin typeface="Rockwell Condensed"/>
        </a:defRPr>
      </a:lvl6pPr>
      <a:lvl7pPr marL="914400" algn="l">
        <a:lnSpc>
          <a:spcPct val="90000"/>
        </a:lnSpc>
        <a:spcBef>
          <a:spcPts val="0"/>
        </a:spcBef>
        <a:spcAft>
          <a:spcPts val="0"/>
        </a:spcAft>
        <a:defRPr sz="5400">
          <a:solidFill>
            <a:schemeClr val="tx1"/>
          </a:solidFill>
          <a:latin typeface="Rockwell Condensed"/>
        </a:defRPr>
      </a:lvl7pPr>
      <a:lvl8pPr marL="1371600" algn="l">
        <a:lnSpc>
          <a:spcPct val="90000"/>
        </a:lnSpc>
        <a:spcBef>
          <a:spcPts val="0"/>
        </a:spcBef>
        <a:spcAft>
          <a:spcPts val="0"/>
        </a:spcAft>
        <a:defRPr sz="5400">
          <a:solidFill>
            <a:schemeClr val="tx1"/>
          </a:solidFill>
          <a:latin typeface="Rockwell Condensed"/>
        </a:defRPr>
      </a:lvl8pPr>
      <a:lvl9pPr marL="1828800" algn="l">
        <a:lnSpc>
          <a:spcPct val="90000"/>
        </a:lnSpc>
        <a:spcBef>
          <a:spcPts val="0"/>
        </a:spcBef>
        <a:spcAft>
          <a:spcPts val="0"/>
        </a:spcAft>
        <a:defRPr sz="5400">
          <a:solidFill>
            <a:schemeClr val="tx1"/>
          </a:solidFill>
          <a:latin typeface="Rockwell Condensed"/>
        </a:defRPr>
      </a:lvl9pPr>
    </p:titleStyle>
    <p:bodyStyle>
      <a:lvl1pPr marL="182880" indent="-182880" algn="l">
        <a:lnSpc>
          <a:spcPct val="90000"/>
        </a:lnSpc>
        <a:spcBef>
          <a:spcPts val="1200"/>
        </a:spcBef>
        <a:spcAft>
          <a:spcPts val="0"/>
        </a:spcAft>
        <a:buClr>
          <a:srgbClr val="9E3611"/>
        </a:buClr>
        <a:buSzPct val="85000"/>
        <a:buFont typeface="Wingdings" panose="05000000000000000000"/>
        <a:buChar char="§"/>
        <a:defRPr sz="2000">
          <a:solidFill>
            <a:schemeClr val="tx1"/>
          </a:solidFill>
          <a:latin typeface="+mn-lt"/>
          <a:ea typeface="+mn-ea"/>
          <a:cs typeface="+mn-cs"/>
        </a:defRPr>
      </a:lvl1pPr>
      <a:lvl2pPr marL="457200" indent="-182880" algn="l">
        <a:lnSpc>
          <a:spcPct val="90000"/>
        </a:lnSpc>
        <a:spcBef>
          <a:spcPts val="400"/>
        </a:spcBef>
        <a:spcAft>
          <a:spcPts val="200"/>
        </a:spcAft>
        <a:buClr>
          <a:srgbClr val="9E3611"/>
        </a:buClr>
        <a:buSzPct val="85000"/>
        <a:buFont typeface="Wingdings" panose="05000000000000000000"/>
        <a:buChar char="§"/>
        <a:defRPr>
          <a:solidFill>
            <a:schemeClr val="tx1"/>
          </a:solidFill>
          <a:latin typeface="+mn-lt"/>
          <a:ea typeface="+mn-ea"/>
          <a:cs typeface="+mn-cs"/>
        </a:defRPr>
      </a:lvl2pPr>
      <a:lvl3pPr marL="730250" indent="-182880" algn="l">
        <a:lnSpc>
          <a:spcPct val="90000"/>
        </a:lnSpc>
        <a:spcBef>
          <a:spcPts val="400"/>
        </a:spcBef>
        <a:spcAft>
          <a:spcPts val="200"/>
        </a:spcAft>
        <a:buClr>
          <a:srgbClr val="9E3611"/>
        </a:buClr>
        <a:buSzPct val="85000"/>
        <a:buFont typeface="Wingdings" panose="05000000000000000000"/>
        <a:buChar char="§"/>
        <a:defRPr sz="1600">
          <a:solidFill>
            <a:schemeClr val="tx1"/>
          </a:solidFill>
          <a:latin typeface="+mn-lt"/>
          <a:ea typeface="+mn-ea"/>
          <a:cs typeface="+mn-cs"/>
        </a:defRPr>
      </a:lvl3pPr>
      <a:lvl4pPr marL="1005205" indent="-182880" algn="l">
        <a:lnSpc>
          <a:spcPct val="90000"/>
        </a:lnSpc>
        <a:spcBef>
          <a:spcPts val="400"/>
        </a:spcBef>
        <a:spcAft>
          <a:spcPts val="200"/>
        </a:spcAft>
        <a:buClr>
          <a:srgbClr val="9E3611"/>
        </a:buClr>
        <a:buSzPct val="85000"/>
        <a:buFont typeface="Wingdings" panose="05000000000000000000"/>
        <a:buChar char="§"/>
        <a:defRPr sz="1600">
          <a:solidFill>
            <a:schemeClr val="tx1"/>
          </a:solidFill>
          <a:latin typeface="+mn-lt"/>
          <a:ea typeface="+mn-ea"/>
          <a:cs typeface="+mn-cs"/>
        </a:defRPr>
      </a:lvl4pPr>
      <a:lvl5pPr marL="1279525" indent="-182880" algn="l">
        <a:lnSpc>
          <a:spcPct val="90000"/>
        </a:lnSpc>
        <a:spcBef>
          <a:spcPts val="400"/>
        </a:spcBef>
        <a:spcAft>
          <a:spcPts val="200"/>
        </a:spcAft>
        <a:buClr>
          <a:srgbClr val="9E3611"/>
        </a:buClr>
        <a:buSzPct val="85000"/>
        <a:buFont typeface="Wingdings" panose="05000000000000000000"/>
        <a:buChar char="§"/>
        <a:defRPr sz="1600">
          <a:solidFill>
            <a:schemeClr val="tx1"/>
          </a:solidFill>
          <a:latin typeface="+mn-lt"/>
          <a:ea typeface="+mn-ea"/>
          <a:cs typeface="+mn-cs"/>
        </a:defRPr>
      </a:lvl5pPr>
      <a:lvl6pPr marL="1600200" indent="-228600" algn="l" defTabSz="914400">
        <a:lnSpc>
          <a:spcPct val="90000"/>
        </a:lnSpc>
        <a:spcBef>
          <a:spcPts val="400"/>
        </a:spcBef>
        <a:spcAft>
          <a:spcPts val="200"/>
        </a:spcAft>
        <a:buClr>
          <a:schemeClr val="accent1">
            <a:lumMod val="75000"/>
          </a:schemeClr>
        </a:buClr>
        <a:buSzPct val="85000"/>
        <a:buFont typeface="Wingdings" panose="05000000000000000000"/>
        <a:buChar char="§"/>
        <a:defRPr sz="1600">
          <a:solidFill>
            <a:schemeClr val="tx1"/>
          </a:solidFill>
          <a:latin typeface="+mn-lt"/>
          <a:ea typeface="+mn-ea"/>
          <a:cs typeface="+mn-cs"/>
        </a:defRPr>
      </a:lvl6pPr>
      <a:lvl7pPr marL="1899920" indent="-228600" algn="l" defTabSz="914400">
        <a:lnSpc>
          <a:spcPct val="90000"/>
        </a:lnSpc>
        <a:spcBef>
          <a:spcPts val="400"/>
        </a:spcBef>
        <a:spcAft>
          <a:spcPts val="200"/>
        </a:spcAft>
        <a:buClr>
          <a:schemeClr val="accent1">
            <a:lumMod val="75000"/>
          </a:schemeClr>
        </a:buClr>
        <a:buSzPct val="85000"/>
        <a:buFont typeface="Wingdings" panose="05000000000000000000"/>
        <a:buChar char="§"/>
        <a:defRPr sz="1600">
          <a:solidFill>
            <a:schemeClr val="tx1"/>
          </a:solidFill>
          <a:latin typeface="+mn-lt"/>
          <a:ea typeface="+mn-ea"/>
          <a:cs typeface="+mn-cs"/>
        </a:defRPr>
      </a:lvl7pPr>
      <a:lvl8pPr marL="2200275" indent="-228600" algn="l" defTabSz="914400">
        <a:lnSpc>
          <a:spcPct val="90000"/>
        </a:lnSpc>
        <a:spcBef>
          <a:spcPts val="400"/>
        </a:spcBef>
        <a:spcAft>
          <a:spcPts val="200"/>
        </a:spcAft>
        <a:buClr>
          <a:schemeClr val="accent1">
            <a:lumMod val="75000"/>
          </a:schemeClr>
        </a:buClr>
        <a:buSzPct val="85000"/>
        <a:buFont typeface="Wingdings" panose="05000000000000000000"/>
        <a:buChar char="§"/>
        <a:defRPr sz="1600">
          <a:solidFill>
            <a:schemeClr val="tx1"/>
          </a:solidFill>
          <a:latin typeface="+mn-lt"/>
          <a:ea typeface="+mn-ea"/>
          <a:cs typeface="+mn-cs"/>
        </a:defRPr>
      </a:lvl8pPr>
      <a:lvl9pPr marL="2499995" indent="-228600" algn="l" defTabSz="914400">
        <a:lnSpc>
          <a:spcPct val="90000"/>
        </a:lnSpc>
        <a:spcBef>
          <a:spcPts val="400"/>
        </a:spcBef>
        <a:spcAft>
          <a:spcPts val="200"/>
        </a:spcAft>
        <a:buClr>
          <a:schemeClr val="accent1">
            <a:lumMod val="75000"/>
          </a:schemeClr>
        </a:buClr>
        <a:buSzPct val="85000"/>
        <a:buFont typeface="Wingdings" panose="05000000000000000000"/>
        <a:buChar char="§"/>
        <a:defRPr sz="1600">
          <a:solidFill>
            <a:schemeClr val="tx1"/>
          </a:solidFill>
          <a:latin typeface="+mn-lt"/>
          <a:ea typeface="+mn-ea"/>
          <a:cs typeface="+mn-cs"/>
        </a:defRPr>
      </a:lvl9pPr>
    </p:bodyStyle>
    <p:otherStyle>
      <a:defPPr>
        <a:defRPr lang="en-US"/>
      </a:defPPr>
      <a:lvl1pPr marL="0" algn="l" defTabSz="914400">
        <a:defRPr sz="1800">
          <a:solidFill>
            <a:schemeClr val="tx1"/>
          </a:solidFill>
          <a:latin typeface="+mn-lt"/>
          <a:ea typeface="+mn-ea"/>
          <a:cs typeface="+mn-cs"/>
        </a:defRPr>
      </a:lvl1pPr>
      <a:lvl2pPr marL="457200" algn="l" defTabSz="914400">
        <a:defRPr sz="1800">
          <a:solidFill>
            <a:schemeClr val="tx1"/>
          </a:solidFill>
          <a:latin typeface="+mn-lt"/>
          <a:ea typeface="+mn-ea"/>
          <a:cs typeface="+mn-cs"/>
        </a:defRPr>
      </a:lvl2pPr>
      <a:lvl3pPr marL="914400" algn="l" defTabSz="914400">
        <a:defRPr sz="1800">
          <a:solidFill>
            <a:schemeClr val="tx1"/>
          </a:solidFill>
          <a:latin typeface="+mn-lt"/>
          <a:ea typeface="+mn-ea"/>
          <a:cs typeface="+mn-cs"/>
        </a:defRPr>
      </a:lvl3pPr>
      <a:lvl4pPr marL="1371600" algn="l" defTabSz="914400">
        <a:defRPr sz="1800">
          <a:solidFill>
            <a:schemeClr val="tx1"/>
          </a:solidFill>
          <a:latin typeface="+mn-lt"/>
          <a:ea typeface="+mn-ea"/>
          <a:cs typeface="+mn-cs"/>
        </a:defRPr>
      </a:lvl4pPr>
      <a:lvl5pPr marL="1828800" algn="l" defTabSz="914400">
        <a:defRPr sz="1800">
          <a:solidFill>
            <a:schemeClr val="tx1"/>
          </a:solidFill>
          <a:latin typeface="+mn-lt"/>
          <a:ea typeface="+mn-ea"/>
          <a:cs typeface="+mn-cs"/>
        </a:defRPr>
      </a:lvl5pPr>
      <a:lvl6pPr marL="2286000" algn="l" defTabSz="914400">
        <a:defRPr sz="1800">
          <a:solidFill>
            <a:schemeClr val="tx1"/>
          </a:solidFill>
          <a:latin typeface="+mn-lt"/>
          <a:ea typeface="+mn-ea"/>
          <a:cs typeface="+mn-cs"/>
        </a:defRPr>
      </a:lvl6pPr>
      <a:lvl7pPr marL="2743200" algn="l" defTabSz="914400">
        <a:defRPr sz="1800">
          <a:solidFill>
            <a:schemeClr val="tx1"/>
          </a:solidFill>
          <a:latin typeface="+mn-lt"/>
          <a:ea typeface="+mn-ea"/>
          <a:cs typeface="+mn-cs"/>
        </a:defRPr>
      </a:lvl7pPr>
      <a:lvl8pPr marL="3200400" algn="l" defTabSz="914400">
        <a:defRPr sz="1800">
          <a:solidFill>
            <a:schemeClr val="tx1"/>
          </a:solidFill>
          <a:latin typeface="+mn-lt"/>
          <a:ea typeface="+mn-ea"/>
          <a:cs typeface="+mn-cs"/>
        </a:defRPr>
      </a:lvl8pPr>
      <a:lvl9pPr marL="3657600" algn="l" defTabSz="914400">
        <a:defRPr sz="18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9" Type="http://schemas.openxmlformats.org/officeDocument/2006/relationships/slideLayout" Target="../slideLayouts/slideLayout2.xml"/><Relationship Id="rId8" Type="http://schemas.openxmlformats.org/officeDocument/2006/relationships/image" Target="../media/image7.png"/><Relationship Id="rId7" Type="http://schemas.openxmlformats.org/officeDocument/2006/relationships/customXml" Target="../ink/ink3.xml"/><Relationship Id="rId6" Type="http://schemas.openxmlformats.org/officeDocument/2006/relationships/image" Target="../media/image6.png"/><Relationship Id="rId5" Type="http://schemas.openxmlformats.org/officeDocument/2006/relationships/customXml" Target="../ink/ink2.xml"/><Relationship Id="rId4" Type="http://schemas.openxmlformats.org/officeDocument/2006/relationships/image" Target="../media/image5.png"/><Relationship Id="rId3" Type="http://schemas.openxmlformats.org/officeDocument/2006/relationships/customXml" Target="../ink/ink1.xml"/><Relationship Id="rId2" Type="http://schemas.openxmlformats.org/officeDocument/2006/relationships/hyperlink" Target="http://dic.academic.ru/dic.nsf/business/15824" TargetMode="External"/><Relationship Id="rId1" Type="http://schemas.openxmlformats.org/officeDocument/2006/relationships/hyperlink" Target="http://dic.academic.ru/dic.nsf/business/7129" TargetMode="Externa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bwMode="auto">
        <a:xfrm>
          <a:off x="0" y="0"/>
          <a:ext cx="0" cy="0"/>
          <a:chOff x="0" y="0"/>
          <a:chExt cx="0" cy="0"/>
        </a:xfrm>
      </p:grpSpPr>
      <p:sp>
        <p:nvSpPr>
          <p:cNvPr id="2" name="Заголовок 1"/>
          <p:cNvSpPr>
            <a:spLocks noGrp="1"/>
          </p:cNvSpPr>
          <p:nvPr>
            <p:ph type="ctrTitle"/>
          </p:nvPr>
        </p:nvSpPr>
        <p:spPr bwMode="auto"/>
        <p:txBody>
          <a:bodyPr/>
          <a:lstStyle/>
          <a:p>
            <a:pPr algn="ctr">
              <a:spcAft>
                <a:spcPts val="0"/>
              </a:spcAft>
              <a:defRPr/>
            </a:pPr>
            <a:r>
              <a:rPr lang="ru-RU">
                <a:latin typeface="Times New Roman" panose="02020603050405020304" charset="0"/>
                <a:cs typeface="Times New Roman" panose="02020603050405020304" charset="0"/>
              </a:rPr>
              <a:t>Стилистика</a:t>
            </a:r>
            <a:endParaRPr lang="ru-RU">
              <a:latin typeface="Times New Roman" panose="02020603050405020304" charset="0"/>
              <a:cs typeface="Times New Roman" panose="02020603050405020304" charset="0"/>
            </a:endParaRPr>
          </a:p>
        </p:txBody>
      </p:sp>
    </p:spTree>
  </p:cSld>
  <p:clrMapOvr>
    <a:masterClrMapping/>
  </p:clrMapOvr>
  <mc:AlternateContent xmlns:mc="http://schemas.openxmlformats.org/markup-compatibility/2006">
    <mc:Choice xmlns:p14="http://schemas.microsoft.com/office/powerpoint/2010/main" Requires="p14">
      <p:transition spd="slow" p14:dur="2000" advClick="0"/>
    </mc:Choice>
    <mc:Fallback>
      <p:transition spd="slow" advClick="0"/>
    </mc:Fallback>
  </mc:AlternateContent>
</p:sld>
</file>

<file path=ppt/slides/slide2.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bwMode="auto">
        <a:xfrm>
          <a:off x="0" y="0"/>
          <a:ext cx="0" cy="0"/>
          <a:chOff x="0" y="0"/>
          <a:chExt cx="0" cy="0"/>
        </a:xfrm>
      </p:grpSpPr>
      <p:sp>
        <p:nvSpPr>
          <p:cNvPr id="2" name="Заголовок 1"/>
          <p:cNvSpPr>
            <a:spLocks noGrp="1"/>
          </p:cNvSpPr>
          <p:nvPr>
            <p:ph type="title"/>
          </p:nvPr>
        </p:nvSpPr>
        <p:spPr bwMode="auto">
          <a:xfrm>
            <a:off x="1069848" y="484632"/>
            <a:ext cx="10058400" cy="1609344"/>
          </a:xfrm>
        </p:spPr>
        <p:txBody>
          <a:bodyPr/>
          <a:lstStyle/>
          <a:p>
            <a:pPr algn="ctr">
              <a:spcAft>
                <a:spcPts val="0"/>
              </a:spcAft>
              <a:defRPr/>
            </a:pPr>
            <a:r>
              <a:rPr lang="ru-RU">
                <a:latin typeface="Times New Roman" panose="02020603050405020304" charset="0"/>
                <a:cs typeface="Times New Roman" panose="02020603050405020304" charset="0"/>
              </a:rPr>
              <a:t>Основные учебники</a:t>
            </a:r>
            <a:endParaRPr lang="ru-RU">
              <a:latin typeface="Times New Roman" panose="02020603050405020304" charset="0"/>
              <a:cs typeface="Times New Roman" panose="02020603050405020304" charset="0"/>
            </a:endParaRPr>
          </a:p>
        </p:txBody>
      </p:sp>
      <p:sp>
        <p:nvSpPr>
          <p:cNvPr id="3" name="Объект 2"/>
          <p:cNvSpPr>
            <a:spLocks noGrp="1"/>
          </p:cNvSpPr>
          <p:nvPr>
            <p:ph idx="1"/>
          </p:nvPr>
        </p:nvSpPr>
        <p:spPr bwMode="auto"/>
        <p:txBody>
          <a:bodyPr rtlCol="0">
            <a:normAutofit lnSpcReduction="10000"/>
          </a:bodyPr>
          <a:lstStyle/>
          <a:p>
            <a:pPr marL="182880" indent="-182880">
              <a:spcAft>
                <a:spcPts val="0"/>
              </a:spcAft>
              <a:buClr>
                <a:schemeClr val="accent1">
                  <a:lumMod val="75000"/>
                </a:schemeClr>
              </a:buClr>
              <a:defRPr/>
            </a:pPr>
            <a:r>
              <a:rPr lang="ru-RU">
                <a:latin typeface="Times New Roman" panose="02020603050405020304" charset="0"/>
                <a:cs typeface="Times New Roman" panose="02020603050405020304" charset="0"/>
              </a:rPr>
              <a:t>Кумбашева, Ю. А. Основы стилистики русского языка : краткий курс и практикум для иностранцев / Ю. А. Кумбашева. — Москва : «Русский язык». Курсы, 2015. — 128 </a:t>
            </a:r>
            <a:r>
              <a:rPr lang="en-GB">
                <a:latin typeface="Times New Roman" panose="02020603050405020304" charset="0"/>
                <a:cs typeface="Times New Roman" panose="02020603050405020304" charset="0"/>
              </a:rPr>
              <a:t>c.</a:t>
            </a:r>
            <a:endParaRPr lang="ru-RU">
              <a:latin typeface="Times New Roman" panose="02020603050405020304" charset="0"/>
              <a:cs typeface="Times New Roman" panose="02020603050405020304" charset="0"/>
            </a:endParaRPr>
          </a:p>
          <a:p>
            <a:pPr marL="182880" indent="-182880">
              <a:spcAft>
                <a:spcPts val="0"/>
              </a:spcAft>
              <a:buClr>
                <a:schemeClr val="accent1">
                  <a:lumMod val="75000"/>
                </a:schemeClr>
              </a:buClr>
              <a:defRPr/>
            </a:pPr>
            <a:r>
              <a:rPr lang="ru-RU">
                <a:latin typeface="Times New Roman" panose="02020603050405020304" charset="0"/>
                <a:cs typeface="Times New Roman" panose="02020603050405020304" charset="0"/>
              </a:rPr>
              <a:t>Демидова, Е. Б. Стиль... Стиль... Стиль... : учебное пособие / Е. Б. Демидова. — Москва : Прометей, 2011. — 118 </a:t>
            </a:r>
            <a:r>
              <a:rPr lang="en-GB">
                <a:latin typeface="Times New Roman" panose="02020603050405020304" charset="0"/>
                <a:cs typeface="Times New Roman" panose="02020603050405020304" charset="0"/>
              </a:rPr>
              <a:t>c.</a:t>
            </a:r>
            <a:endParaRPr lang="ru-RU">
              <a:latin typeface="Times New Roman" panose="02020603050405020304" charset="0"/>
              <a:cs typeface="Times New Roman" panose="02020603050405020304" charset="0"/>
            </a:endParaRPr>
          </a:p>
          <a:p>
            <a:pPr marL="182880" indent="-182880">
              <a:spcAft>
                <a:spcPts val="0"/>
              </a:spcAft>
              <a:buClr>
                <a:schemeClr val="accent1">
                  <a:lumMod val="75000"/>
                </a:schemeClr>
              </a:buClr>
              <a:defRPr/>
            </a:pPr>
            <a:r>
              <a:rPr lang="ru-RU">
                <a:latin typeface="Times New Roman" panose="02020603050405020304" charset="0"/>
                <a:cs typeface="Times New Roman" panose="02020603050405020304" charset="0"/>
              </a:rPr>
              <a:t>Культура русской речи : учебное пособие для изучающих русский язык как иностранный / М. Б. Будильцева, Новикова Н. С., И. А. Пугачёв, Л. К. Серова. — Москва : «Русский язык». Курсы, 2012. — 232 </a:t>
            </a:r>
            <a:r>
              <a:rPr lang="en-GB">
                <a:latin typeface="Times New Roman" panose="02020603050405020304" charset="0"/>
                <a:cs typeface="Times New Roman" panose="02020603050405020304" charset="0"/>
              </a:rPr>
              <a:t>c.</a:t>
            </a:r>
            <a:endParaRPr lang="ru-RU">
              <a:latin typeface="Times New Roman" panose="02020603050405020304" charset="0"/>
              <a:cs typeface="Times New Roman" panose="02020603050405020304" charset="0"/>
            </a:endParaRPr>
          </a:p>
          <a:p>
            <a:pPr marL="182880" indent="-182880">
              <a:spcAft>
                <a:spcPts val="0"/>
              </a:spcAft>
              <a:buClr>
                <a:schemeClr val="accent1">
                  <a:lumMod val="75000"/>
                </a:schemeClr>
              </a:buClr>
              <a:defRPr/>
            </a:pPr>
            <a:r>
              <a:rPr lang="ru-RU">
                <a:latin typeface="Times New Roman" panose="02020603050405020304" charset="0"/>
                <a:cs typeface="Times New Roman" panose="02020603050405020304" charset="0"/>
              </a:rPr>
              <a:t>Профессиональная речь юриста : учеб. пособие / Н. Н. Ивакина. — М. : Норма, 2010. — 448 с.</a:t>
            </a:r>
            <a:endParaRPr lang="ru-RU">
              <a:latin typeface="Times New Roman" panose="02020603050405020304" charset="0"/>
              <a:cs typeface="Times New Roman" panose="02020603050405020304" charset="0"/>
            </a:endParaRPr>
          </a:p>
          <a:p>
            <a:pPr marL="182880" indent="-182880">
              <a:spcAft>
                <a:spcPts val="0"/>
              </a:spcAft>
              <a:buClr>
                <a:schemeClr val="accent1">
                  <a:lumMod val="75000"/>
                </a:schemeClr>
              </a:buClr>
              <a:defRPr/>
            </a:pPr>
            <a:r>
              <a:rPr lang="ru-RU">
                <a:latin typeface="Times New Roman" panose="02020603050405020304" charset="0"/>
                <a:cs typeface="Times New Roman" panose="02020603050405020304" charset="0"/>
              </a:rPr>
              <a:t>Основы русской деловой речи : учебное пособие для студентов высших учебных заведений / Н. А. Буре, Л. Б. Волкова, Е. В. Косарева [и др.] ; под редакцией В. В. Химика. — 2-е изд. — Санкт-Петербург : Златоуст, 2019. — 448 c.</a:t>
            </a:r>
            <a:endParaRPr lang="ru-RU">
              <a:latin typeface="Times New Roman" panose="02020603050405020304" charset="0"/>
              <a:cs typeface="Times New Roman" panose="02020603050405020304" charset="0"/>
            </a:endParaRPr>
          </a:p>
          <a:p>
            <a:pPr marL="182880" indent="-182880">
              <a:spcAft>
                <a:spcPts val="0"/>
              </a:spcAft>
              <a:buClr>
                <a:schemeClr val="accent1">
                  <a:lumMod val="75000"/>
                </a:schemeClr>
              </a:buClr>
              <a:defRPr/>
            </a:pPr>
            <a:endParaRPr lang="ru-RU">
              <a:latin typeface="Times New Roman" panose="02020603050405020304" charset="0"/>
              <a:cs typeface="Times New Roman" panose="02020603050405020304" charset="0"/>
            </a:endParaRPr>
          </a:p>
        </p:txBody>
      </p:sp>
    </p:spTree>
  </p:cSld>
  <p:clrMapOvr>
    <a:masterClrMapping/>
  </p:clrMapOvr>
  <mc:AlternateContent xmlns:mc="http://schemas.openxmlformats.org/markup-compatibility/2006">
    <mc:Choice xmlns:p14="http://schemas.microsoft.com/office/powerpoint/2010/main" Requires="p14">
      <p:transition spd="slow" p14:dur="2000" advClick="0"/>
    </mc:Choice>
    <mc:Fallback>
      <p:transition spd="slow" advClick="0"/>
    </mc:Fallback>
  </mc:AlternateContent>
</p:sld>
</file>

<file path=ppt/slides/slide3.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bwMode="auto">
        <a:xfrm>
          <a:off x="0" y="0"/>
          <a:ext cx="0" cy="0"/>
          <a:chOff x="0" y="0"/>
          <a:chExt cx="0" cy="0"/>
        </a:xfrm>
      </p:grpSpPr>
      <p:sp>
        <p:nvSpPr>
          <p:cNvPr id="2" name="Заголовок 1"/>
          <p:cNvSpPr>
            <a:spLocks noGrp="1"/>
          </p:cNvSpPr>
          <p:nvPr>
            <p:ph type="title"/>
          </p:nvPr>
        </p:nvSpPr>
        <p:spPr bwMode="auto">
          <a:xfrm>
            <a:off x="1069848" y="484632"/>
            <a:ext cx="10058400" cy="1609344"/>
          </a:xfrm>
        </p:spPr>
        <p:txBody>
          <a:bodyPr>
            <a:noAutofit/>
          </a:bodyPr>
          <a:lstStyle/>
          <a:p>
            <a:pPr algn="ctr">
              <a:spcAft>
                <a:spcPts val="0"/>
              </a:spcAft>
              <a:defRPr/>
            </a:pPr>
            <a:r>
              <a:rPr lang="ru-RU" sz="4000"/>
              <a:t>Тема 9. Язык рекламы</a:t>
            </a:r>
            <a:endParaRPr lang="ru-RU" sz="4000"/>
          </a:p>
        </p:txBody>
      </p:sp>
      <p:sp>
        <p:nvSpPr>
          <p:cNvPr id="3" name="Объект 2"/>
          <p:cNvSpPr>
            <a:spLocks noGrp="1"/>
          </p:cNvSpPr>
          <p:nvPr>
            <p:ph idx="1"/>
          </p:nvPr>
        </p:nvSpPr>
        <p:spPr bwMode="auto">
          <a:xfrm>
            <a:off x="1069975" y="2120900"/>
            <a:ext cx="10296525" cy="4252913"/>
          </a:xfrm>
        </p:spPr>
        <p:txBody>
          <a:bodyPr rtlCol="0">
            <a:normAutofit fontScale="92500" lnSpcReduction="10000"/>
          </a:bodyPr>
          <a:lstStyle/>
          <a:p>
            <a:pPr marL="0" indent="0" algn="ctr">
              <a:spcAft>
                <a:spcPts val="0"/>
              </a:spcAft>
              <a:buClr>
                <a:schemeClr val="accent1">
                  <a:lumMod val="75000"/>
                </a:schemeClr>
              </a:buClr>
              <a:buFont typeface="Wingdings" panose="05000000000000000000"/>
              <a:buNone/>
              <a:defRPr/>
            </a:pPr>
            <a:r>
              <a:rPr lang="ru-RU" sz="2400" b="1" dirty="0">
                <a:latin typeface="Times New Roman" panose="02020603050405020304" charset="0"/>
                <a:cs typeface="Times New Roman" panose="02020603050405020304" charset="0"/>
              </a:rPr>
              <a:t>Вопросы для изучения:</a:t>
            </a:r>
            <a:endParaRPr dirty="0">
              <a:latin typeface="Times New Roman" panose="02020603050405020304" charset="0"/>
              <a:cs typeface="Times New Roman" panose="02020603050405020304" charset="0"/>
            </a:endParaRPr>
          </a:p>
          <a:p>
            <a:pPr marL="182880" indent="-182880">
              <a:spcAft>
                <a:spcPts val="0"/>
              </a:spcAft>
              <a:buClr>
                <a:schemeClr val="accent1">
                  <a:lumMod val="75000"/>
                </a:schemeClr>
              </a:buClr>
              <a:defRPr/>
            </a:pPr>
            <a:r>
              <a:rPr lang="ru-RU" sz="2400" dirty="0">
                <a:latin typeface="Times New Roman" panose="02020603050405020304" charset="0"/>
                <a:cs typeface="Times New Roman" panose="02020603050405020304" charset="0"/>
              </a:rPr>
              <a:t>Реклама</a:t>
            </a:r>
            <a:endParaRPr dirty="0">
              <a:latin typeface="Times New Roman" panose="02020603050405020304" charset="0"/>
              <a:cs typeface="Times New Roman" panose="02020603050405020304" charset="0"/>
            </a:endParaRPr>
          </a:p>
          <a:p>
            <a:pPr marL="182880" indent="-182880">
              <a:spcAft>
                <a:spcPts val="0"/>
              </a:spcAft>
              <a:buClr>
                <a:schemeClr val="accent1">
                  <a:lumMod val="75000"/>
                </a:schemeClr>
              </a:buClr>
              <a:defRPr/>
            </a:pPr>
            <a:r>
              <a:rPr lang="ru-RU" sz="2400" dirty="0">
                <a:latin typeface="Times New Roman" panose="02020603050405020304" charset="0"/>
                <a:cs typeface="Times New Roman" panose="02020603050405020304" charset="0"/>
              </a:rPr>
              <a:t>Рекламная коммуникация</a:t>
            </a:r>
            <a:endParaRPr dirty="0">
              <a:latin typeface="Times New Roman" panose="02020603050405020304" charset="0"/>
              <a:cs typeface="Times New Roman" panose="02020603050405020304" charset="0"/>
            </a:endParaRPr>
          </a:p>
          <a:p>
            <a:pPr marL="182880" indent="-182880">
              <a:spcAft>
                <a:spcPts val="0"/>
              </a:spcAft>
              <a:buClr>
                <a:schemeClr val="accent1">
                  <a:lumMod val="75000"/>
                </a:schemeClr>
              </a:buClr>
              <a:defRPr/>
            </a:pPr>
            <a:r>
              <a:rPr lang="ru-RU" sz="2400" dirty="0">
                <a:latin typeface="Times New Roman" panose="02020603050405020304" charset="0"/>
                <a:cs typeface="Times New Roman" panose="02020603050405020304" charset="0"/>
              </a:rPr>
              <a:t>Структура рекламного текста</a:t>
            </a:r>
            <a:endParaRPr dirty="0">
              <a:latin typeface="Times New Roman" panose="02020603050405020304" charset="0"/>
              <a:cs typeface="Times New Roman" panose="02020603050405020304" charset="0"/>
            </a:endParaRPr>
          </a:p>
          <a:p>
            <a:pPr marL="182880" indent="-182880">
              <a:spcAft>
                <a:spcPts val="0"/>
              </a:spcAft>
              <a:buClr>
                <a:schemeClr val="accent1">
                  <a:lumMod val="75000"/>
                </a:schemeClr>
              </a:buClr>
              <a:defRPr/>
            </a:pPr>
            <a:r>
              <a:rPr lang="ru-RU" sz="2400" dirty="0">
                <a:latin typeface="Times New Roman" panose="02020603050405020304" charset="0"/>
                <a:cs typeface="Times New Roman" panose="02020603050405020304" charset="0"/>
              </a:rPr>
              <a:t>Язык рекламы. </a:t>
            </a:r>
            <a:r>
              <a:rPr lang="ru-RU" sz="2400">
                <a:latin typeface="Times New Roman" panose="02020603050405020304" charset="0"/>
                <a:cs typeface="Times New Roman" panose="02020603050405020304" charset="0"/>
              </a:rPr>
              <a:t>Языковая игра</a:t>
            </a:r>
            <a:endParaRPr dirty="0">
              <a:latin typeface="Times New Roman" panose="02020603050405020304" charset="0"/>
              <a:cs typeface="Times New Roman" panose="02020603050405020304" charset="0"/>
            </a:endParaRPr>
          </a:p>
          <a:p>
            <a:pPr marL="182880" indent="-182880">
              <a:spcAft>
                <a:spcPts val="0"/>
              </a:spcAft>
              <a:buClr>
                <a:schemeClr val="accent1">
                  <a:lumMod val="75000"/>
                </a:schemeClr>
              </a:buClr>
              <a:defRPr/>
            </a:pPr>
            <a:endParaRPr lang="ru-RU" sz="2400" dirty="0">
              <a:latin typeface="Times New Roman" panose="02020603050405020304" charset="0"/>
              <a:cs typeface="Times New Roman" panose="02020603050405020304" charset="0"/>
            </a:endParaRPr>
          </a:p>
          <a:p>
            <a:pPr marL="182880" indent="-182880">
              <a:spcAft>
                <a:spcPts val="0"/>
              </a:spcAft>
              <a:buClr>
                <a:schemeClr val="accent1">
                  <a:lumMod val="75000"/>
                </a:schemeClr>
              </a:buClr>
              <a:defRPr/>
            </a:pPr>
            <a:endParaRPr lang="ru-RU" sz="2400" b="1" dirty="0">
              <a:latin typeface="Times New Roman" panose="02020603050405020304" charset="0"/>
              <a:cs typeface="Times New Roman" panose="02020603050405020304" charset="0"/>
            </a:endParaRPr>
          </a:p>
          <a:p>
            <a:pPr marL="182880" indent="-182880" algn="ctr">
              <a:spcAft>
                <a:spcPts val="0"/>
              </a:spcAft>
              <a:buClr>
                <a:schemeClr val="accent1">
                  <a:lumMod val="75000"/>
                </a:schemeClr>
              </a:buClr>
              <a:defRPr/>
            </a:pPr>
            <a:r>
              <a:rPr lang="ru-RU" sz="2400" b="1" dirty="0">
                <a:latin typeface="Times New Roman" panose="02020603050405020304" charset="0"/>
                <a:cs typeface="Times New Roman" panose="02020603050405020304" charset="0"/>
              </a:rPr>
              <a:t>Основные понятия:</a:t>
            </a:r>
            <a:endParaRPr dirty="0">
              <a:latin typeface="Times New Roman" panose="02020603050405020304" charset="0"/>
              <a:cs typeface="Times New Roman" panose="02020603050405020304" charset="0"/>
            </a:endParaRPr>
          </a:p>
          <a:p>
            <a:pPr marL="0" indent="0" algn="ctr">
              <a:spcAft>
                <a:spcPts val="0"/>
              </a:spcAft>
              <a:buClr>
                <a:schemeClr val="accent1">
                  <a:lumMod val="75000"/>
                </a:schemeClr>
              </a:buClr>
              <a:buFont typeface="Wingdings" panose="05000000000000000000"/>
              <a:buNone/>
              <a:defRPr/>
            </a:pPr>
            <a:r>
              <a:rPr lang="ru-RU" sz="2400" dirty="0">
                <a:latin typeface="Times New Roman" panose="02020603050405020304" charset="0"/>
                <a:cs typeface="Times New Roman" panose="02020603050405020304" charset="0"/>
              </a:rPr>
              <a:t>Реклама, языковая игра, рекламная коммуникация, коммуникация, структура, слоган, товары и услуги</a:t>
            </a:r>
            <a:endParaRPr dirty="0">
              <a:latin typeface="Times New Roman" panose="02020603050405020304" charset="0"/>
              <a:cs typeface="Times New Roman" panose="02020603050405020304" charset="0"/>
            </a:endParaRPr>
          </a:p>
        </p:txBody>
      </p:sp>
    </p:spTree>
  </p:cSld>
  <p:clrMapOvr>
    <a:masterClrMapping/>
  </p:clrMapOvr>
  <mc:AlternateContent xmlns:mc="http://schemas.openxmlformats.org/markup-compatibility/2006">
    <mc:Choice xmlns:p14="http://schemas.microsoft.com/office/powerpoint/2010/main" Requires="p14">
      <p:transition spd="slow" p14:dur="2000" advClick="0"/>
    </mc:Choice>
    <mc:Fallback>
      <p:transition spd="slow" advClick="0"/>
    </mc:Fallback>
  </mc:AlternateContent>
</p:sld>
</file>

<file path=ppt/slides/slide4.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bwMode="auto">
        <a:xfrm>
          <a:off x="0" y="0"/>
          <a:ext cx="0" cy="0"/>
          <a:chOff x="0" y="0"/>
          <a:chExt cx="0" cy="0"/>
        </a:xfrm>
      </p:grpSpPr>
      <p:sp>
        <p:nvSpPr>
          <p:cNvPr id="2" name="Заголовок 1"/>
          <p:cNvSpPr>
            <a:spLocks noGrp="1"/>
          </p:cNvSpPr>
          <p:nvPr>
            <p:ph type="title"/>
          </p:nvPr>
        </p:nvSpPr>
        <p:spPr bwMode="auto">
          <a:xfrm>
            <a:off x="1069848" y="484632"/>
            <a:ext cx="10058400" cy="1609344"/>
          </a:xfrm>
        </p:spPr>
        <p:txBody>
          <a:bodyPr/>
          <a:lstStyle/>
          <a:p>
            <a:pPr algn="r">
              <a:spcAft>
                <a:spcPts val="0"/>
              </a:spcAft>
              <a:defRPr/>
            </a:pPr>
            <a:r>
              <a:rPr lang="ru-RU"/>
              <a:t>1. Реклама</a:t>
            </a:r>
            <a:endParaRPr lang="ru-RU"/>
          </a:p>
        </p:txBody>
      </p:sp>
      <p:sp>
        <p:nvSpPr>
          <p:cNvPr id="9219" name="Содержимое 2"/>
          <p:cNvSpPr>
            <a:spLocks noGrp="1"/>
          </p:cNvSpPr>
          <p:nvPr>
            <p:ph idx="1"/>
          </p:nvPr>
        </p:nvSpPr>
        <p:spPr bwMode="auto">
          <a:xfrm>
            <a:off x="817563" y="1884363"/>
            <a:ext cx="10585450" cy="4287837"/>
          </a:xfrm>
        </p:spPr>
        <p:txBody>
          <a:bodyPr/>
          <a:lstStyle/>
          <a:p>
            <a:pPr>
              <a:lnSpc>
                <a:spcPct val="105000"/>
              </a:lnSpc>
              <a:defRPr/>
            </a:pPr>
            <a:r>
              <a:rPr lang="ru-RU" sz="2400">
                <a:latin typeface="Times New Roman" panose="02020603050405020304" charset="0"/>
                <a:cs typeface="Times New Roman" panose="02020603050405020304" charset="0"/>
              </a:rPr>
              <a:t>Средство распространения информации и убеждения людей. </a:t>
            </a:r>
            <a:endParaRPr lang="ru-RU" sz="2400">
              <a:latin typeface="Times New Roman" panose="02020603050405020304" charset="0"/>
              <a:cs typeface="Times New Roman" panose="02020603050405020304" charset="0"/>
            </a:endParaRPr>
          </a:p>
          <a:p>
            <a:pPr>
              <a:lnSpc>
                <a:spcPct val="105000"/>
              </a:lnSpc>
              <a:defRPr/>
            </a:pPr>
            <a:r>
              <a:rPr lang="ru-RU" sz="2400">
                <a:latin typeface="Times New Roman" panose="02020603050405020304" charset="0"/>
                <a:cs typeface="Times New Roman" panose="02020603050405020304" charset="0"/>
              </a:rPr>
              <a:t>Реклама распространяется через прессу, телевидение, радиовещание, объявления и плакаты, а также через названия компаний на одежде. </a:t>
            </a:r>
            <a:endParaRPr lang="ru-RU" sz="2400">
              <a:latin typeface="Times New Roman" panose="02020603050405020304" charset="0"/>
              <a:cs typeface="Times New Roman" panose="02020603050405020304" charset="0"/>
            </a:endParaRPr>
          </a:p>
          <a:p>
            <a:pPr>
              <a:lnSpc>
                <a:spcPct val="105000"/>
              </a:lnSpc>
              <a:defRPr/>
            </a:pPr>
            <a:r>
              <a:rPr lang="ru-RU" sz="2400">
                <a:latin typeface="Times New Roman" panose="02020603050405020304" charset="0"/>
                <a:cs typeface="Times New Roman" panose="02020603050405020304" charset="0"/>
              </a:rPr>
              <a:t>Реклама создает представление о продукте, расширенная реклама вызывает доверие к продукту, а хорошая реклама порождает желание купить продукт</a:t>
            </a:r>
            <a:endParaRPr lang="ru-RU" sz="2400">
              <a:latin typeface="Times New Roman" panose="02020603050405020304" charset="0"/>
              <a:cs typeface="Times New Roman" panose="02020603050405020304" charset="0"/>
            </a:endParaRPr>
          </a:p>
        </p:txBody>
      </p:sp>
      <p:sp>
        <p:nvSpPr>
          <p:cNvPr id="9220" name="Прямоугольник 3"/>
          <p:cNvSpPr>
            <a:spLocks noChangeArrowheads="1"/>
          </p:cNvSpPr>
          <p:nvPr/>
        </p:nvSpPr>
        <p:spPr bwMode="auto">
          <a:xfrm>
            <a:off x="0" y="5572125"/>
            <a:ext cx="6096000" cy="1200150"/>
          </a:xfrm>
          <a:prstGeom prst="rect">
            <a:avLst/>
          </a:prstGeom>
          <a:noFill/>
          <a:ln w="9525">
            <a:noFill/>
            <a:miter lim="800000"/>
          </a:ln>
        </p:spPr>
        <p:txBody>
          <a:bodyPr>
            <a:spAutoFit/>
          </a:bodyPr>
          <a:lstStyle/>
          <a:p>
            <a:pPr>
              <a:defRPr/>
            </a:pPr>
            <a:r>
              <a:rPr lang="ru-RU" i="1">
                <a:latin typeface="Cambria" panose="02040503050406030204"/>
              </a:rPr>
              <a:t>Бизнес. Толковый словарь. — М.: "ИНФРА-М", Издательство "Весь Мир". Грэхэм Бетс, Барри Брайндли, С. Уильямс и др. Общая редакция: д.э.н. Осадчая И.М.. </a:t>
            </a:r>
            <a:br>
              <a:rPr lang="ru-RU" i="1">
                <a:latin typeface="Cambria" panose="02040503050406030204"/>
              </a:rPr>
            </a:br>
            <a:r>
              <a:rPr lang="ru-RU" i="1">
                <a:latin typeface="Cambria" panose="02040503050406030204"/>
              </a:rPr>
              <a:t>1998.</a:t>
            </a:r>
            <a:endParaRPr lang="ru-RU">
              <a:latin typeface="Cambria" panose="02040503050406030204"/>
            </a:endParaRPr>
          </a:p>
        </p:txBody>
      </p:sp>
    </p:spTree>
  </p:cSld>
  <p:clrMapOvr>
    <a:masterClrMapping/>
  </p:clrMapOvr>
  <mc:AlternateContent xmlns:mc="http://schemas.openxmlformats.org/markup-compatibility/2006">
    <mc:Choice xmlns:p14="http://schemas.microsoft.com/office/powerpoint/2010/main" Requires="p14">
      <p:transition spd="slow" p14:dur="2000" advClick="0"/>
    </mc:Choice>
    <mc:Fallback>
      <p:transition spd="slow" advClick="0"/>
    </mc:Fallback>
  </mc:AlternateContent>
</p:sld>
</file>

<file path=ppt/slides/slide5.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bwMode="auto">
        <a:xfrm>
          <a:off x="0" y="0"/>
          <a:ext cx="0" cy="0"/>
          <a:chOff x="0" y="0"/>
          <a:chExt cx="0" cy="0"/>
        </a:xfrm>
      </p:grpSpPr>
      <p:sp>
        <p:nvSpPr>
          <p:cNvPr id="2" name="Заголовок 1"/>
          <p:cNvSpPr>
            <a:spLocks noGrp="1"/>
          </p:cNvSpPr>
          <p:nvPr>
            <p:ph type="title"/>
          </p:nvPr>
        </p:nvSpPr>
        <p:spPr bwMode="auto">
          <a:xfrm>
            <a:off x="1069848" y="484632"/>
            <a:ext cx="10058400" cy="1609344"/>
          </a:xfrm>
        </p:spPr>
        <p:txBody>
          <a:bodyPr/>
          <a:lstStyle/>
          <a:p>
            <a:pPr algn="r">
              <a:spcAft>
                <a:spcPts val="0"/>
              </a:spcAft>
              <a:defRPr/>
            </a:pPr>
            <a:r>
              <a:rPr lang="ru-RU"/>
              <a:t>1.Реклама</a:t>
            </a:r>
            <a:endParaRPr lang="ru-RU"/>
          </a:p>
        </p:txBody>
      </p:sp>
      <p:sp>
        <p:nvSpPr>
          <p:cNvPr id="3" name="Содержимое 2"/>
          <p:cNvSpPr>
            <a:spLocks noGrp="1"/>
          </p:cNvSpPr>
          <p:nvPr>
            <p:ph idx="1"/>
          </p:nvPr>
        </p:nvSpPr>
        <p:spPr bwMode="auto">
          <a:xfrm>
            <a:off x="554038" y="2120900"/>
            <a:ext cx="10574337" cy="4051300"/>
          </a:xfrm>
        </p:spPr>
        <p:txBody>
          <a:bodyPr rtlCol="0">
            <a:normAutofit fontScale="92500"/>
          </a:bodyPr>
          <a:lstStyle/>
          <a:p>
            <a:pPr marL="182880" indent="0">
              <a:lnSpc>
                <a:spcPct val="114000"/>
              </a:lnSpc>
              <a:spcBef>
                <a:spcPts val="0"/>
              </a:spcBef>
              <a:spcAft>
                <a:spcPts val="0"/>
              </a:spcAft>
              <a:buClr>
                <a:schemeClr val="accent1">
                  <a:lumMod val="75000"/>
                </a:schemeClr>
              </a:buClr>
              <a:defRPr/>
            </a:pPr>
            <a:r>
              <a:rPr lang="ru-RU" sz="2800">
                <a:latin typeface="Times New Roman" panose="02020603050405020304" charset="0"/>
                <a:cs typeface="Times New Roman" panose="02020603050405020304" charset="0"/>
              </a:rPr>
              <a:t>от </a:t>
            </a:r>
            <a:r>
              <a:rPr lang="ru-RU" sz="2800" u="sng">
                <a:latin typeface="Times New Roman" panose="02020603050405020304" charset="0"/>
                <a:cs typeface="Times New Roman" panose="02020603050405020304" charset="0"/>
                <a:hlinkClick r:id="rId1" tooltip="http://dic.academic.ru/dic.nsf/business/7129"/>
              </a:rPr>
              <a:t>лат</a:t>
            </a:r>
            <a:r>
              <a:rPr lang="ru-RU" sz="2800">
                <a:latin typeface="Times New Roman" panose="02020603050405020304" charset="0"/>
                <a:cs typeface="Times New Roman" panose="02020603050405020304" charset="0"/>
              </a:rPr>
              <a:t>. </a:t>
            </a:r>
            <a:r>
              <a:rPr lang="ru-RU" sz="2800" i="1">
                <a:latin typeface="Times New Roman" panose="02020603050405020304" charset="0"/>
                <a:cs typeface="Times New Roman" panose="02020603050405020304" charset="0"/>
              </a:rPr>
              <a:t>reclamo – выкрикиваю</a:t>
            </a:r>
            <a:endParaRPr lang="ru-RU" sz="2800" i="1">
              <a:latin typeface="Times New Roman" panose="02020603050405020304" charset="0"/>
              <a:cs typeface="Times New Roman" panose="02020603050405020304" charset="0"/>
            </a:endParaRPr>
          </a:p>
          <a:p>
            <a:pPr marL="182880" indent="0">
              <a:lnSpc>
                <a:spcPct val="114000"/>
              </a:lnSpc>
              <a:spcBef>
                <a:spcPts val="0"/>
              </a:spcBef>
              <a:spcAft>
                <a:spcPts val="0"/>
              </a:spcAft>
              <a:buClr>
                <a:schemeClr val="accent1">
                  <a:lumMod val="75000"/>
                </a:schemeClr>
              </a:buClr>
              <a:buFont typeface="Wingdings" panose="05000000000000000000"/>
              <a:buNone/>
              <a:defRPr/>
            </a:pPr>
            <a:br>
              <a:rPr lang="ru-RU" sz="2800">
                <a:latin typeface="Times New Roman" panose="02020603050405020304" charset="0"/>
                <a:cs typeface="Times New Roman" panose="02020603050405020304" charset="0"/>
              </a:rPr>
            </a:br>
            <a:r>
              <a:rPr lang="ru-RU" sz="2800">
                <a:latin typeface="Times New Roman" panose="02020603050405020304" charset="0"/>
                <a:cs typeface="Times New Roman" panose="02020603050405020304" charset="0"/>
              </a:rPr>
              <a:t>публичное </a:t>
            </a:r>
            <a:r>
              <a:rPr lang="ru-RU" sz="2800" u="sng">
                <a:latin typeface="Times New Roman" panose="02020603050405020304" charset="0"/>
                <a:cs typeface="Times New Roman" panose="02020603050405020304" charset="0"/>
                <a:hlinkClick r:id="rId2" tooltip="http://dic.academic.ru/dic.nsf/business/15824"/>
              </a:rPr>
              <a:t>сообщение</a:t>
            </a:r>
            <a:r>
              <a:rPr lang="ru-RU" sz="2800">
                <a:latin typeface="Times New Roman" panose="02020603050405020304" charset="0"/>
                <a:cs typeface="Times New Roman" panose="02020603050405020304" charset="0"/>
              </a:rPr>
              <a:t>, информация компании о предлагаемых ею товарах и услугах, работах, их качестве, достоинствах, преимуществах с целью информирования потенциальных потребителей.</a:t>
            </a:r>
            <a:endParaRPr lang="ru-RU" sz="2800">
              <a:latin typeface="Times New Roman" panose="02020603050405020304" charset="0"/>
              <a:cs typeface="Times New Roman" panose="02020603050405020304" charset="0"/>
            </a:endParaRPr>
          </a:p>
          <a:p>
            <a:pPr marL="182880" indent="0">
              <a:lnSpc>
                <a:spcPct val="114000"/>
              </a:lnSpc>
              <a:spcBef>
                <a:spcPts val="0"/>
              </a:spcBef>
              <a:spcAft>
                <a:spcPts val="0"/>
              </a:spcAft>
              <a:buClr>
                <a:schemeClr val="accent1">
                  <a:lumMod val="75000"/>
                </a:schemeClr>
              </a:buClr>
              <a:buFont typeface="Wingdings" panose="05000000000000000000"/>
              <a:buNone/>
              <a:defRPr/>
            </a:pPr>
            <a:endParaRPr lang="ru-RU" sz="2800">
              <a:latin typeface="Times New Roman" panose="02020603050405020304" charset="0"/>
              <a:cs typeface="Times New Roman" panose="02020603050405020304" charset="0"/>
            </a:endParaRPr>
          </a:p>
          <a:p>
            <a:pPr marL="182880" indent="0" algn="ctr">
              <a:lnSpc>
                <a:spcPct val="114000"/>
              </a:lnSpc>
              <a:spcBef>
                <a:spcPts val="0"/>
              </a:spcBef>
              <a:spcAft>
                <a:spcPts val="0"/>
              </a:spcAft>
              <a:buClr>
                <a:schemeClr val="accent1">
                  <a:lumMod val="75000"/>
                </a:schemeClr>
              </a:buClr>
              <a:buFont typeface="Wingdings" panose="05000000000000000000"/>
              <a:buNone/>
              <a:defRPr/>
            </a:pPr>
            <a:r>
              <a:rPr lang="ru-RU" sz="2800">
                <a:latin typeface="Times New Roman" panose="02020603050405020304" charset="0"/>
                <a:cs typeface="Times New Roman" panose="02020603050405020304" charset="0"/>
              </a:rPr>
              <a:t>Основная </a:t>
            </a:r>
            <a:r>
              <a:rPr lang="ru-RU" sz="2800" b="1">
                <a:latin typeface="Times New Roman" panose="02020603050405020304" charset="0"/>
                <a:cs typeface="Times New Roman" panose="02020603050405020304" charset="0"/>
              </a:rPr>
              <a:t>функции рекламы </a:t>
            </a:r>
            <a:r>
              <a:rPr lang="ru-RU" sz="2800">
                <a:latin typeface="Times New Roman" panose="02020603050405020304" charset="0"/>
                <a:cs typeface="Times New Roman" panose="02020603050405020304" charset="0"/>
              </a:rPr>
              <a:t>– повышение дохода от реализации продукта либо услуги.</a:t>
            </a:r>
            <a:endParaRPr lang="ru-RU" sz="2800">
              <a:latin typeface="Times New Roman" panose="02020603050405020304" charset="0"/>
              <a:cs typeface="Times New Roman" panose="02020603050405020304" charset="0"/>
            </a:endParaRPr>
          </a:p>
          <a:p>
            <a:pPr marL="182880" indent="-182880" algn="ctr">
              <a:lnSpc>
                <a:spcPct val="114000"/>
              </a:lnSpc>
              <a:spcAft>
                <a:spcPts val="0"/>
              </a:spcAft>
              <a:buClr>
                <a:schemeClr val="accent1">
                  <a:lumMod val="75000"/>
                </a:schemeClr>
              </a:buClr>
              <a:defRPr/>
            </a:pPr>
            <a:endParaRPr lang="ru-RU" sz="2800">
              <a:latin typeface="Times New Roman" panose="02020603050405020304" charset="0"/>
              <a:cs typeface="Times New Roman" panose="02020603050405020304" charset="0"/>
            </a:endParaRPr>
          </a:p>
        </p:txBody>
      </p:sp>
      <p:sp>
        <p:nvSpPr>
          <p:cNvPr id="10244" name="Прямоугольник 3"/>
          <p:cNvSpPr>
            <a:spLocks noChangeArrowheads="1"/>
          </p:cNvSpPr>
          <p:nvPr/>
        </p:nvSpPr>
        <p:spPr bwMode="auto">
          <a:xfrm>
            <a:off x="0" y="6172200"/>
            <a:ext cx="6096000" cy="646113"/>
          </a:xfrm>
          <a:prstGeom prst="rect">
            <a:avLst/>
          </a:prstGeom>
          <a:noFill/>
          <a:ln w="9525">
            <a:noFill/>
            <a:miter lim="800000"/>
          </a:ln>
        </p:spPr>
        <p:txBody>
          <a:bodyPr>
            <a:spAutoFit/>
          </a:bodyPr>
          <a:lstStyle/>
          <a:p>
            <a:pPr>
              <a:defRPr/>
            </a:pPr>
            <a:r>
              <a:rPr lang="ru-RU" i="1">
                <a:latin typeface="Cambria" panose="02040503050406030204"/>
              </a:rPr>
              <a:t>Словарь бизнес-терминов.</a:t>
            </a:r>
            <a:br>
              <a:rPr lang="ru-RU" i="1">
                <a:latin typeface="Cambria" panose="02040503050406030204"/>
              </a:rPr>
            </a:br>
            <a:r>
              <a:rPr lang="ru-RU" i="1">
                <a:latin typeface="Cambria" panose="02040503050406030204"/>
              </a:rPr>
              <a:t>Академик.ру. 2001.</a:t>
            </a:r>
            <a:endParaRPr lang="ru-RU">
              <a:latin typeface="Cambria" panose="02040503050406030204"/>
            </a:endParaRPr>
          </a:p>
        </p:txBody>
      </p:sp>
      <mc:AlternateContent xmlns:mc="http://schemas.openxmlformats.org/markup-compatibility/2006" xmlns:p14="http://schemas.microsoft.com/office/powerpoint/2010/main">
        <mc:Choice Requires="p14">
          <p:contentPart r:id="rId3" p14:bwMode="auto">
            <p14:nvContentPartPr>
              <p14:cNvPr id="4" name="墨迹 3"/>
              <p14:cNvContentPartPr/>
              <p14:nvPr/>
            </p14:nvContentPartPr>
            <p14:xfrm>
              <a:off x="2045335" y="4401820"/>
              <a:ext cx="2456180" cy="71755"/>
            </p14:xfrm>
          </p:contentPart>
        </mc:Choice>
        <mc:Fallback xmlns="">
          <p:pic>
            <p:nvPicPr>
              <p:cNvPr id="4" name="墨迹 3"/>
            </p:nvPicPr>
            <p:blipFill>
              <a:blip r:embed="rId4"/>
            </p:blipFill>
            <p:spPr>
              <a:xfrm>
                <a:off x="2045335" y="4401820"/>
                <a:ext cx="2456180" cy="71755"/>
              </a:xfrm>
              <a:prstGeom prst="rect"/>
            </p:spPr>
          </p:pic>
        </mc:Fallback>
      </mc:AlternateContent>
      <mc:AlternateContent xmlns:mc="http://schemas.openxmlformats.org/markup-compatibility/2006" xmlns:p14="http://schemas.microsoft.com/office/powerpoint/2010/main">
        <mc:Choice Requires="p14">
          <p:contentPart r:id="rId5" p14:bwMode="auto">
            <p14:nvContentPartPr>
              <p14:cNvPr id="5" name="墨迹 4"/>
              <p14:cNvContentPartPr/>
              <p14:nvPr/>
            </p14:nvContentPartPr>
            <p14:xfrm>
              <a:off x="8743950" y="3982085"/>
              <a:ext cx="2036445" cy="18415"/>
            </p14:xfrm>
          </p:contentPart>
        </mc:Choice>
        <mc:Fallback xmlns="">
          <p:pic>
            <p:nvPicPr>
              <p:cNvPr id="5" name="墨迹 4"/>
            </p:nvPicPr>
            <p:blipFill>
              <a:blip r:embed="rId6"/>
            </p:blipFill>
            <p:spPr>
              <a:xfrm>
                <a:off x="8743950" y="3982085"/>
                <a:ext cx="2036445" cy="18415"/>
              </a:xfrm>
              <a:prstGeom prst="rect"/>
            </p:spPr>
          </p:pic>
        </mc:Fallback>
      </mc:AlternateContent>
      <mc:AlternateContent xmlns:mc="http://schemas.openxmlformats.org/markup-compatibility/2006" xmlns:p14="http://schemas.microsoft.com/office/powerpoint/2010/main">
        <mc:Choice Requires="p14">
          <p:contentPart r:id="rId7" p14:bwMode="auto">
            <p14:nvContentPartPr>
              <p14:cNvPr id="6" name="墨迹 5"/>
              <p14:cNvContentPartPr/>
              <p14:nvPr/>
            </p14:nvContentPartPr>
            <p14:xfrm>
              <a:off x="7627620" y="5330825"/>
              <a:ext cx="1116330" cy="360"/>
            </p14:xfrm>
          </p:contentPart>
        </mc:Choice>
        <mc:Fallback xmlns="">
          <p:pic>
            <p:nvPicPr>
              <p:cNvPr id="6" name="墨迹 5"/>
            </p:nvPicPr>
            <p:blipFill>
              <a:blip r:embed="rId8"/>
            </p:blipFill>
            <p:spPr>
              <a:xfrm>
                <a:off x="7627620" y="5330825"/>
                <a:ext cx="1116330" cy="360"/>
              </a:xfrm>
              <a:prstGeom prst="rect"/>
            </p:spPr>
          </p:pic>
        </mc:Fallback>
      </mc:AlternateContent>
    </p:spTree>
  </p:cSld>
  <p:clrMapOvr>
    <a:masterClrMapping/>
  </p:clrMapOvr>
  <mc:AlternateContent xmlns:mc="http://schemas.openxmlformats.org/markup-compatibility/2006">
    <mc:Choice xmlns:p14="http://schemas.microsoft.com/office/powerpoint/2010/main" Requires="p14">
      <p:transition spd="slow" p14:dur="2000" advClick="0"/>
    </mc:Choice>
    <mc:Fallback>
      <p:transition spd="slow" advClick="0"/>
    </mc:Fallback>
  </mc:AlternateContent>
</p:sld>
</file>

<file path=ppt/slides/slide6.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bwMode="auto">
        <a:xfrm>
          <a:off x="0" y="0"/>
          <a:ext cx="0" cy="0"/>
          <a:chOff x="0" y="0"/>
          <a:chExt cx="0" cy="0"/>
        </a:xfrm>
      </p:grpSpPr>
      <p:sp>
        <p:nvSpPr>
          <p:cNvPr id="2" name="Заголовок 1"/>
          <p:cNvSpPr>
            <a:spLocks noGrp="1"/>
          </p:cNvSpPr>
          <p:nvPr>
            <p:ph type="title"/>
          </p:nvPr>
        </p:nvSpPr>
        <p:spPr bwMode="auto">
          <a:xfrm>
            <a:off x="1069848" y="484632"/>
            <a:ext cx="10058400" cy="1609344"/>
          </a:xfrm>
        </p:spPr>
        <p:txBody>
          <a:bodyPr/>
          <a:lstStyle/>
          <a:p>
            <a:pPr algn="ctr">
              <a:spcAft>
                <a:spcPts val="0"/>
              </a:spcAft>
              <a:defRPr/>
            </a:pPr>
            <a:r>
              <a:rPr lang="ru-RU" sz="4800"/>
              <a:t>2. Рекламная коммуникация</a:t>
            </a:r>
            <a:endParaRPr lang="ru-RU" sz="4800"/>
          </a:p>
        </p:txBody>
      </p:sp>
      <p:sp>
        <p:nvSpPr>
          <p:cNvPr id="11267" name="Содержимое 2"/>
          <p:cNvSpPr>
            <a:spLocks noGrp="1"/>
          </p:cNvSpPr>
          <p:nvPr>
            <p:ph idx="1"/>
          </p:nvPr>
        </p:nvSpPr>
        <p:spPr bwMode="auto">
          <a:xfrm>
            <a:off x="234950" y="1843087"/>
            <a:ext cx="11666538" cy="4279900"/>
          </a:xfrm>
        </p:spPr>
        <p:txBody>
          <a:bodyPr/>
          <a:lstStyle/>
          <a:p>
            <a:pPr algn="ctr">
              <a:lnSpc>
                <a:spcPct val="114000"/>
              </a:lnSpc>
              <a:defRPr/>
            </a:pPr>
            <a:r>
              <a:rPr lang="ru-RU" sz="2800">
                <a:latin typeface="Times New Roman" panose="02020603050405020304" charset="0"/>
                <a:cs typeface="Times New Roman" panose="02020603050405020304" charset="0"/>
              </a:rPr>
              <a:t>Теория коммуникации предполагает классификацию всех возможных  видов общения и передачи информации. </a:t>
            </a:r>
            <a:endParaRPr lang="ru-RU" sz="2800">
              <a:latin typeface="Times New Roman" panose="02020603050405020304" charset="0"/>
              <a:cs typeface="Times New Roman" panose="02020603050405020304" charset="0"/>
            </a:endParaRPr>
          </a:p>
          <a:p>
            <a:pPr algn="ctr">
              <a:lnSpc>
                <a:spcPct val="114000"/>
              </a:lnSpc>
              <a:defRPr/>
            </a:pPr>
            <a:r>
              <a:rPr lang="ru-RU" sz="2400">
                <a:latin typeface="Times New Roman" panose="02020603050405020304" charset="0"/>
                <a:cs typeface="Times New Roman" panose="02020603050405020304" charset="0"/>
              </a:rPr>
              <a:t>Согласно этой теории, </a:t>
            </a:r>
            <a:r>
              <a:rPr lang="ru-RU" sz="2400" b="1" i="1">
                <a:latin typeface="Times New Roman" panose="02020603050405020304" charset="0"/>
                <a:cs typeface="Times New Roman" panose="02020603050405020304" charset="0"/>
              </a:rPr>
              <a:t>реклама</a:t>
            </a:r>
            <a:r>
              <a:rPr lang="ru-RU" sz="2400">
                <a:latin typeface="Times New Roman" panose="02020603050405020304" charset="0"/>
                <a:cs typeface="Times New Roman" panose="02020603050405020304" charset="0"/>
              </a:rPr>
              <a:t> — коммуникация </a:t>
            </a:r>
            <a:r>
              <a:rPr lang="ru-RU" sz="2400" b="1">
                <a:latin typeface="Times New Roman" panose="02020603050405020304" charset="0"/>
                <a:cs typeface="Times New Roman" panose="02020603050405020304" charset="0"/>
              </a:rPr>
              <a:t>общественная</a:t>
            </a:r>
            <a:r>
              <a:rPr lang="ru-RU" sz="2400">
                <a:latin typeface="Times New Roman" panose="02020603050405020304" charset="0"/>
                <a:cs typeface="Times New Roman" panose="02020603050405020304" charset="0"/>
              </a:rPr>
              <a:t> (т. е. не между отдельными личностями, а с обществом в целом или какой-то его частью), </a:t>
            </a:r>
            <a:r>
              <a:rPr lang="ru-RU" sz="2400" b="1">
                <a:latin typeface="Times New Roman" panose="02020603050405020304" charset="0"/>
                <a:cs typeface="Times New Roman" panose="02020603050405020304" charset="0"/>
              </a:rPr>
              <a:t>непрямая</a:t>
            </a:r>
            <a:r>
              <a:rPr lang="ru-RU" sz="2400">
                <a:latin typeface="Times New Roman" panose="02020603050405020304" charset="0"/>
                <a:cs typeface="Times New Roman" panose="02020603050405020304" charset="0"/>
              </a:rPr>
              <a:t> (в том смысле, что рекламодатель не сам транслирует рекламу, а доверяет это посредникам - рекламоносителям), </a:t>
            </a:r>
            <a:r>
              <a:rPr lang="ru-RU" sz="2400" b="1">
                <a:latin typeface="Times New Roman" panose="02020603050405020304" charset="0"/>
                <a:cs typeface="Times New Roman" panose="02020603050405020304" charset="0"/>
              </a:rPr>
              <a:t>однонаправленная</a:t>
            </a:r>
            <a:r>
              <a:rPr lang="ru-RU" sz="2400">
                <a:latin typeface="Times New Roman" panose="02020603050405020304" charset="0"/>
                <a:cs typeface="Times New Roman" panose="02020603050405020304" charset="0"/>
              </a:rPr>
              <a:t> (мы рекламодателя слышим, а он нас нет)</a:t>
            </a:r>
            <a:endParaRPr lang="ru-RU" sz="2400">
              <a:latin typeface="Times New Roman" panose="02020603050405020304" charset="0"/>
              <a:cs typeface="Times New Roman" panose="02020603050405020304" charset="0"/>
            </a:endParaRPr>
          </a:p>
        </p:txBody>
      </p:sp>
    </p:spTree>
  </p:cSld>
  <p:clrMapOvr>
    <a:masterClrMapping/>
  </p:clrMapOvr>
  <mc:AlternateContent xmlns:mc="http://schemas.openxmlformats.org/markup-compatibility/2006">
    <mc:Choice xmlns:p14="http://schemas.microsoft.com/office/powerpoint/2010/main" Requires="p14">
      <p:transition spd="slow" p14:dur="2000" advClick="0"/>
    </mc:Choice>
    <mc:Fallback>
      <p:transition spd="slow" advClick="0"/>
    </mc:Fallback>
  </mc:AlternateContent>
</p:sld>
</file>

<file path=ppt/slides/slide7.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bwMode="auto">
        <a:xfrm>
          <a:off x="0" y="0"/>
          <a:ext cx="0" cy="0"/>
          <a:chOff x="0" y="0"/>
          <a:chExt cx="0" cy="0"/>
        </a:xfrm>
      </p:grpSpPr>
      <p:sp>
        <p:nvSpPr>
          <p:cNvPr id="2" name="Заголовок 1"/>
          <p:cNvSpPr>
            <a:spLocks noGrp="1"/>
          </p:cNvSpPr>
          <p:nvPr>
            <p:ph type="title"/>
          </p:nvPr>
        </p:nvSpPr>
        <p:spPr bwMode="auto">
          <a:xfrm>
            <a:off x="1069848" y="484632"/>
            <a:ext cx="10058400" cy="1609344"/>
          </a:xfrm>
        </p:spPr>
        <p:txBody>
          <a:bodyPr/>
          <a:lstStyle/>
          <a:p>
            <a:pPr algn="ctr">
              <a:spcAft>
                <a:spcPts val="0"/>
              </a:spcAft>
              <a:defRPr/>
            </a:pPr>
            <a:r>
              <a:rPr lang="ru-RU" sz="4800"/>
              <a:t>2. Рекламная коммуникация</a:t>
            </a:r>
            <a:endParaRPr lang="ru-RU" sz="4800"/>
          </a:p>
        </p:txBody>
      </p:sp>
      <p:sp>
        <p:nvSpPr>
          <p:cNvPr id="12291" name="Содержимое 2"/>
          <p:cNvSpPr>
            <a:spLocks noGrp="1"/>
          </p:cNvSpPr>
          <p:nvPr>
            <p:ph idx="1"/>
          </p:nvPr>
        </p:nvSpPr>
        <p:spPr bwMode="auto">
          <a:xfrm>
            <a:off x="234950" y="1843087"/>
            <a:ext cx="11666538" cy="4279900"/>
          </a:xfrm>
        </p:spPr>
        <p:txBody>
          <a:bodyPr/>
          <a:lstStyle/>
          <a:p>
            <a:pPr algn="ctr">
              <a:lnSpc>
                <a:spcPct val="114000"/>
              </a:lnSpc>
              <a:buFont typeface="Wingdings" panose="05000000000000000000"/>
              <a:buNone/>
              <a:defRPr/>
            </a:pPr>
            <a:r>
              <a:rPr lang="ru-RU" sz="2800" b="1">
                <a:latin typeface="Times New Roman" panose="02020603050405020304" charset="0"/>
                <a:cs typeface="Times New Roman" panose="02020603050405020304" charset="0"/>
              </a:rPr>
              <a:t>Цели</a:t>
            </a:r>
            <a:r>
              <a:rPr lang="ru-RU" sz="2800">
                <a:latin typeface="Times New Roman" panose="02020603050405020304" charset="0"/>
                <a:cs typeface="Times New Roman" panose="02020603050405020304" charset="0"/>
              </a:rPr>
              <a:t> рекламы:</a:t>
            </a:r>
            <a:endParaRPr lang="ru-RU" sz="2800">
              <a:latin typeface="Times New Roman" panose="02020603050405020304" charset="0"/>
              <a:cs typeface="Times New Roman" panose="02020603050405020304" charset="0"/>
            </a:endParaRPr>
          </a:p>
          <a:p>
            <a:pPr algn="ctr">
              <a:lnSpc>
                <a:spcPct val="114000"/>
              </a:lnSpc>
              <a:defRPr/>
            </a:pPr>
            <a:r>
              <a:rPr lang="ru-RU" sz="2400">
                <a:latin typeface="Times New Roman" panose="02020603050405020304" charset="0"/>
                <a:cs typeface="Times New Roman" panose="02020603050405020304" charset="0"/>
              </a:rPr>
              <a:t>убедить купить рекламируемый товар или услугу. </a:t>
            </a:r>
            <a:endParaRPr lang="ru-RU" sz="2400">
              <a:latin typeface="Times New Roman" panose="02020603050405020304" charset="0"/>
              <a:cs typeface="Times New Roman" panose="02020603050405020304" charset="0"/>
            </a:endParaRPr>
          </a:p>
          <a:p>
            <a:pPr algn="ctr">
              <a:lnSpc>
                <a:spcPct val="114000"/>
              </a:lnSpc>
              <a:defRPr/>
            </a:pPr>
            <a:r>
              <a:rPr lang="ru-RU" sz="2400">
                <a:latin typeface="Times New Roman" panose="02020603050405020304" charset="0"/>
                <a:cs typeface="Times New Roman" panose="02020603050405020304" charset="0"/>
              </a:rPr>
              <a:t>сообщить (напомнить) о существовании товара или услуги и создать на него спрос</a:t>
            </a:r>
            <a:endParaRPr lang="ru-RU" sz="2400">
              <a:latin typeface="Times New Roman" panose="02020603050405020304" charset="0"/>
              <a:cs typeface="Times New Roman" panose="02020603050405020304" charset="0"/>
            </a:endParaRPr>
          </a:p>
          <a:p>
            <a:pPr algn="ctr">
              <a:lnSpc>
                <a:spcPct val="114000"/>
              </a:lnSpc>
              <a:defRPr/>
            </a:pPr>
            <a:r>
              <a:rPr lang="ru-RU" sz="2400">
                <a:latin typeface="Times New Roman" panose="02020603050405020304" charset="0"/>
                <a:cs typeface="Times New Roman" panose="02020603050405020304" charset="0"/>
              </a:rPr>
              <a:t>создать в восприятии аудитории положительный образ бизнесмена и приемлемый для аудитории ее собственный образ</a:t>
            </a:r>
            <a:endParaRPr lang="ru-RU">
              <a:latin typeface="Times New Roman" panose="02020603050405020304" charset="0"/>
              <a:cs typeface="Times New Roman" panose="02020603050405020304" charset="0"/>
            </a:endParaRPr>
          </a:p>
        </p:txBody>
      </p:sp>
    </p:spTree>
  </p:cSld>
  <p:clrMapOvr>
    <a:masterClrMapping/>
  </p:clrMapOvr>
  <mc:AlternateContent xmlns:mc="http://schemas.openxmlformats.org/markup-compatibility/2006">
    <mc:Choice xmlns:p14="http://schemas.microsoft.com/office/powerpoint/2010/main" Requires="p14">
      <p:transition spd="slow" p14:dur="2000" advClick="0"/>
    </mc:Choice>
    <mc:Fallback>
      <p:transition spd="slow" advClick="0"/>
    </mc:Fallback>
  </mc:AlternateContent>
</p:sld>
</file>

<file path=ppt/slides/slide8.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bwMode="auto">
        <a:xfrm>
          <a:off x="0" y="0"/>
          <a:ext cx="0" cy="0"/>
          <a:chOff x="0" y="0"/>
          <a:chExt cx="0" cy="0"/>
        </a:xfrm>
      </p:grpSpPr>
      <p:sp>
        <p:nvSpPr>
          <p:cNvPr id="2" name="Заголовок 1"/>
          <p:cNvSpPr>
            <a:spLocks noGrp="1"/>
          </p:cNvSpPr>
          <p:nvPr>
            <p:ph type="title"/>
          </p:nvPr>
        </p:nvSpPr>
        <p:spPr bwMode="auto">
          <a:xfrm>
            <a:off x="1069848" y="484632"/>
            <a:ext cx="10058400" cy="1609344"/>
          </a:xfrm>
        </p:spPr>
        <p:txBody>
          <a:bodyPr/>
          <a:lstStyle/>
          <a:p>
            <a:pPr algn="ctr">
              <a:spcAft>
                <a:spcPts val="0"/>
              </a:spcAft>
              <a:defRPr/>
            </a:pPr>
            <a:r>
              <a:rPr lang="ru-RU" sz="4800">
                <a:latin typeface="Times New Roman" panose="02020603050405020304" charset="0"/>
                <a:cs typeface="Times New Roman" panose="02020603050405020304" charset="0"/>
              </a:rPr>
              <a:t>2. Рекламная коммуникация</a:t>
            </a:r>
            <a:endParaRPr lang="ru-RU" sz="4800">
              <a:latin typeface="Times New Roman" panose="02020603050405020304" charset="0"/>
              <a:cs typeface="Times New Roman" panose="02020603050405020304" charset="0"/>
            </a:endParaRPr>
          </a:p>
        </p:txBody>
      </p:sp>
      <p:sp>
        <p:nvSpPr>
          <p:cNvPr id="3" name="Содержимое 2"/>
          <p:cNvSpPr>
            <a:spLocks noGrp="1"/>
          </p:cNvSpPr>
          <p:nvPr>
            <p:ph idx="1"/>
          </p:nvPr>
        </p:nvSpPr>
        <p:spPr bwMode="auto">
          <a:xfrm>
            <a:off x="234950" y="1843087"/>
            <a:ext cx="11666538" cy="4279900"/>
          </a:xfrm>
        </p:spPr>
        <p:txBody>
          <a:bodyPr rtlCol="0">
            <a:normAutofit fontScale="92500"/>
          </a:bodyPr>
          <a:lstStyle/>
          <a:p>
            <a:pPr marL="182880" indent="-182880" algn="ctr">
              <a:lnSpc>
                <a:spcPct val="114000"/>
              </a:lnSpc>
              <a:spcAft>
                <a:spcPts val="0"/>
              </a:spcAft>
              <a:buClr>
                <a:schemeClr val="accent1">
                  <a:lumMod val="75000"/>
                </a:schemeClr>
              </a:buClr>
              <a:buFont typeface="Wingdings" panose="05000000000000000000"/>
              <a:buNone/>
              <a:defRPr/>
            </a:pPr>
            <a:r>
              <a:rPr lang="ru-RU" sz="2800" b="1">
                <a:latin typeface="Times New Roman" panose="02020603050405020304" charset="0"/>
                <a:cs typeface="Times New Roman" panose="02020603050405020304" charset="0"/>
              </a:rPr>
              <a:t>Задачи</a:t>
            </a:r>
            <a:r>
              <a:rPr lang="ru-RU" sz="2800">
                <a:latin typeface="Times New Roman" panose="02020603050405020304" charset="0"/>
                <a:cs typeface="Times New Roman" panose="02020603050405020304" charset="0"/>
              </a:rPr>
              <a:t> рекламы:</a:t>
            </a:r>
            <a:endParaRPr lang="ru-RU" sz="2800">
              <a:latin typeface="Times New Roman" panose="02020603050405020304" charset="0"/>
              <a:cs typeface="Times New Roman" panose="02020603050405020304" charset="0"/>
            </a:endParaRPr>
          </a:p>
          <a:p>
            <a:pPr marL="457200" indent="-457200" algn="ctr">
              <a:lnSpc>
                <a:spcPct val="114000"/>
              </a:lnSpc>
              <a:spcAft>
                <a:spcPts val="0"/>
              </a:spcAft>
              <a:buClr>
                <a:schemeClr val="accent1">
                  <a:lumMod val="75000"/>
                </a:schemeClr>
              </a:buClr>
              <a:buFont typeface="+mj-lt"/>
              <a:buAutoNum type="arabicPeriod"/>
              <a:defRPr/>
            </a:pPr>
            <a:r>
              <a:rPr lang="ru-RU" sz="2400">
                <a:latin typeface="Times New Roman" panose="02020603050405020304" charset="0"/>
                <a:cs typeface="Times New Roman" panose="02020603050405020304" charset="0"/>
              </a:rPr>
              <a:t>Информировать о наличии товара (услуги) и группы его покупателей и пригласить присоединиться к этой группе — в этом смысле реклама приближается к информационным жанрам</a:t>
            </a:r>
            <a:endParaRPr lang="ru-RU" sz="2400">
              <a:latin typeface="Times New Roman" panose="02020603050405020304" charset="0"/>
              <a:cs typeface="Times New Roman" panose="02020603050405020304" charset="0"/>
            </a:endParaRPr>
          </a:p>
          <a:p>
            <a:pPr marL="457200" indent="-457200" algn="ctr">
              <a:lnSpc>
                <a:spcPct val="114000"/>
              </a:lnSpc>
              <a:spcAft>
                <a:spcPts val="0"/>
              </a:spcAft>
              <a:buClr>
                <a:schemeClr val="accent1">
                  <a:lumMod val="75000"/>
                </a:schemeClr>
              </a:buClr>
              <a:buFont typeface="+mj-lt"/>
              <a:buAutoNum type="arabicPeriod"/>
              <a:defRPr/>
            </a:pPr>
            <a:r>
              <a:rPr lang="ru-RU" sz="2400">
                <a:latin typeface="Times New Roman" panose="02020603050405020304" charset="0"/>
                <a:cs typeface="Times New Roman" panose="02020603050405020304" charset="0"/>
              </a:rPr>
              <a:t>Пропагандировать товары и услуги, созданные для улучшения нашего материального и духовного благосостояния, это идейно-воспитательная и культурно-просветительская функция рекламы, побуждающая к действию посредством императивного дискурса</a:t>
            </a:r>
            <a:endParaRPr lang="ru-RU" sz="2400">
              <a:latin typeface="Times New Roman" panose="02020603050405020304" charset="0"/>
              <a:cs typeface="Times New Roman" panose="02020603050405020304" charset="0"/>
            </a:endParaRPr>
          </a:p>
          <a:p>
            <a:pPr marL="457200" indent="-457200" algn="ctr">
              <a:lnSpc>
                <a:spcPct val="114000"/>
              </a:lnSpc>
              <a:spcAft>
                <a:spcPts val="0"/>
              </a:spcAft>
              <a:buClr>
                <a:schemeClr val="accent1">
                  <a:lumMod val="75000"/>
                </a:schemeClr>
              </a:buClr>
              <a:buFont typeface="+mj-lt"/>
              <a:buAutoNum type="arabicPeriod"/>
              <a:defRPr/>
            </a:pPr>
            <a:r>
              <a:rPr lang="ru-RU" sz="2400">
                <a:latin typeface="Times New Roman" panose="02020603050405020304" charset="0"/>
                <a:cs typeface="Times New Roman" panose="02020603050405020304" charset="0"/>
              </a:rPr>
              <a:t>Формировать положительный образ товара за счет пропаганды исключительно его положительных свойств — это приближает рекламу к оценочным жанрам</a:t>
            </a:r>
            <a:endParaRPr lang="ru-RU">
              <a:latin typeface="Times New Roman" panose="02020603050405020304" charset="0"/>
              <a:cs typeface="Times New Roman" panose="02020603050405020304" charset="0"/>
            </a:endParaRPr>
          </a:p>
        </p:txBody>
      </p:sp>
    </p:spTree>
  </p:cSld>
  <p:clrMapOvr>
    <a:masterClrMapping/>
  </p:clrMapOvr>
  <mc:AlternateContent xmlns:mc="http://schemas.openxmlformats.org/markup-compatibility/2006">
    <mc:Choice xmlns:p14="http://schemas.microsoft.com/office/powerpoint/2010/main" Requires="p14">
      <p:transition spd="slow" p14:dur="2000" advClick="0"/>
    </mc:Choice>
    <mc:Fallback>
      <p:transition spd="slow" advClick="0"/>
    </mc:Fallback>
  </mc:AlternateContent>
</p:sld>
</file>

<file path=ppt/slides/slide9.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bwMode="auto">
        <a:xfrm>
          <a:off x="0" y="0"/>
          <a:ext cx="0" cy="0"/>
          <a:chOff x="0" y="0"/>
          <a:chExt cx="0" cy="0"/>
        </a:xfrm>
      </p:grpSpPr>
      <p:sp>
        <p:nvSpPr>
          <p:cNvPr id="2" name="Заголовок 1"/>
          <p:cNvSpPr>
            <a:spLocks noGrp="1"/>
          </p:cNvSpPr>
          <p:nvPr>
            <p:ph type="title"/>
          </p:nvPr>
        </p:nvSpPr>
        <p:spPr bwMode="auto">
          <a:xfrm>
            <a:off x="1069848" y="484632"/>
            <a:ext cx="10058400" cy="1609344"/>
          </a:xfrm>
        </p:spPr>
        <p:txBody>
          <a:bodyPr/>
          <a:lstStyle/>
          <a:p>
            <a:pPr algn="ctr">
              <a:spcAft>
                <a:spcPts val="0"/>
              </a:spcAft>
              <a:defRPr/>
            </a:pPr>
            <a:r>
              <a:rPr lang="ru-RU" sz="4400">
                <a:latin typeface="Times New Roman" panose="02020603050405020304" charset="0"/>
                <a:cs typeface="Times New Roman" panose="02020603050405020304" charset="0"/>
              </a:rPr>
              <a:t>3. Структура рекламного текста</a:t>
            </a:r>
            <a:endParaRPr lang="ru-RU" sz="4400">
              <a:latin typeface="Times New Roman" panose="02020603050405020304" charset="0"/>
              <a:cs typeface="Times New Roman" panose="02020603050405020304" charset="0"/>
            </a:endParaRPr>
          </a:p>
        </p:txBody>
      </p:sp>
      <p:sp>
        <p:nvSpPr>
          <p:cNvPr id="3" name="Содержимое 2"/>
          <p:cNvSpPr>
            <a:spLocks noGrp="1"/>
          </p:cNvSpPr>
          <p:nvPr>
            <p:ph idx="1"/>
          </p:nvPr>
        </p:nvSpPr>
        <p:spPr bwMode="auto">
          <a:xfrm>
            <a:off x="1069975" y="1843087"/>
            <a:ext cx="9694863" cy="4279900"/>
          </a:xfrm>
        </p:spPr>
        <p:txBody>
          <a:bodyPr rtlCol="0">
            <a:normAutofit/>
          </a:bodyPr>
          <a:lstStyle/>
          <a:p>
            <a:pPr marL="182880" indent="-182880" algn="ctr">
              <a:lnSpc>
                <a:spcPct val="114000"/>
              </a:lnSpc>
              <a:spcAft>
                <a:spcPts val="0"/>
              </a:spcAft>
              <a:buClr>
                <a:schemeClr val="accent1">
                  <a:lumMod val="75000"/>
                </a:schemeClr>
              </a:buClr>
              <a:buFont typeface="Wingdings" panose="05000000000000000000"/>
              <a:buNone/>
              <a:defRPr/>
            </a:pPr>
            <a:r>
              <a:rPr lang="ru-RU">
                <a:latin typeface="Times New Roman" panose="02020603050405020304" charset="0"/>
                <a:cs typeface="Times New Roman" panose="02020603050405020304" charset="0"/>
              </a:rPr>
              <a:t>Все рекламные сообщения имеют вполне определенную структуру, которая включает в себя в той или иной комбинации следующие компоненты:</a:t>
            </a:r>
            <a:endParaRPr lang="ru-RU">
              <a:latin typeface="Times New Roman" panose="02020603050405020304" charset="0"/>
              <a:cs typeface="Times New Roman" panose="02020603050405020304" charset="0"/>
            </a:endParaRPr>
          </a:p>
          <a:p>
            <a:pPr marL="182880" indent="-182880" algn="ctr">
              <a:lnSpc>
                <a:spcPct val="114000"/>
              </a:lnSpc>
              <a:spcAft>
                <a:spcPts val="0"/>
              </a:spcAft>
              <a:buClr>
                <a:schemeClr val="accent1">
                  <a:lumMod val="75000"/>
                </a:schemeClr>
              </a:buClr>
              <a:buFont typeface="Wingdings" panose="05000000000000000000"/>
              <a:buNone/>
              <a:defRPr/>
            </a:pPr>
            <a:r>
              <a:rPr lang="ru-RU" sz="2800" b="1">
                <a:latin typeface="Times New Roman" panose="02020603050405020304" charset="0"/>
                <a:cs typeface="Times New Roman" panose="02020603050405020304" charset="0"/>
              </a:rPr>
              <a:t>Вербальные:</a:t>
            </a:r>
            <a:endParaRPr lang="ru-RU" sz="2800" b="1">
              <a:latin typeface="Times New Roman" panose="02020603050405020304" charset="0"/>
              <a:cs typeface="Times New Roman" panose="02020603050405020304" charset="0"/>
            </a:endParaRPr>
          </a:p>
          <a:p>
            <a:pPr marL="457200" indent="-457200" algn="ctr">
              <a:lnSpc>
                <a:spcPct val="114000"/>
              </a:lnSpc>
              <a:spcAft>
                <a:spcPts val="0"/>
              </a:spcAft>
              <a:buClr>
                <a:schemeClr val="accent1">
                  <a:lumMod val="75000"/>
                </a:schemeClr>
              </a:buClr>
              <a:buFont typeface="Wingdings" panose="05000000000000000000"/>
              <a:buAutoNum type="arabicParenR"/>
              <a:defRPr/>
            </a:pPr>
            <a:r>
              <a:rPr lang="ru-RU" sz="2400">
                <a:latin typeface="Times New Roman" panose="02020603050405020304" charset="0"/>
                <a:cs typeface="Times New Roman" panose="02020603050405020304" charset="0"/>
              </a:rPr>
              <a:t>имя (компании, торговой марки, товара, услуги);</a:t>
            </a:r>
            <a:endParaRPr lang="ru-RU" sz="2400">
              <a:latin typeface="Times New Roman" panose="02020603050405020304" charset="0"/>
              <a:cs typeface="Times New Roman" panose="02020603050405020304" charset="0"/>
            </a:endParaRPr>
          </a:p>
          <a:p>
            <a:pPr marL="457200" indent="-457200" algn="ctr">
              <a:lnSpc>
                <a:spcPct val="114000"/>
              </a:lnSpc>
              <a:spcAft>
                <a:spcPts val="0"/>
              </a:spcAft>
              <a:buClr>
                <a:schemeClr val="accent1">
                  <a:lumMod val="75000"/>
                </a:schemeClr>
              </a:buClr>
              <a:buFont typeface="Wingdings" panose="05000000000000000000"/>
              <a:buAutoNum type="arabicParenR"/>
              <a:defRPr/>
            </a:pPr>
            <a:r>
              <a:rPr lang="ru-RU" sz="2400">
                <a:latin typeface="Times New Roman" panose="02020603050405020304" charset="0"/>
                <a:cs typeface="Times New Roman" panose="02020603050405020304" charset="0"/>
              </a:rPr>
              <a:t>слоган;</a:t>
            </a:r>
            <a:endParaRPr lang="ru-RU" sz="2400">
              <a:latin typeface="Times New Roman" panose="02020603050405020304" charset="0"/>
              <a:cs typeface="Times New Roman" panose="02020603050405020304" charset="0"/>
            </a:endParaRPr>
          </a:p>
          <a:p>
            <a:pPr marL="457200" indent="-457200" algn="ctr">
              <a:lnSpc>
                <a:spcPct val="114000"/>
              </a:lnSpc>
              <a:spcAft>
                <a:spcPts val="0"/>
              </a:spcAft>
              <a:buClr>
                <a:schemeClr val="accent1">
                  <a:lumMod val="75000"/>
                </a:schemeClr>
              </a:buClr>
              <a:buFont typeface="Wingdings" panose="05000000000000000000"/>
              <a:buAutoNum type="arabicParenR"/>
              <a:defRPr/>
            </a:pPr>
            <a:r>
              <a:rPr lang="ru-RU" sz="2400">
                <a:latin typeface="Times New Roman" panose="02020603050405020304" charset="0"/>
                <a:cs typeface="Times New Roman" panose="02020603050405020304" charset="0"/>
              </a:rPr>
              <a:t> рекламный текст: заголовок (зачин); основной рекламный текст (ОРТ); эхо-фраза (кода);  реквизиты фирмы</a:t>
            </a:r>
            <a:endParaRPr lang="ru-RU" sz="2400">
              <a:latin typeface="Times New Roman" panose="02020603050405020304" charset="0"/>
              <a:cs typeface="Times New Roman" panose="02020603050405020304" charset="0"/>
            </a:endParaRPr>
          </a:p>
        </p:txBody>
      </p:sp>
    </p:spTree>
  </p:cSld>
  <p:clrMapOvr>
    <a:masterClrMapping/>
  </p:clrMapOvr>
  <mc:AlternateContent xmlns:mc="http://schemas.openxmlformats.org/markup-compatibility/2006">
    <mc:Choice xmlns:p14="http://schemas.microsoft.com/office/powerpoint/2010/main" Requires="p14">
      <p:transition spd="slow" p14:dur="2000" advClick="0"/>
    </mc:Choice>
    <mc:Fallback>
      <p:transition spd="slow" advClick="0"/>
    </mc:Fallback>
  </mc:AlternateContent>
</p:sld>
</file>

<file path=ppt/slides/slide10.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bwMode="auto">
        <a:xfrm>
          <a:off x="0" y="0"/>
          <a:ext cx="0" cy="0"/>
          <a:chOff x="0" y="0"/>
          <a:chExt cx="0" cy="0"/>
        </a:xfrm>
      </p:grpSpPr>
      <p:sp>
        <p:nvSpPr>
          <p:cNvPr id="2" name="Заголовок 1"/>
          <p:cNvSpPr>
            <a:spLocks noGrp="1"/>
          </p:cNvSpPr>
          <p:nvPr>
            <p:ph type="title"/>
          </p:nvPr>
        </p:nvSpPr>
        <p:spPr bwMode="auto">
          <a:xfrm>
            <a:off x="1069848" y="484632"/>
            <a:ext cx="10058400" cy="1609344"/>
          </a:xfrm>
        </p:spPr>
        <p:txBody>
          <a:bodyPr/>
          <a:lstStyle/>
          <a:p>
            <a:pPr algn="ctr">
              <a:spcAft>
                <a:spcPts val="0"/>
              </a:spcAft>
              <a:defRPr/>
            </a:pPr>
            <a:r>
              <a:rPr lang="ru-RU" sz="4400">
                <a:latin typeface="Times New Roman" panose="02020603050405020304" charset="0"/>
                <a:cs typeface="Times New Roman" panose="02020603050405020304" charset="0"/>
              </a:rPr>
              <a:t>3. Структура рекламного текста</a:t>
            </a:r>
            <a:endParaRPr lang="ru-RU" sz="4400">
              <a:latin typeface="Times New Roman" panose="02020603050405020304" charset="0"/>
              <a:cs typeface="Times New Roman" panose="02020603050405020304" charset="0"/>
            </a:endParaRPr>
          </a:p>
        </p:txBody>
      </p:sp>
      <p:sp>
        <p:nvSpPr>
          <p:cNvPr id="3" name="Содержимое 2"/>
          <p:cNvSpPr>
            <a:spLocks noGrp="1"/>
          </p:cNvSpPr>
          <p:nvPr>
            <p:ph idx="1"/>
          </p:nvPr>
        </p:nvSpPr>
        <p:spPr bwMode="auto">
          <a:xfrm>
            <a:off x="1069975" y="1843087"/>
            <a:ext cx="9694863" cy="4279900"/>
          </a:xfrm>
        </p:spPr>
        <p:txBody>
          <a:bodyPr rtlCol="0">
            <a:normAutofit/>
          </a:bodyPr>
          <a:lstStyle/>
          <a:p>
            <a:pPr marL="182880" indent="-182880" algn="ctr">
              <a:lnSpc>
                <a:spcPct val="114000"/>
              </a:lnSpc>
              <a:spcAft>
                <a:spcPts val="0"/>
              </a:spcAft>
              <a:buClr>
                <a:schemeClr val="accent1">
                  <a:lumMod val="75000"/>
                </a:schemeClr>
              </a:buClr>
              <a:buFont typeface="Wingdings" panose="05000000000000000000"/>
              <a:buNone/>
              <a:defRPr/>
            </a:pPr>
            <a:r>
              <a:rPr lang="ru-RU" sz="2800" b="1">
                <a:latin typeface="Times New Roman" panose="02020603050405020304" charset="0"/>
                <a:cs typeface="Times New Roman" panose="02020603050405020304" charset="0"/>
              </a:rPr>
              <a:t>Невербальные:</a:t>
            </a:r>
            <a:endParaRPr lang="ru-RU" sz="2800" b="1">
              <a:latin typeface="Times New Roman" panose="02020603050405020304" charset="0"/>
              <a:cs typeface="Times New Roman" panose="02020603050405020304" charset="0"/>
            </a:endParaRPr>
          </a:p>
          <a:p>
            <a:pPr marL="457200" indent="-457200" algn="ctr">
              <a:lnSpc>
                <a:spcPct val="114000"/>
              </a:lnSpc>
              <a:spcAft>
                <a:spcPts val="0"/>
              </a:spcAft>
              <a:buClr>
                <a:schemeClr val="accent1">
                  <a:lumMod val="75000"/>
                </a:schemeClr>
              </a:buClr>
              <a:buFont typeface="Wingdings" panose="05000000000000000000"/>
              <a:buAutoNum type="arabicParenR"/>
              <a:defRPr/>
            </a:pPr>
            <a:r>
              <a:rPr lang="ru-RU" sz="2400">
                <a:latin typeface="Times New Roman" panose="02020603050405020304" charset="0"/>
                <a:cs typeface="Times New Roman" panose="02020603050405020304" charset="0"/>
              </a:rPr>
              <a:t>логотип;</a:t>
            </a:r>
            <a:endParaRPr lang="ru-RU" sz="2400">
              <a:latin typeface="Times New Roman" panose="02020603050405020304" charset="0"/>
              <a:cs typeface="Times New Roman" panose="02020603050405020304" charset="0"/>
            </a:endParaRPr>
          </a:p>
          <a:p>
            <a:pPr marL="457200" indent="-457200" algn="ctr">
              <a:lnSpc>
                <a:spcPct val="114000"/>
              </a:lnSpc>
              <a:spcAft>
                <a:spcPts val="0"/>
              </a:spcAft>
              <a:buClr>
                <a:schemeClr val="accent1">
                  <a:lumMod val="75000"/>
                </a:schemeClr>
              </a:buClr>
              <a:buFont typeface="Wingdings" panose="05000000000000000000"/>
              <a:buAutoNum type="arabicParenR"/>
              <a:defRPr/>
            </a:pPr>
            <a:r>
              <a:rPr lang="ru-RU" sz="2400">
                <a:latin typeface="Times New Roman" panose="02020603050405020304" charset="0"/>
                <a:cs typeface="Times New Roman" panose="02020603050405020304" charset="0"/>
              </a:rPr>
              <a:t>Элементы графического оформления фирменного стиля, такие как гарнитура (шрифт), цвет и т. п.;</a:t>
            </a:r>
            <a:endParaRPr lang="ru-RU" sz="2400">
              <a:latin typeface="Times New Roman" panose="02020603050405020304" charset="0"/>
              <a:cs typeface="Times New Roman" panose="02020603050405020304" charset="0"/>
            </a:endParaRPr>
          </a:p>
          <a:p>
            <a:pPr marL="457200" indent="-457200" algn="ctr">
              <a:lnSpc>
                <a:spcPct val="114000"/>
              </a:lnSpc>
              <a:spcAft>
                <a:spcPts val="0"/>
              </a:spcAft>
              <a:buClr>
                <a:schemeClr val="accent1">
                  <a:lumMod val="75000"/>
                </a:schemeClr>
              </a:buClr>
              <a:buFont typeface="Wingdings" panose="05000000000000000000"/>
              <a:buAutoNum type="arabicParenR"/>
              <a:defRPr/>
            </a:pPr>
            <a:r>
              <a:rPr lang="ru-RU" sz="2400">
                <a:latin typeface="Times New Roman" panose="02020603050405020304" charset="0"/>
                <a:cs typeface="Times New Roman" panose="02020603050405020304" charset="0"/>
              </a:rPr>
              <a:t>Иллюстративный ряд (в графической рекламе — иллюстрации, в аудио  —  звуковые эффекты и музыкальное оформление, в видео — видеоклип, т. е. последовательность видеообразов или видео иллюстраций).</a:t>
            </a:r>
            <a:endParaRPr lang="ru-RU" sz="2400">
              <a:latin typeface="Times New Roman" panose="02020603050405020304" charset="0"/>
              <a:cs typeface="Times New Roman" panose="02020603050405020304" charset="0"/>
            </a:endParaRPr>
          </a:p>
        </p:txBody>
      </p:sp>
    </p:spTree>
  </p:cSld>
  <p:clrMapOvr>
    <a:masterClrMapping/>
  </p:clrMapOvr>
  <mc:AlternateContent xmlns:mc="http://schemas.openxmlformats.org/markup-compatibility/2006">
    <mc:Choice xmlns:p14="http://schemas.microsoft.com/office/powerpoint/2010/main" Requires="p14">
      <p:transition spd="slow" p14:dur="2000" advClick="0"/>
    </mc:Choice>
    <mc:Fallback>
      <p:transition spd="slow" advClick="0"/>
    </mc:Fallback>
  </mc:AlternateContent>
</p:sld>
</file>

<file path=ppt/slides/slide11.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bwMode="auto">
        <a:xfrm>
          <a:off x="0" y="0"/>
          <a:ext cx="0" cy="0"/>
          <a:chOff x="0" y="0"/>
          <a:chExt cx="0" cy="0"/>
        </a:xfrm>
      </p:grpSpPr>
      <p:sp>
        <p:nvSpPr>
          <p:cNvPr id="2" name="Заголовок 1"/>
          <p:cNvSpPr>
            <a:spLocks noGrp="1"/>
          </p:cNvSpPr>
          <p:nvPr>
            <p:ph type="title"/>
          </p:nvPr>
        </p:nvSpPr>
        <p:spPr bwMode="auto">
          <a:xfrm>
            <a:off x="1069848" y="484632"/>
            <a:ext cx="10058400" cy="1609344"/>
          </a:xfrm>
        </p:spPr>
        <p:txBody>
          <a:bodyPr/>
          <a:lstStyle/>
          <a:p>
            <a:pPr algn="r">
              <a:spcAft>
                <a:spcPts val="0"/>
              </a:spcAft>
              <a:defRPr/>
            </a:pPr>
            <a:r>
              <a:rPr lang="ru-RU" sz="4800">
                <a:latin typeface="Times New Roman" panose="02020603050405020304" charset="0"/>
                <a:cs typeface="Times New Roman" panose="02020603050405020304" charset="0"/>
              </a:rPr>
              <a:t>4. Язык рекламы</a:t>
            </a:r>
            <a:endParaRPr lang="ru-RU" sz="4800">
              <a:latin typeface="Times New Roman" panose="02020603050405020304" charset="0"/>
              <a:cs typeface="Times New Roman" panose="02020603050405020304" charset="0"/>
            </a:endParaRPr>
          </a:p>
        </p:txBody>
      </p:sp>
      <p:sp>
        <p:nvSpPr>
          <p:cNvPr id="3" name="Содержимое 2"/>
          <p:cNvSpPr>
            <a:spLocks noGrp="1"/>
          </p:cNvSpPr>
          <p:nvPr>
            <p:ph idx="1"/>
          </p:nvPr>
        </p:nvSpPr>
        <p:spPr bwMode="auto">
          <a:xfrm>
            <a:off x="809625" y="1843087"/>
            <a:ext cx="10572750" cy="4049712"/>
          </a:xfrm>
        </p:spPr>
        <p:txBody>
          <a:bodyPr rtlCol="0">
            <a:normAutofit fontScale="85000" lnSpcReduction="10000"/>
          </a:bodyPr>
          <a:lstStyle/>
          <a:p>
            <a:pPr marL="182880" indent="-182880" algn="ctr">
              <a:lnSpc>
                <a:spcPct val="114000"/>
              </a:lnSpc>
              <a:spcAft>
                <a:spcPts val="0"/>
              </a:spcAft>
              <a:buClr>
                <a:schemeClr val="accent1">
                  <a:lumMod val="75000"/>
                </a:schemeClr>
              </a:buClr>
              <a:defRPr/>
            </a:pPr>
            <a:r>
              <a:rPr lang="ru-RU" sz="2800">
                <a:latin typeface="Times New Roman" panose="02020603050405020304" charset="0"/>
                <a:cs typeface="Times New Roman" panose="02020603050405020304" charset="0"/>
              </a:rPr>
              <a:t>Язык рекламы — одна из наиболее активно развивающихся сфер языка. </a:t>
            </a:r>
            <a:endParaRPr lang="ru-RU" sz="2800">
              <a:latin typeface="Times New Roman" panose="02020603050405020304" charset="0"/>
              <a:cs typeface="Times New Roman" panose="02020603050405020304" charset="0"/>
            </a:endParaRPr>
          </a:p>
          <a:p>
            <a:pPr marL="182880" indent="-182880" algn="ctr">
              <a:lnSpc>
                <a:spcPct val="114000"/>
              </a:lnSpc>
              <a:spcAft>
                <a:spcPts val="0"/>
              </a:spcAft>
              <a:buClr>
                <a:schemeClr val="accent1">
                  <a:lumMod val="75000"/>
                </a:schemeClr>
              </a:buClr>
              <a:defRPr/>
            </a:pPr>
            <a:r>
              <a:rPr lang="ru-RU" sz="2800">
                <a:latin typeface="Times New Roman" panose="02020603050405020304" charset="0"/>
                <a:cs typeface="Times New Roman" panose="02020603050405020304" charset="0"/>
              </a:rPr>
              <a:t>Рекламные агентства и PR-компании прилагают много усилий для того, чтобы привлечь внимание к своим товарам. </a:t>
            </a:r>
            <a:endParaRPr lang="ru-RU" sz="2800">
              <a:latin typeface="Times New Roman" panose="02020603050405020304" charset="0"/>
              <a:cs typeface="Times New Roman" panose="02020603050405020304" charset="0"/>
            </a:endParaRPr>
          </a:p>
          <a:p>
            <a:pPr marL="182880" indent="-182880" algn="just">
              <a:lnSpc>
                <a:spcPct val="114000"/>
              </a:lnSpc>
              <a:spcAft>
                <a:spcPts val="0"/>
              </a:spcAft>
              <a:buClr>
                <a:schemeClr val="accent1">
                  <a:lumMod val="75000"/>
                </a:schemeClr>
              </a:buClr>
              <a:defRPr/>
            </a:pPr>
            <a:r>
              <a:rPr lang="ru-RU" sz="2800">
                <a:latin typeface="Times New Roman" panose="02020603050405020304" charset="0"/>
                <a:cs typeface="Times New Roman" panose="02020603050405020304" charset="0"/>
              </a:rPr>
              <a:t>Цель</a:t>
            </a:r>
            <a:r>
              <a:rPr lang="ru-RU" sz="2800" b="1">
                <a:latin typeface="Times New Roman" panose="02020603050405020304" charset="0"/>
                <a:cs typeface="Times New Roman" panose="02020603050405020304" charset="0"/>
              </a:rPr>
              <a:t> </a:t>
            </a:r>
            <a:r>
              <a:rPr lang="ru-RU" sz="2800">
                <a:latin typeface="Times New Roman" panose="02020603050405020304" charset="0"/>
                <a:cs typeface="Times New Roman" panose="02020603050405020304" charset="0"/>
              </a:rPr>
              <a:t>рекламы — заинтересовать как можно больше потенциальных покупателей.</a:t>
            </a:r>
            <a:endParaRPr lang="ru-RU" sz="2800">
              <a:latin typeface="Times New Roman" panose="02020603050405020304" charset="0"/>
              <a:cs typeface="Times New Roman" panose="02020603050405020304" charset="0"/>
            </a:endParaRPr>
          </a:p>
          <a:p>
            <a:pPr marL="182880" indent="-182880" algn="just">
              <a:lnSpc>
                <a:spcPct val="114000"/>
              </a:lnSpc>
              <a:spcAft>
                <a:spcPts val="0"/>
              </a:spcAft>
              <a:buClr>
                <a:schemeClr val="accent1">
                  <a:lumMod val="75000"/>
                </a:schemeClr>
              </a:buClr>
              <a:defRPr/>
            </a:pPr>
            <a:r>
              <a:rPr lang="ru-RU" sz="2800">
                <a:latin typeface="Times New Roman" panose="02020603050405020304" charset="0"/>
                <a:cs typeface="Times New Roman" panose="02020603050405020304" charset="0"/>
              </a:rPr>
              <a:t>Для достижения этой цели в рекламных текстах используются различные языковые приёмы, которые можно назвать «языковой игрой». Языковая игра обычно нацелена на комический эффект, однако не всегда подобные эксперименты оказываются удачными. </a:t>
            </a:r>
            <a:endParaRPr lang="ru-RU" sz="2800">
              <a:latin typeface="Times New Roman" panose="02020603050405020304" charset="0"/>
              <a:cs typeface="Times New Roman" panose="02020603050405020304" charset="0"/>
            </a:endParaRPr>
          </a:p>
        </p:txBody>
      </p:sp>
    </p:spTree>
  </p:cSld>
  <p:clrMapOvr>
    <a:masterClrMapping/>
  </p:clrMapOvr>
  <mc:AlternateContent xmlns:mc="http://schemas.openxmlformats.org/markup-compatibility/2006">
    <mc:Choice xmlns:p14="http://schemas.microsoft.com/office/powerpoint/2010/main" Requires="p14">
      <p:transition spd="slow" p14:dur="2000" advClick="0"/>
    </mc:Choice>
    <mc:Fallback>
      <p:transition spd="slow" advClick="0"/>
    </mc:Fallback>
  </mc:AlternateContent>
</p:sld>
</file>

<file path=ppt/slides/slide12.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bwMode="auto">
        <a:xfrm>
          <a:off x="0" y="0"/>
          <a:ext cx="0" cy="0"/>
          <a:chOff x="0" y="0"/>
          <a:chExt cx="0" cy="0"/>
        </a:xfrm>
      </p:grpSpPr>
      <p:sp>
        <p:nvSpPr>
          <p:cNvPr id="2" name="Заголовок 1"/>
          <p:cNvSpPr>
            <a:spLocks noGrp="1"/>
          </p:cNvSpPr>
          <p:nvPr>
            <p:ph type="title"/>
          </p:nvPr>
        </p:nvSpPr>
        <p:spPr bwMode="auto">
          <a:xfrm>
            <a:off x="1069848" y="484632"/>
            <a:ext cx="10058400" cy="1609344"/>
          </a:xfrm>
        </p:spPr>
        <p:txBody>
          <a:bodyPr/>
          <a:lstStyle/>
          <a:p>
            <a:pPr algn="ctr">
              <a:spcAft>
                <a:spcPts val="0"/>
              </a:spcAft>
              <a:defRPr/>
            </a:pPr>
            <a:r>
              <a:rPr lang="ru-RU" sz="4800">
                <a:latin typeface="Times New Roman" panose="02020603050405020304" charset="0"/>
                <a:cs typeface="Times New Roman" panose="02020603050405020304" charset="0"/>
              </a:rPr>
              <a:t>Языковая игра. Приемы</a:t>
            </a:r>
            <a:endParaRPr lang="ru-RU" sz="4800">
              <a:latin typeface="Times New Roman" panose="02020603050405020304" charset="0"/>
              <a:cs typeface="Times New Roman" panose="02020603050405020304" charset="0"/>
            </a:endParaRPr>
          </a:p>
        </p:txBody>
      </p:sp>
      <p:sp>
        <p:nvSpPr>
          <p:cNvPr id="17411" name="Содержимое 2"/>
          <p:cNvSpPr>
            <a:spLocks noGrp="1"/>
          </p:cNvSpPr>
          <p:nvPr>
            <p:ph idx="1"/>
          </p:nvPr>
        </p:nvSpPr>
        <p:spPr bwMode="auto">
          <a:xfrm>
            <a:off x="809625" y="1843087"/>
            <a:ext cx="10572750" cy="4049712"/>
          </a:xfrm>
        </p:spPr>
        <p:txBody>
          <a:bodyPr/>
          <a:lstStyle/>
          <a:p>
            <a:pPr algn="ctr">
              <a:lnSpc>
                <a:spcPct val="114000"/>
              </a:lnSpc>
              <a:defRPr/>
            </a:pPr>
            <a:r>
              <a:rPr lang="ru-RU" sz="2800" b="1">
                <a:latin typeface="Times New Roman" panose="02020603050405020304" charset="0"/>
                <a:cs typeface="Times New Roman" panose="02020603050405020304" charset="0"/>
              </a:rPr>
              <a:t>Создание окказионализмов</a:t>
            </a:r>
            <a:endParaRPr lang="ru-RU" sz="2800" b="1">
              <a:latin typeface="Times New Roman" panose="02020603050405020304" charset="0"/>
              <a:cs typeface="Times New Roman" panose="02020603050405020304" charset="0"/>
            </a:endParaRPr>
          </a:p>
          <a:p>
            <a:pPr algn="just">
              <a:lnSpc>
                <a:spcPct val="114000"/>
              </a:lnSpc>
              <a:buFont typeface="Wingdings" panose="05000000000000000000"/>
              <a:buNone/>
              <a:defRPr/>
            </a:pPr>
            <a:r>
              <a:rPr lang="ru-RU" sz="2800" b="1">
                <a:latin typeface="Times New Roman" panose="02020603050405020304" charset="0"/>
                <a:cs typeface="Times New Roman" panose="02020603050405020304" charset="0"/>
              </a:rPr>
              <a:t>	</a:t>
            </a:r>
            <a:r>
              <a:rPr lang="ru-RU" sz="2400">
                <a:latin typeface="Times New Roman" panose="02020603050405020304" charset="0"/>
                <a:cs typeface="Times New Roman" panose="02020603050405020304" charset="0"/>
              </a:rPr>
              <a:t>Окказионализмы — особые слова, которые были созданы только для одного случая, для одной ситуации  —  один из наиболее интересных и эффективных приёмов рекламы: </a:t>
            </a:r>
            <a:r>
              <a:rPr lang="ru-RU" sz="2400" b="1">
                <a:latin typeface="Times New Roman" panose="02020603050405020304" charset="0"/>
                <a:cs typeface="Times New Roman" panose="02020603050405020304" charset="0"/>
              </a:rPr>
              <a:t>сникерсни, хрустно, аромагия, заМЕЧТАтельные волосы, фруктастический вкус, отмочитос, вечеgreenка, охрустенно.</a:t>
            </a:r>
            <a:endParaRPr lang="ru-RU" sz="2800" b="1">
              <a:latin typeface="Times New Roman" panose="02020603050405020304" charset="0"/>
              <a:cs typeface="Times New Roman" panose="02020603050405020304" charset="0"/>
            </a:endParaRPr>
          </a:p>
        </p:txBody>
      </p:sp>
    </p:spTree>
  </p:cSld>
  <p:clrMapOvr>
    <a:masterClrMapping/>
  </p:clrMapOvr>
  <mc:AlternateContent xmlns:mc="http://schemas.openxmlformats.org/markup-compatibility/2006">
    <mc:Choice xmlns:p14="http://schemas.microsoft.com/office/powerpoint/2010/main" Requires="p14">
      <p:transition spd="slow" p14:dur="2000" advClick="0"/>
    </mc:Choice>
    <mc:Fallback>
      <p:transition spd="slow" advClick="0"/>
    </mc:Fallback>
  </mc:AlternateContent>
</p:sld>
</file>

<file path=ppt/slides/slide13.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bwMode="auto">
        <a:xfrm>
          <a:off x="0" y="0"/>
          <a:ext cx="0" cy="0"/>
          <a:chOff x="0" y="0"/>
          <a:chExt cx="0" cy="0"/>
        </a:xfrm>
      </p:grpSpPr>
      <p:sp>
        <p:nvSpPr>
          <p:cNvPr id="2" name="Заголовок 1"/>
          <p:cNvSpPr>
            <a:spLocks noGrp="1"/>
          </p:cNvSpPr>
          <p:nvPr>
            <p:ph type="title"/>
          </p:nvPr>
        </p:nvSpPr>
        <p:spPr bwMode="auto">
          <a:xfrm>
            <a:off x="1069848" y="484632"/>
            <a:ext cx="10058400" cy="1609344"/>
          </a:xfrm>
        </p:spPr>
        <p:txBody>
          <a:bodyPr/>
          <a:lstStyle/>
          <a:p>
            <a:pPr algn="ctr">
              <a:spcAft>
                <a:spcPts val="0"/>
              </a:spcAft>
              <a:defRPr/>
            </a:pPr>
            <a:r>
              <a:rPr lang="ru-RU" sz="4800"/>
              <a:t>Языковая игра. Приемы</a:t>
            </a:r>
            <a:endParaRPr lang="ru-RU" sz="4800"/>
          </a:p>
        </p:txBody>
      </p:sp>
      <p:sp>
        <p:nvSpPr>
          <p:cNvPr id="18435" name="Содержимое 2"/>
          <p:cNvSpPr>
            <a:spLocks noGrp="1"/>
          </p:cNvSpPr>
          <p:nvPr>
            <p:ph idx="1"/>
          </p:nvPr>
        </p:nvSpPr>
        <p:spPr bwMode="auto">
          <a:xfrm>
            <a:off x="234950" y="1843087"/>
            <a:ext cx="11666538" cy="4049712"/>
          </a:xfrm>
        </p:spPr>
        <p:txBody>
          <a:bodyPr/>
          <a:lstStyle/>
          <a:p>
            <a:pPr algn="ctr">
              <a:lnSpc>
                <a:spcPct val="114000"/>
              </a:lnSpc>
              <a:defRPr/>
            </a:pPr>
            <a:r>
              <a:rPr lang="ru-RU" sz="2800" b="1">
                <a:latin typeface="Times New Roman" panose="02020603050405020304" charset="0"/>
                <a:cs typeface="Times New Roman" panose="02020603050405020304" charset="0"/>
              </a:rPr>
              <a:t>Использование каламбура</a:t>
            </a:r>
            <a:br>
              <a:rPr lang="ru-RU" sz="2800" b="1">
                <a:latin typeface="Times New Roman" panose="02020603050405020304" charset="0"/>
                <a:cs typeface="Times New Roman" panose="02020603050405020304" charset="0"/>
              </a:rPr>
            </a:br>
            <a:r>
              <a:rPr lang="ru-RU" sz="2400">
                <a:latin typeface="Times New Roman" panose="02020603050405020304" charset="0"/>
                <a:cs typeface="Times New Roman" panose="02020603050405020304" charset="0"/>
              </a:rPr>
              <a:t>Каламбур – это сочетание в одной фразе нескольких значений </a:t>
            </a:r>
            <a:br>
              <a:rPr lang="ru-RU" sz="2400">
                <a:latin typeface="Times New Roman" panose="02020603050405020304" charset="0"/>
                <a:cs typeface="Times New Roman" panose="02020603050405020304" charset="0"/>
              </a:rPr>
            </a:br>
            <a:r>
              <a:rPr lang="ru-RU" sz="2400">
                <a:latin typeface="Times New Roman" panose="02020603050405020304" charset="0"/>
                <a:cs typeface="Times New Roman" panose="02020603050405020304" charset="0"/>
              </a:rPr>
              <a:t>многозначного слова.</a:t>
            </a:r>
            <a:endParaRPr lang="ru-RU" sz="2400">
              <a:latin typeface="Times New Roman" panose="02020603050405020304" charset="0"/>
              <a:cs typeface="Times New Roman" panose="02020603050405020304" charset="0"/>
            </a:endParaRPr>
          </a:p>
          <a:p>
            <a:pPr algn="ctr">
              <a:lnSpc>
                <a:spcPct val="114000"/>
              </a:lnSpc>
              <a:buFont typeface="Wingdings" panose="05000000000000000000"/>
              <a:buNone/>
              <a:defRPr/>
            </a:pPr>
            <a:r>
              <a:rPr lang="ru-RU" sz="2400" b="1">
                <a:latin typeface="Times New Roman" panose="02020603050405020304" charset="0"/>
                <a:cs typeface="Times New Roman" panose="02020603050405020304" charset="0"/>
              </a:rPr>
              <a:t>«Проведи время со вкусом» </a:t>
            </a:r>
            <a:r>
              <a:rPr lang="ru-RU" sz="2400">
                <a:latin typeface="Times New Roman" panose="02020603050405020304" charset="0"/>
                <a:cs typeface="Times New Roman" panose="02020603050405020304" charset="0"/>
              </a:rPr>
              <a:t>(реклама пива)</a:t>
            </a:r>
            <a:br>
              <a:rPr lang="ru-RU" sz="2400" b="1">
                <a:latin typeface="Times New Roman" panose="02020603050405020304" charset="0"/>
                <a:cs typeface="Times New Roman" panose="02020603050405020304" charset="0"/>
              </a:rPr>
            </a:br>
            <a:r>
              <a:rPr lang="ru-RU" sz="2400" b="1">
                <a:latin typeface="Times New Roman" panose="02020603050405020304" charset="0"/>
                <a:cs typeface="Times New Roman" panose="02020603050405020304" charset="0"/>
              </a:rPr>
              <a:t>«Когда всё клеится» </a:t>
            </a:r>
            <a:r>
              <a:rPr lang="ru-RU" sz="2400">
                <a:latin typeface="Times New Roman" panose="02020603050405020304" charset="0"/>
                <a:cs typeface="Times New Roman" panose="02020603050405020304" charset="0"/>
              </a:rPr>
              <a:t>(реклама обойного клея)</a:t>
            </a:r>
            <a:br>
              <a:rPr lang="ru-RU" sz="2400" b="1">
                <a:latin typeface="Times New Roman" panose="02020603050405020304" charset="0"/>
                <a:cs typeface="Times New Roman" panose="02020603050405020304" charset="0"/>
              </a:rPr>
            </a:br>
            <a:r>
              <a:rPr lang="ru-RU" sz="2400" b="1">
                <a:latin typeface="Times New Roman" panose="02020603050405020304" charset="0"/>
                <a:cs typeface="Times New Roman" panose="02020603050405020304" charset="0"/>
              </a:rPr>
              <a:t>«Везёт кому-то!» </a:t>
            </a:r>
            <a:r>
              <a:rPr lang="ru-RU" sz="2400">
                <a:latin typeface="Times New Roman" panose="02020603050405020304" charset="0"/>
                <a:cs typeface="Times New Roman" panose="02020603050405020304" charset="0"/>
              </a:rPr>
              <a:t>(надпись на фургоне транспортной компании, доставляющей мебель и товары для дома)</a:t>
            </a:r>
            <a:br>
              <a:rPr lang="ru-RU" sz="2400" b="1">
                <a:latin typeface="Times New Roman" panose="02020603050405020304" charset="0"/>
                <a:cs typeface="Times New Roman" panose="02020603050405020304" charset="0"/>
              </a:rPr>
            </a:br>
            <a:r>
              <a:rPr lang="ru-RU" sz="2400" b="1">
                <a:latin typeface="Times New Roman" panose="02020603050405020304" charset="0"/>
                <a:cs typeface="Times New Roman" panose="02020603050405020304" charset="0"/>
              </a:rPr>
              <a:t>«Фишка в банке» </a:t>
            </a:r>
            <a:r>
              <a:rPr lang="ru-RU" sz="2400">
                <a:latin typeface="Times New Roman" panose="02020603050405020304" charset="0"/>
                <a:cs typeface="Times New Roman" panose="02020603050405020304" charset="0"/>
              </a:rPr>
              <a:t>(реклама рыбных консервов)</a:t>
            </a:r>
            <a:endParaRPr lang="ru-RU" sz="2400">
              <a:latin typeface="Times New Roman" panose="02020603050405020304" charset="0"/>
              <a:cs typeface="Times New Roman" panose="02020603050405020304" charset="0"/>
            </a:endParaRPr>
          </a:p>
        </p:txBody>
      </p:sp>
    </p:spTree>
  </p:cSld>
  <p:clrMapOvr>
    <a:masterClrMapping/>
  </p:clrMapOvr>
  <mc:AlternateContent xmlns:mc="http://schemas.openxmlformats.org/markup-compatibility/2006">
    <mc:Choice xmlns:p14="http://schemas.microsoft.com/office/powerpoint/2010/main" Requires="p14">
      <p:transition spd="slow" p14:dur="2000" advClick="0"/>
    </mc:Choice>
    <mc:Fallback>
      <p:transition spd="slow" advClick="0"/>
    </mc:Fallback>
  </mc:AlternateContent>
</p:sld>
</file>

<file path=ppt/slides/slide14.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bwMode="auto">
        <a:xfrm>
          <a:off x="0" y="0"/>
          <a:ext cx="0" cy="0"/>
          <a:chOff x="0" y="0"/>
          <a:chExt cx="0" cy="0"/>
        </a:xfrm>
      </p:grpSpPr>
      <p:sp>
        <p:nvSpPr>
          <p:cNvPr id="2" name="Заголовок 1"/>
          <p:cNvSpPr>
            <a:spLocks noGrp="1"/>
          </p:cNvSpPr>
          <p:nvPr>
            <p:ph type="title"/>
          </p:nvPr>
        </p:nvSpPr>
        <p:spPr bwMode="auto">
          <a:xfrm>
            <a:off x="1069848" y="484632"/>
            <a:ext cx="10058400" cy="1609344"/>
          </a:xfrm>
        </p:spPr>
        <p:txBody>
          <a:bodyPr/>
          <a:lstStyle/>
          <a:p>
            <a:pPr algn="ctr">
              <a:spcAft>
                <a:spcPts val="0"/>
              </a:spcAft>
              <a:defRPr/>
            </a:pPr>
            <a:r>
              <a:rPr lang="ru-RU" sz="4800"/>
              <a:t>Языковая игра. Приемы</a:t>
            </a:r>
            <a:endParaRPr lang="ru-RU" sz="4800"/>
          </a:p>
        </p:txBody>
      </p:sp>
      <p:sp>
        <p:nvSpPr>
          <p:cNvPr id="3" name="Содержимое 2"/>
          <p:cNvSpPr>
            <a:spLocks noGrp="1"/>
          </p:cNvSpPr>
          <p:nvPr>
            <p:ph idx="1"/>
          </p:nvPr>
        </p:nvSpPr>
        <p:spPr bwMode="auto">
          <a:xfrm>
            <a:off x="234950" y="1843087"/>
            <a:ext cx="11666538" cy="4049712"/>
          </a:xfrm>
        </p:spPr>
        <p:txBody>
          <a:bodyPr rtlCol="0">
            <a:normAutofit fontScale="85000" lnSpcReduction="10000"/>
          </a:bodyPr>
          <a:lstStyle/>
          <a:p>
            <a:pPr marL="182880" indent="-182880" algn="ctr">
              <a:lnSpc>
                <a:spcPct val="114000"/>
              </a:lnSpc>
              <a:spcAft>
                <a:spcPts val="0"/>
              </a:spcAft>
              <a:buClr>
                <a:schemeClr val="accent1">
                  <a:lumMod val="75000"/>
                </a:schemeClr>
              </a:buClr>
              <a:defRPr/>
            </a:pPr>
            <a:r>
              <a:rPr lang="ru-RU" sz="2800" b="1">
                <a:latin typeface="Times New Roman" panose="02020603050405020304" charset="0"/>
                <a:cs typeface="Times New Roman" panose="02020603050405020304" charset="0"/>
              </a:rPr>
              <a:t>Обыгрывание фразеологизмов и устойчивых выражений </a:t>
            </a:r>
            <a:br>
              <a:rPr lang="ru-RU" sz="2800" b="1">
                <a:latin typeface="Times New Roman" panose="02020603050405020304" charset="0"/>
                <a:cs typeface="Times New Roman" panose="02020603050405020304" charset="0"/>
              </a:rPr>
            </a:br>
            <a:r>
              <a:rPr lang="ru-RU" sz="2400">
                <a:latin typeface="Times New Roman" panose="02020603050405020304" charset="0"/>
                <a:cs typeface="Times New Roman" panose="02020603050405020304" charset="0"/>
              </a:rPr>
              <a:t>Яркий приём современной рекламы. Очень часто авторы рекламных текстов используют фразеологизмы, устойчивые сочетания слов, цитаты, но употребляют их в новом или в ином значении, необычном для них контексте.</a:t>
            </a:r>
            <a:endParaRPr lang="ru-RU" sz="2400">
              <a:latin typeface="Times New Roman" panose="02020603050405020304" charset="0"/>
              <a:cs typeface="Times New Roman" panose="02020603050405020304" charset="0"/>
            </a:endParaRPr>
          </a:p>
          <a:p>
            <a:pPr marL="182880" indent="-182880" algn="ctr">
              <a:lnSpc>
                <a:spcPct val="114000"/>
              </a:lnSpc>
              <a:spcAft>
                <a:spcPts val="0"/>
              </a:spcAft>
              <a:buClr>
                <a:schemeClr val="accent1">
                  <a:lumMod val="75000"/>
                </a:schemeClr>
              </a:buClr>
              <a:defRPr/>
            </a:pPr>
            <a:endParaRPr lang="ru-RU" sz="2400">
              <a:latin typeface="Times New Roman" panose="02020603050405020304" charset="0"/>
              <a:cs typeface="Times New Roman" panose="02020603050405020304" charset="0"/>
            </a:endParaRPr>
          </a:p>
          <a:p>
            <a:pPr marL="182880" indent="-182880" algn="ctr">
              <a:lnSpc>
                <a:spcPct val="114000"/>
              </a:lnSpc>
              <a:spcAft>
                <a:spcPts val="0"/>
              </a:spcAft>
              <a:buClr>
                <a:schemeClr val="accent1">
                  <a:lumMod val="75000"/>
                </a:schemeClr>
              </a:buClr>
              <a:buFont typeface="Wingdings" panose="05000000000000000000"/>
              <a:buNone/>
              <a:defRPr/>
            </a:pPr>
            <a:r>
              <a:rPr lang="ru-RU" sz="2400" b="1">
                <a:latin typeface="Times New Roman" panose="02020603050405020304" charset="0"/>
                <a:cs typeface="Times New Roman" panose="02020603050405020304" charset="0"/>
              </a:rPr>
              <a:t>«Решение квартирного вопроса»  </a:t>
            </a:r>
            <a:r>
              <a:rPr lang="ru-RU" sz="2400">
                <a:latin typeface="Times New Roman" panose="02020603050405020304" charset="0"/>
                <a:cs typeface="Times New Roman" panose="02020603050405020304" charset="0"/>
              </a:rPr>
              <a:t>—  это реклама строительной компании, но одновременно и изменённая фраза из романа М.А. Булгакова «Мастер</a:t>
            </a:r>
            <a:r>
              <a:rPr lang="en-US" altLang="ru-RU" sz="2400">
                <a:latin typeface="Times New Roman" panose="02020603050405020304" charset="0"/>
                <a:cs typeface="Times New Roman" panose="02020603050405020304" charset="0"/>
              </a:rPr>
              <a:t> </a:t>
            </a:r>
            <a:r>
              <a:rPr lang="ru-RU" sz="2400">
                <a:latin typeface="Times New Roman" panose="02020603050405020304" charset="0"/>
                <a:cs typeface="Times New Roman" panose="02020603050405020304" charset="0"/>
              </a:rPr>
              <a:t>и Маргарита».</a:t>
            </a:r>
            <a:br>
              <a:rPr lang="ru-RU" sz="2400">
                <a:latin typeface="Times New Roman" panose="02020603050405020304" charset="0"/>
                <a:cs typeface="Times New Roman" panose="02020603050405020304" charset="0"/>
              </a:rPr>
            </a:br>
            <a:r>
              <a:rPr lang="ru-RU" sz="2400" b="1">
                <a:latin typeface="Times New Roman" panose="02020603050405020304" charset="0"/>
                <a:cs typeface="Times New Roman" panose="02020603050405020304" charset="0"/>
              </a:rPr>
              <a:t>«Vogue создал женщину» </a:t>
            </a:r>
            <a:r>
              <a:rPr lang="ru-RU" sz="2400">
                <a:latin typeface="Times New Roman" panose="02020603050405020304" charset="0"/>
                <a:cs typeface="Times New Roman" panose="02020603050405020304" charset="0"/>
              </a:rPr>
              <a:t>(реклама журнала Vogue)  представляет собой изменённое устойчивое сочетание «Бог создал женщину».</a:t>
            </a:r>
            <a:br>
              <a:rPr lang="ru-RU" sz="2400">
                <a:latin typeface="Times New Roman" panose="02020603050405020304" charset="0"/>
                <a:cs typeface="Times New Roman" panose="02020603050405020304" charset="0"/>
              </a:rPr>
            </a:br>
            <a:r>
              <a:rPr lang="ru-RU" sz="2400" b="1">
                <a:latin typeface="Times New Roman" panose="02020603050405020304" charset="0"/>
                <a:cs typeface="Times New Roman" panose="02020603050405020304" charset="0"/>
              </a:rPr>
              <a:t>«Комфорт в доме — в порядке вещей</a:t>
            </a:r>
            <a:r>
              <a:rPr lang="ru-RU" sz="2400">
                <a:latin typeface="Times New Roman" panose="02020603050405020304" charset="0"/>
                <a:cs typeface="Times New Roman" panose="02020603050405020304" charset="0"/>
              </a:rPr>
              <a:t>» — устойчивое сочетание «в порядке вещей» используется для рекламы магазина ИКЕА и получает буквальное значение: «все вещи будут на своём месте, в порядке»</a:t>
            </a:r>
            <a:endParaRPr lang="ru-RU" sz="2400">
              <a:latin typeface="Times New Roman" panose="02020603050405020304" charset="0"/>
              <a:cs typeface="Times New Roman" panose="02020603050405020304" charset="0"/>
            </a:endParaRPr>
          </a:p>
        </p:txBody>
      </p:sp>
    </p:spTree>
  </p:cSld>
  <p:clrMapOvr>
    <a:masterClrMapping/>
  </p:clrMapOvr>
  <mc:AlternateContent xmlns:mc="http://schemas.openxmlformats.org/markup-compatibility/2006">
    <mc:Choice xmlns:p14="http://schemas.microsoft.com/office/powerpoint/2010/main" Requires="p14">
      <p:transition spd="slow" p14:dur="2000" advClick="0"/>
    </mc:Choice>
    <mc:Fallback>
      <p:transition spd="slow" advClick="0"/>
    </mc:Fallback>
  </mc:AlternateContent>
</p:sld>
</file>

<file path=ppt/slides/slide15.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bwMode="auto">
        <a:xfrm>
          <a:off x="0" y="0"/>
          <a:ext cx="0" cy="0"/>
          <a:chOff x="0" y="0"/>
          <a:chExt cx="0" cy="0"/>
        </a:xfrm>
      </p:grpSpPr>
      <p:sp>
        <p:nvSpPr>
          <p:cNvPr id="2" name="Заголовок 1"/>
          <p:cNvSpPr>
            <a:spLocks noGrp="1"/>
          </p:cNvSpPr>
          <p:nvPr>
            <p:ph type="title"/>
          </p:nvPr>
        </p:nvSpPr>
        <p:spPr bwMode="auto">
          <a:xfrm>
            <a:off x="1069848" y="484632"/>
            <a:ext cx="10058400" cy="1609344"/>
          </a:xfrm>
        </p:spPr>
        <p:txBody>
          <a:bodyPr/>
          <a:lstStyle/>
          <a:p>
            <a:pPr algn="ctr">
              <a:spcAft>
                <a:spcPts val="0"/>
              </a:spcAft>
              <a:defRPr/>
            </a:pPr>
            <a:r>
              <a:rPr lang="ru-RU" sz="4800"/>
              <a:t>Языковая игра. Приемы</a:t>
            </a:r>
            <a:endParaRPr lang="ru-RU" sz="4800"/>
          </a:p>
        </p:txBody>
      </p:sp>
      <p:sp>
        <p:nvSpPr>
          <p:cNvPr id="20483" name="Содержимое 2"/>
          <p:cNvSpPr>
            <a:spLocks noGrp="1"/>
          </p:cNvSpPr>
          <p:nvPr>
            <p:ph idx="1"/>
          </p:nvPr>
        </p:nvSpPr>
        <p:spPr bwMode="auto">
          <a:xfrm>
            <a:off x="234950" y="1843087"/>
            <a:ext cx="11666538" cy="4049712"/>
          </a:xfrm>
        </p:spPr>
        <p:txBody>
          <a:bodyPr/>
          <a:lstStyle/>
          <a:p>
            <a:pPr algn="ctr">
              <a:lnSpc>
                <a:spcPct val="114000"/>
              </a:lnSpc>
              <a:defRPr/>
            </a:pPr>
            <a:r>
              <a:rPr lang="ru-RU" sz="2800" b="1">
                <a:latin typeface="Times New Roman" panose="02020603050405020304" charset="0"/>
                <a:cs typeface="Times New Roman" panose="02020603050405020304" charset="0"/>
              </a:rPr>
              <a:t>Обыгрывание имён собственных </a:t>
            </a:r>
            <a:endParaRPr lang="ru-RU" sz="2800" b="1">
              <a:latin typeface="Times New Roman" panose="02020603050405020304" charset="0"/>
              <a:cs typeface="Times New Roman" panose="02020603050405020304" charset="0"/>
            </a:endParaRPr>
          </a:p>
          <a:p>
            <a:pPr algn="ctr">
              <a:lnSpc>
                <a:spcPct val="114000"/>
              </a:lnSpc>
              <a:buFont typeface="Wingdings" panose="05000000000000000000"/>
              <a:buNone/>
              <a:defRPr/>
            </a:pPr>
            <a:r>
              <a:rPr lang="ru-RU" sz="2800">
                <a:latin typeface="Times New Roman" panose="02020603050405020304" charset="0"/>
                <a:cs typeface="Times New Roman" panose="02020603050405020304" charset="0"/>
              </a:rPr>
              <a:t>С</a:t>
            </a:r>
            <a:r>
              <a:rPr lang="ru-RU" sz="2400">
                <a:latin typeface="Times New Roman" panose="02020603050405020304" charset="0"/>
                <a:cs typeface="Times New Roman" panose="02020603050405020304" charset="0"/>
              </a:rPr>
              <a:t>пециальный приём, который используется в рекламе для привлечения внимания потребителей. </a:t>
            </a:r>
            <a:br>
              <a:rPr lang="ru-RU" sz="2400">
                <a:latin typeface="Times New Roman" panose="02020603050405020304" charset="0"/>
                <a:cs typeface="Times New Roman" panose="02020603050405020304" charset="0"/>
              </a:rPr>
            </a:br>
            <a:r>
              <a:rPr lang="ru-RU" sz="2400" b="1">
                <a:latin typeface="Times New Roman" panose="02020603050405020304" charset="0"/>
                <a:cs typeface="Times New Roman" panose="02020603050405020304" charset="0"/>
              </a:rPr>
              <a:t>Ставридка «Баренцев»  </a:t>
            </a:r>
            <a:r>
              <a:rPr lang="ru-RU" sz="2400">
                <a:latin typeface="Times New Roman" panose="02020603050405020304" charset="0"/>
                <a:cs typeface="Times New Roman" panose="02020603050405020304" charset="0"/>
              </a:rPr>
              <a:t>—  такое название рыбного продукта ассоциируется в сознании покупателей с Баренцевым морем, в котором, вероятно, и была поймана эта рыба. </a:t>
            </a:r>
            <a:br>
              <a:rPr lang="ru-RU" sz="2400">
                <a:latin typeface="Times New Roman" panose="02020603050405020304" charset="0"/>
                <a:cs typeface="Times New Roman" panose="02020603050405020304" charset="0"/>
              </a:rPr>
            </a:br>
            <a:r>
              <a:rPr lang="ru-RU" sz="2400">
                <a:latin typeface="Times New Roman" panose="02020603050405020304" charset="0"/>
                <a:cs typeface="Times New Roman" panose="02020603050405020304" charset="0"/>
              </a:rPr>
              <a:t>Создатели рекламных текстов часто используют «говорящие» фамилии. Например: </a:t>
            </a:r>
            <a:r>
              <a:rPr lang="ru-RU" sz="2400" b="1">
                <a:latin typeface="Times New Roman" panose="02020603050405020304" charset="0"/>
                <a:cs typeface="Times New Roman" panose="02020603050405020304" charset="0"/>
              </a:rPr>
              <a:t>«Бочкарёв» </a:t>
            </a:r>
            <a:r>
              <a:rPr lang="ru-RU" sz="2400">
                <a:latin typeface="Times New Roman" panose="02020603050405020304" charset="0"/>
                <a:cs typeface="Times New Roman" panose="02020603050405020304" charset="0"/>
              </a:rPr>
              <a:t>(ассоциация с бочкой</a:t>
            </a:r>
            <a:r>
              <a:rPr lang="ru-RU" sz="2400"/>
              <a:t>)</a:t>
            </a:r>
            <a:endParaRPr lang="ru-RU" sz="2400"/>
          </a:p>
        </p:txBody>
      </p:sp>
    </p:spTree>
  </p:cSld>
  <p:clrMapOvr>
    <a:masterClrMapping/>
  </p:clrMapOvr>
  <mc:AlternateContent xmlns:mc="http://schemas.openxmlformats.org/markup-compatibility/2006">
    <mc:Choice xmlns:p14="http://schemas.microsoft.com/office/powerpoint/2010/main" Requires="p14">
      <p:transition spd="slow" p14:dur="2000" advClick="0"/>
    </mc:Choice>
    <mc:Fallback>
      <p:transition spd="slow" advClick="0"/>
    </mc:Fallback>
  </mc:AlternateContent>
</p:sld>
</file>

<file path=ppt/slides/slide16.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bwMode="auto">
        <a:xfrm>
          <a:off x="0" y="0"/>
          <a:ext cx="0" cy="0"/>
          <a:chOff x="0" y="0"/>
          <a:chExt cx="0" cy="0"/>
        </a:xfrm>
      </p:grpSpPr>
      <p:sp>
        <p:nvSpPr>
          <p:cNvPr id="2" name="Заголовок 1"/>
          <p:cNvSpPr>
            <a:spLocks noGrp="1"/>
          </p:cNvSpPr>
          <p:nvPr>
            <p:ph type="title"/>
          </p:nvPr>
        </p:nvSpPr>
        <p:spPr bwMode="auto">
          <a:xfrm>
            <a:off x="1069848" y="484632"/>
            <a:ext cx="10058400" cy="1609344"/>
          </a:xfrm>
        </p:spPr>
        <p:txBody>
          <a:bodyPr/>
          <a:lstStyle/>
          <a:p>
            <a:pPr algn="ctr">
              <a:spcAft>
                <a:spcPts val="0"/>
              </a:spcAft>
              <a:defRPr/>
            </a:pPr>
            <a:r>
              <a:rPr lang="ru-RU" sz="4800"/>
              <a:t>Языковая игра. Приемы</a:t>
            </a:r>
            <a:endParaRPr lang="ru-RU" sz="4800"/>
          </a:p>
        </p:txBody>
      </p:sp>
      <p:sp>
        <p:nvSpPr>
          <p:cNvPr id="21507" name="Содержимое 2"/>
          <p:cNvSpPr>
            <a:spLocks noGrp="1"/>
          </p:cNvSpPr>
          <p:nvPr>
            <p:ph idx="1"/>
          </p:nvPr>
        </p:nvSpPr>
        <p:spPr bwMode="auto">
          <a:xfrm>
            <a:off x="234950" y="1843087"/>
            <a:ext cx="11666538" cy="4049712"/>
          </a:xfrm>
        </p:spPr>
        <p:txBody>
          <a:bodyPr/>
          <a:lstStyle/>
          <a:p>
            <a:pPr algn="ctr">
              <a:lnSpc>
                <a:spcPct val="114000"/>
              </a:lnSpc>
              <a:defRPr/>
            </a:pPr>
            <a:r>
              <a:rPr lang="ru-RU" sz="2800" b="1">
                <a:latin typeface="Times New Roman" panose="02020603050405020304" charset="0"/>
                <a:cs typeface="Times New Roman" panose="02020603050405020304" charset="0"/>
              </a:rPr>
              <a:t>Обыгрывание «внутренней формы» слова</a:t>
            </a:r>
            <a:endParaRPr lang="ru-RU" sz="2800" b="1">
              <a:latin typeface="Times New Roman" panose="02020603050405020304" charset="0"/>
              <a:cs typeface="Times New Roman" panose="02020603050405020304" charset="0"/>
            </a:endParaRPr>
          </a:p>
          <a:p>
            <a:pPr algn="ctr">
              <a:lnSpc>
                <a:spcPct val="114000"/>
              </a:lnSpc>
              <a:buFont typeface="Wingdings" panose="05000000000000000000"/>
              <a:buNone/>
              <a:defRPr/>
            </a:pPr>
            <a:r>
              <a:rPr lang="ru-RU" sz="2800">
                <a:latin typeface="Times New Roman" panose="02020603050405020304" charset="0"/>
                <a:cs typeface="Times New Roman" panose="02020603050405020304" charset="0"/>
              </a:rPr>
              <a:t>Этот приём широко используется авторами рекламных текстов. Они пытаются найти созвучие между названием продукта и его функцией, например: </a:t>
            </a:r>
            <a:endParaRPr lang="ru-RU" sz="2800">
              <a:latin typeface="Times New Roman" panose="02020603050405020304" charset="0"/>
              <a:cs typeface="Times New Roman" panose="02020603050405020304" charset="0"/>
            </a:endParaRPr>
          </a:p>
          <a:p>
            <a:pPr algn="ctr">
              <a:lnSpc>
                <a:spcPct val="114000"/>
              </a:lnSpc>
              <a:buFont typeface="Wingdings" panose="05000000000000000000"/>
              <a:buNone/>
              <a:defRPr/>
            </a:pPr>
            <a:r>
              <a:rPr lang="ru-RU" sz="2800">
                <a:latin typeface="Times New Roman" panose="02020603050405020304" charset="0"/>
                <a:cs typeface="Times New Roman" panose="02020603050405020304" charset="0"/>
              </a:rPr>
              <a:t>Созвучие </a:t>
            </a:r>
            <a:r>
              <a:rPr lang="ru-RU" sz="2800" b="1">
                <a:latin typeface="Times New Roman" panose="02020603050405020304" charset="0"/>
                <a:cs typeface="Times New Roman" panose="02020603050405020304" charset="0"/>
              </a:rPr>
              <a:t>«Чистота — чисто Тайд»</a:t>
            </a:r>
            <a:r>
              <a:rPr lang="ru-RU" sz="2800">
                <a:latin typeface="Times New Roman" panose="02020603050405020304" charset="0"/>
                <a:cs typeface="Times New Roman" panose="02020603050405020304" charset="0"/>
              </a:rPr>
              <a:t> используется в рекламе стирального порошка «Тайд»; </a:t>
            </a:r>
            <a:br>
              <a:rPr lang="ru-RU" sz="2800">
                <a:latin typeface="Times New Roman" panose="02020603050405020304" charset="0"/>
                <a:cs typeface="Times New Roman" panose="02020603050405020304" charset="0"/>
              </a:rPr>
            </a:br>
            <a:r>
              <a:rPr lang="ru-RU" sz="2800" b="1">
                <a:latin typeface="Times New Roman" panose="02020603050405020304" charset="0"/>
                <a:cs typeface="Times New Roman" panose="02020603050405020304" charset="0"/>
              </a:rPr>
              <a:t>«Это не сон, это Sony»</a:t>
            </a:r>
            <a:r>
              <a:rPr lang="ru-RU" sz="2800">
                <a:latin typeface="Times New Roman" panose="02020603050405020304" charset="0"/>
                <a:cs typeface="Times New Roman" panose="02020603050405020304" charset="0"/>
              </a:rPr>
              <a:t> (реклама бытовой техники Sony)</a:t>
            </a:r>
            <a:endParaRPr lang="ru-RU" sz="2800">
              <a:latin typeface="Times New Roman" panose="02020603050405020304" charset="0"/>
              <a:cs typeface="Times New Roman" panose="02020603050405020304" charset="0"/>
            </a:endParaRPr>
          </a:p>
        </p:txBody>
      </p:sp>
    </p:spTree>
  </p:cSld>
  <p:clrMapOvr>
    <a:masterClrMapping/>
  </p:clrMapOvr>
  <mc:AlternateContent xmlns:mc="http://schemas.openxmlformats.org/markup-compatibility/2006">
    <mc:Choice xmlns:p14="http://schemas.microsoft.com/office/powerpoint/2010/main" Requires="p14">
      <p:transition spd="slow" p14:dur="2000" advClick="0"/>
    </mc:Choice>
    <mc:Fallback>
      <p:transition spd="slow" advClick="0"/>
    </mc:Fallback>
  </mc:AlternateContent>
</p:sld>
</file>

<file path=ppt/slides/slide17.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bwMode="auto">
        <a:xfrm>
          <a:off x="0" y="0"/>
          <a:ext cx="0" cy="0"/>
          <a:chOff x="0" y="0"/>
          <a:chExt cx="0" cy="0"/>
        </a:xfrm>
      </p:grpSpPr>
      <p:sp>
        <p:nvSpPr>
          <p:cNvPr id="2" name="Заголовок 1"/>
          <p:cNvSpPr>
            <a:spLocks noGrp="1"/>
          </p:cNvSpPr>
          <p:nvPr>
            <p:ph type="title"/>
          </p:nvPr>
        </p:nvSpPr>
        <p:spPr bwMode="auto">
          <a:xfrm>
            <a:off x="1069848" y="484632"/>
            <a:ext cx="10058400" cy="1609344"/>
          </a:xfrm>
        </p:spPr>
        <p:txBody>
          <a:bodyPr/>
          <a:lstStyle/>
          <a:p>
            <a:pPr algn="ctr">
              <a:spcAft>
                <a:spcPts val="0"/>
              </a:spcAft>
              <a:defRPr/>
            </a:pPr>
            <a:r>
              <a:rPr lang="ru-RU" sz="4800"/>
              <a:t>Языковая игра. Приемы</a:t>
            </a:r>
            <a:endParaRPr lang="ru-RU" sz="4800"/>
          </a:p>
        </p:txBody>
      </p:sp>
      <p:sp>
        <p:nvSpPr>
          <p:cNvPr id="22531" name="Содержимое 2"/>
          <p:cNvSpPr>
            <a:spLocks noGrp="1"/>
          </p:cNvSpPr>
          <p:nvPr>
            <p:ph idx="1"/>
          </p:nvPr>
        </p:nvSpPr>
        <p:spPr bwMode="auto">
          <a:xfrm>
            <a:off x="234950" y="1843087"/>
            <a:ext cx="11666538" cy="4049712"/>
          </a:xfrm>
        </p:spPr>
        <p:txBody>
          <a:bodyPr/>
          <a:lstStyle/>
          <a:p>
            <a:pPr algn="ctr">
              <a:lnSpc>
                <a:spcPct val="114000"/>
              </a:lnSpc>
              <a:defRPr/>
            </a:pPr>
            <a:r>
              <a:rPr lang="ru-RU" sz="2800" b="1">
                <a:latin typeface="Times New Roman" panose="02020603050405020304" charset="0"/>
                <a:cs typeface="Times New Roman" panose="02020603050405020304" charset="0"/>
              </a:rPr>
              <a:t>Рифмованные слоганы</a:t>
            </a:r>
            <a:endParaRPr lang="ru-RU" sz="2800" b="1">
              <a:latin typeface="Times New Roman" panose="02020603050405020304" charset="0"/>
              <a:cs typeface="Times New Roman" panose="02020603050405020304" charset="0"/>
            </a:endParaRPr>
          </a:p>
          <a:p>
            <a:pPr algn="ctr">
              <a:lnSpc>
                <a:spcPct val="114000"/>
              </a:lnSpc>
              <a:buFont typeface="Wingdings" panose="05000000000000000000"/>
              <a:buNone/>
              <a:defRPr/>
            </a:pPr>
            <a:r>
              <a:rPr lang="ru-RU" sz="2800">
                <a:latin typeface="Times New Roman" panose="02020603050405020304" charset="0"/>
                <a:cs typeface="Times New Roman" panose="02020603050405020304" charset="0"/>
              </a:rPr>
              <a:t>Авторы рекламных текстов часто пытаются использовать рифмы и другие поэтические приёмы в своих слоганах. </a:t>
            </a:r>
            <a:endParaRPr lang="ru-RU" sz="2800">
              <a:latin typeface="Times New Roman" panose="02020603050405020304" charset="0"/>
              <a:cs typeface="Times New Roman" panose="02020603050405020304" charset="0"/>
            </a:endParaRPr>
          </a:p>
          <a:p>
            <a:pPr algn="ctr">
              <a:lnSpc>
                <a:spcPct val="114000"/>
              </a:lnSpc>
              <a:buFont typeface="Wingdings" panose="05000000000000000000"/>
              <a:buNone/>
              <a:defRPr/>
            </a:pPr>
            <a:r>
              <a:rPr lang="en-US" sz="2800" b="1">
                <a:latin typeface="Times New Roman" panose="02020603050405020304" charset="0"/>
                <a:cs typeface="Times New Roman" panose="02020603050405020304" charset="0"/>
              </a:rPr>
              <a:t>«Gillette — </a:t>
            </a:r>
            <a:r>
              <a:rPr lang="ru-RU" sz="2800" b="1">
                <a:latin typeface="Times New Roman" panose="02020603050405020304" charset="0"/>
                <a:cs typeface="Times New Roman" panose="02020603050405020304" charset="0"/>
              </a:rPr>
              <a:t>лучше для мужчины нет»; «Есть идея — есть </a:t>
            </a:r>
            <a:r>
              <a:rPr lang="en-US" sz="2800" b="1">
                <a:latin typeface="Times New Roman" panose="02020603050405020304" charset="0"/>
                <a:cs typeface="Times New Roman" panose="02020603050405020304" charset="0"/>
              </a:rPr>
              <a:t>IKEA».</a:t>
            </a:r>
            <a:endParaRPr lang="ru-RU" sz="2800" b="1">
              <a:latin typeface="Times New Roman" panose="02020603050405020304" charset="0"/>
              <a:cs typeface="Times New Roman" panose="02020603050405020304" charset="0"/>
            </a:endParaRPr>
          </a:p>
          <a:p>
            <a:pPr algn="ctr">
              <a:lnSpc>
                <a:spcPct val="114000"/>
              </a:lnSpc>
              <a:buFont typeface="Wingdings" panose="05000000000000000000"/>
              <a:buNone/>
              <a:defRPr/>
            </a:pPr>
            <a:r>
              <a:rPr lang="ru-RU" sz="2800">
                <a:latin typeface="Times New Roman" panose="02020603050405020304" charset="0"/>
                <a:cs typeface="Times New Roman" panose="02020603050405020304" charset="0"/>
              </a:rPr>
              <a:t>Эти слоганы можно назвать удачными, но есть и целый ряд таких, где рифмы неудачны:</a:t>
            </a:r>
            <a:endParaRPr lang="ru-RU" sz="2800">
              <a:latin typeface="Times New Roman" panose="02020603050405020304" charset="0"/>
              <a:cs typeface="Times New Roman" panose="02020603050405020304" charset="0"/>
            </a:endParaRPr>
          </a:p>
        </p:txBody>
      </p:sp>
    </p:spTree>
  </p:cSld>
  <p:clrMapOvr>
    <a:masterClrMapping/>
  </p:clrMapOvr>
  <mc:AlternateContent xmlns:mc="http://schemas.openxmlformats.org/markup-compatibility/2006">
    <mc:Choice xmlns:p14="http://schemas.microsoft.com/office/powerpoint/2010/main" Requires="p14">
      <p:transition spd="slow" p14:dur="2000" advClick="0"/>
    </mc:Choice>
    <mc:Fallback>
      <p:transition spd="slow" advClick="0"/>
    </mc:Fallback>
  </mc:AlternateContent>
</p:sld>
</file>

<file path=ppt/slides/slide18.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bwMode="auto">
        <a:xfrm>
          <a:off x="0" y="0"/>
          <a:ext cx="0" cy="0"/>
          <a:chOff x="0" y="0"/>
          <a:chExt cx="0" cy="0"/>
        </a:xfrm>
      </p:grpSpPr>
      <p:sp>
        <p:nvSpPr>
          <p:cNvPr id="2" name="Заголовок 1"/>
          <p:cNvSpPr>
            <a:spLocks noGrp="1"/>
          </p:cNvSpPr>
          <p:nvPr>
            <p:ph type="title"/>
          </p:nvPr>
        </p:nvSpPr>
        <p:spPr bwMode="auto">
          <a:xfrm>
            <a:off x="1069848" y="484632"/>
            <a:ext cx="10058400" cy="1609344"/>
          </a:xfrm>
        </p:spPr>
        <p:txBody>
          <a:bodyPr/>
          <a:lstStyle/>
          <a:p>
            <a:pPr algn="ctr">
              <a:spcAft>
                <a:spcPts val="0"/>
              </a:spcAft>
              <a:defRPr/>
            </a:pPr>
            <a:r>
              <a:rPr lang="ru-RU" sz="4800">
                <a:latin typeface="Times New Roman" panose="02020603050405020304" charset="0"/>
                <a:cs typeface="Times New Roman" panose="02020603050405020304" charset="0"/>
              </a:rPr>
              <a:t>Языковая игра. Приемы</a:t>
            </a:r>
            <a:endParaRPr lang="ru-RU" sz="4800">
              <a:latin typeface="Times New Roman" panose="02020603050405020304" charset="0"/>
              <a:cs typeface="Times New Roman" panose="02020603050405020304" charset="0"/>
            </a:endParaRPr>
          </a:p>
        </p:txBody>
      </p:sp>
      <p:sp>
        <p:nvSpPr>
          <p:cNvPr id="3" name="Содержимое 2"/>
          <p:cNvSpPr>
            <a:spLocks noGrp="1"/>
          </p:cNvSpPr>
          <p:nvPr>
            <p:ph idx="1"/>
          </p:nvPr>
        </p:nvSpPr>
        <p:spPr bwMode="auto">
          <a:xfrm>
            <a:off x="234950" y="1843087"/>
            <a:ext cx="11666538" cy="4279900"/>
          </a:xfrm>
        </p:spPr>
        <p:txBody>
          <a:bodyPr rtlCol="0">
            <a:normAutofit fontScale="72500"/>
          </a:bodyPr>
          <a:lstStyle/>
          <a:p>
            <a:pPr marL="182880" indent="-182880" algn="ctr">
              <a:lnSpc>
                <a:spcPct val="114000"/>
              </a:lnSpc>
              <a:spcAft>
                <a:spcPts val="0"/>
              </a:spcAft>
              <a:buClr>
                <a:schemeClr val="accent1">
                  <a:lumMod val="75000"/>
                </a:schemeClr>
              </a:buClr>
              <a:defRPr/>
            </a:pPr>
            <a:r>
              <a:rPr lang="ru-RU" sz="2800" b="1">
                <a:latin typeface="Times New Roman" panose="02020603050405020304" charset="0"/>
                <a:cs typeface="Times New Roman" panose="02020603050405020304" charset="0"/>
              </a:rPr>
              <a:t>Рифмованные слоганы</a:t>
            </a:r>
            <a:endParaRPr lang="ru-RU" sz="2800" b="1">
              <a:latin typeface="Times New Roman" panose="02020603050405020304" charset="0"/>
              <a:cs typeface="Times New Roman" panose="02020603050405020304" charset="0"/>
            </a:endParaRPr>
          </a:p>
          <a:p>
            <a:pPr marL="182880" indent="-182880" algn="ctr">
              <a:lnSpc>
                <a:spcPct val="114000"/>
              </a:lnSpc>
              <a:spcAft>
                <a:spcPts val="0"/>
              </a:spcAft>
              <a:buClr>
                <a:schemeClr val="accent1">
                  <a:lumMod val="75000"/>
                </a:schemeClr>
              </a:buClr>
              <a:buFont typeface="Wingdings" panose="05000000000000000000"/>
              <a:buNone/>
              <a:defRPr/>
            </a:pPr>
            <a:r>
              <a:rPr lang="ru-RU" sz="2800">
                <a:latin typeface="Times New Roman" panose="02020603050405020304" charset="0"/>
                <a:cs typeface="Times New Roman" panose="02020603050405020304" charset="0"/>
              </a:rPr>
              <a:t>Неудачные слоганы:</a:t>
            </a:r>
            <a:endParaRPr lang="ru-RU" sz="2800">
              <a:latin typeface="Times New Roman" panose="02020603050405020304" charset="0"/>
              <a:cs typeface="Times New Roman" panose="02020603050405020304" charset="0"/>
            </a:endParaRPr>
          </a:p>
          <a:p>
            <a:pPr marL="182880" indent="-182880" algn="ctr">
              <a:lnSpc>
                <a:spcPct val="114000"/>
              </a:lnSpc>
              <a:spcAft>
                <a:spcPts val="0"/>
              </a:spcAft>
              <a:buClr>
                <a:schemeClr val="accent1">
                  <a:lumMod val="75000"/>
                </a:schemeClr>
              </a:buClr>
              <a:buFont typeface="Wingdings" panose="05000000000000000000"/>
              <a:buNone/>
              <a:defRPr/>
            </a:pPr>
            <a:r>
              <a:rPr lang="ru-RU" sz="2800" b="1">
                <a:latin typeface="Times New Roman" panose="02020603050405020304" charset="0"/>
                <a:cs typeface="Times New Roman" panose="02020603050405020304" charset="0"/>
              </a:rPr>
              <a:t>«Момент настал — прими Гастал»; </a:t>
            </a:r>
            <a:br>
              <a:rPr lang="ru-RU" sz="2800" b="1">
                <a:latin typeface="Times New Roman" panose="02020603050405020304" charset="0"/>
                <a:cs typeface="Times New Roman" panose="02020603050405020304" charset="0"/>
              </a:rPr>
            </a:br>
            <a:r>
              <a:rPr lang="ru-RU" sz="2800" b="1">
                <a:latin typeface="Times New Roman" panose="02020603050405020304" charset="0"/>
                <a:cs typeface="Times New Roman" panose="02020603050405020304" charset="0"/>
              </a:rPr>
              <a:t>«В животе шум и гам — принимай Эспумезан»; </a:t>
            </a:r>
            <a:br>
              <a:rPr lang="ru-RU" sz="2800" b="1">
                <a:latin typeface="Times New Roman" panose="02020603050405020304" charset="0"/>
                <a:cs typeface="Times New Roman" panose="02020603050405020304" charset="0"/>
              </a:rPr>
            </a:br>
            <a:r>
              <a:rPr lang="ru-RU" sz="2800" b="1">
                <a:latin typeface="Times New Roman" panose="02020603050405020304" charset="0"/>
                <a:cs typeface="Times New Roman" panose="02020603050405020304" charset="0"/>
              </a:rPr>
              <a:t>«Если скручен индивид / Спина, руки, шея — / Применяйте Хондроксид/ — Новый, в виде геля».</a:t>
            </a:r>
            <a:endParaRPr lang="ru-RU" sz="2800" b="1">
              <a:latin typeface="Times New Roman" panose="02020603050405020304" charset="0"/>
              <a:cs typeface="Times New Roman" panose="02020603050405020304" charset="0"/>
            </a:endParaRPr>
          </a:p>
          <a:p>
            <a:pPr marL="182880" indent="-182880" algn="ctr">
              <a:lnSpc>
                <a:spcPct val="114000"/>
              </a:lnSpc>
              <a:spcAft>
                <a:spcPts val="0"/>
              </a:spcAft>
              <a:buClr>
                <a:schemeClr val="accent1">
                  <a:lumMod val="75000"/>
                </a:schemeClr>
              </a:buClr>
              <a:buFont typeface="Wingdings" panose="05000000000000000000"/>
              <a:buNone/>
              <a:defRPr/>
            </a:pPr>
            <a:r>
              <a:rPr lang="ru-RU" sz="2800">
                <a:latin typeface="Times New Roman" panose="02020603050405020304" charset="0"/>
                <a:cs typeface="Times New Roman" panose="02020603050405020304" charset="0"/>
              </a:rPr>
              <a:t>Говорить о качестве рифмы (</a:t>
            </a:r>
            <a:r>
              <a:rPr lang="ru-RU" sz="2800" b="1">
                <a:latin typeface="Times New Roman" panose="02020603050405020304" charset="0"/>
                <a:cs typeface="Times New Roman" panose="02020603050405020304" charset="0"/>
              </a:rPr>
              <a:t>шея  —  геля</a:t>
            </a:r>
            <a:r>
              <a:rPr lang="ru-RU" sz="2800">
                <a:latin typeface="Times New Roman" panose="02020603050405020304" charset="0"/>
                <a:cs typeface="Times New Roman" panose="02020603050405020304" charset="0"/>
              </a:rPr>
              <a:t>) здесь вообще не приходится. Кроме того, нарушен ритм (</a:t>
            </a:r>
            <a:r>
              <a:rPr lang="ru-RU" sz="2800" b="1">
                <a:latin typeface="Times New Roman" panose="02020603050405020304" charset="0"/>
                <a:cs typeface="Times New Roman" panose="02020603050405020304" charset="0"/>
              </a:rPr>
              <a:t>спИна, неспинА</a:t>
            </a:r>
            <a:r>
              <a:rPr lang="ru-RU" sz="2800">
                <a:latin typeface="Times New Roman" panose="02020603050405020304" charset="0"/>
                <a:cs typeface="Times New Roman" panose="02020603050405020304" charset="0"/>
              </a:rPr>
              <a:t>).</a:t>
            </a:r>
            <a:r>
              <a:rPr lang="ru-RU" sz="2800"/>
              <a:t> </a:t>
            </a:r>
            <a:endParaRPr lang="ru-RU" sz="2800"/>
          </a:p>
          <a:p>
            <a:pPr marL="182880" indent="-182880" algn="ctr">
              <a:lnSpc>
                <a:spcPct val="114000"/>
              </a:lnSpc>
              <a:spcAft>
                <a:spcPts val="0"/>
              </a:spcAft>
              <a:buClr>
                <a:schemeClr val="accent1">
                  <a:lumMod val="75000"/>
                </a:schemeClr>
              </a:buClr>
              <a:defRPr/>
            </a:pPr>
            <a:r>
              <a:rPr lang="ru-RU" sz="2800">
                <a:latin typeface="Times New Roman" panose="02020603050405020304" charset="0"/>
                <a:cs typeface="Times New Roman" panose="02020603050405020304" charset="0"/>
              </a:rPr>
              <a:t>Назвать такие рекламные тексты удачными нельзя</a:t>
            </a:r>
            <a:endParaRPr lang="ru-RU" sz="2800">
              <a:latin typeface="Times New Roman" panose="02020603050405020304" charset="0"/>
              <a:cs typeface="Times New Roman" panose="02020603050405020304" charset="0"/>
            </a:endParaRPr>
          </a:p>
        </p:txBody>
      </p:sp>
    </p:spTree>
  </p:cSld>
  <p:clrMapOvr>
    <a:masterClrMapping/>
  </p:clrMapOvr>
  <mc:AlternateContent xmlns:mc="http://schemas.openxmlformats.org/markup-compatibility/2006">
    <mc:Choice xmlns:p14="http://schemas.microsoft.com/office/powerpoint/2010/main" Requires="p14">
      <p:transition spd="slow" p14:dur="2000" advClick="0"/>
    </mc:Choice>
    <mc:Fallback>
      <p:transition spd="slow" advClick="0"/>
    </mc:Fallback>
  </mc:AlternateContent>
</p:sld>
</file>

<file path=ppt/slides/slide19.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bwMode="auto">
        <a:xfrm>
          <a:off x="0" y="0"/>
          <a:ext cx="0" cy="0"/>
          <a:chOff x="0" y="0"/>
          <a:chExt cx="0" cy="0"/>
        </a:xfrm>
      </p:grpSpPr>
      <p:sp>
        <p:nvSpPr>
          <p:cNvPr id="2" name="Заголовок 1"/>
          <p:cNvSpPr>
            <a:spLocks noGrp="1"/>
          </p:cNvSpPr>
          <p:nvPr>
            <p:ph type="title"/>
          </p:nvPr>
        </p:nvSpPr>
        <p:spPr bwMode="auto">
          <a:xfrm>
            <a:off x="1069848" y="484632"/>
            <a:ext cx="10058400" cy="1609344"/>
          </a:xfrm>
        </p:spPr>
        <p:txBody>
          <a:bodyPr/>
          <a:lstStyle/>
          <a:p>
            <a:pPr algn="ctr">
              <a:spcAft>
                <a:spcPts val="0"/>
              </a:spcAft>
              <a:defRPr/>
            </a:pPr>
            <a:r>
              <a:rPr lang="ru-RU" sz="4800"/>
              <a:t>Язык рекламы</a:t>
            </a:r>
            <a:endParaRPr lang="ru-RU" sz="4800"/>
          </a:p>
        </p:txBody>
      </p:sp>
      <p:sp>
        <p:nvSpPr>
          <p:cNvPr id="3" name="Содержимое 2"/>
          <p:cNvSpPr>
            <a:spLocks noGrp="1"/>
          </p:cNvSpPr>
          <p:nvPr>
            <p:ph idx="1"/>
          </p:nvPr>
        </p:nvSpPr>
        <p:spPr bwMode="auto">
          <a:xfrm>
            <a:off x="1063752" y="1843087"/>
            <a:ext cx="10152116" cy="3921104"/>
          </a:xfrm>
        </p:spPr>
        <p:txBody>
          <a:bodyPr rtlCol="0">
            <a:normAutofit/>
          </a:bodyPr>
          <a:lstStyle/>
          <a:p>
            <a:pPr marL="182880" indent="-182880" algn="ctr">
              <a:lnSpc>
                <a:spcPct val="114000"/>
              </a:lnSpc>
              <a:spcAft>
                <a:spcPts val="0"/>
              </a:spcAft>
              <a:buClr>
                <a:schemeClr val="accent1">
                  <a:lumMod val="75000"/>
                </a:schemeClr>
              </a:buClr>
              <a:defRPr/>
            </a:pPr>
            <a:r>
              <a:rPr lang="ru-RU" sz="2400">
                <a:latin typeface="Times New Roman" panose="02020603050405020304" charset="0"/>
                <a:cs typeface="Times New Roman" panose="02020603050405020304" charset="0"/>
              </a:rPr>
              <a:t>Рекламный текст должен быть написан литературным языком. При его составлении учитывается литературная (речевая) форма.</a:t>
            </a:r>
            <a:endParaRPr lang="ru-RU" sz="3200">
              <a:latin typeface="Times New Roman" panose="02020603050405020304" charset="0"/>
              <a:cs typeface="Times New Roman" panose="02020603050405020304" charset="0"/>
            </a:endParaRPr>
          </a:p>
          <a:p>
            <a:pPr marL="182880" indent="-182880" algn="ctr">
              <a:lnSpc>
                <a:spcPct val="114000"/>
              </a:lnSpc>
              <a:spcAft>
                <a:spcPts val="0"/>
              </a:spcAft>
              <a:buClr>
                <a:schemeClr val="accent1">
                  <a:lumMod val="75000"/>
                </a:schemeClr>
              </a:buClr>
              <a:defRPr/>
            </a:pPr>
            <a:r>
              <a:rPr lang="ru-RU" sz="2400">
                <a:latin typeface="Times New Roman" panose="02020603050405020304" charset="0"/>
                <a:cs typeface="Times New Roman" panose="02020603050405020304" charset="0"/>
              </a:rPr>
              <a:t>Нормативная речь - это правильная, общеобязательная речь.</a:t>
            </a:r>
            <a:endParaRPr lang="ru-RU" sz="2400">
              <a:latin typeface="Times New Roman" panose="02020603050405020304" charset="0"/>
              <a:cs typeface="Times New Roman" panose="02020603050405020304" charset="0"/>
            </a:endParaRPr>
          </a:p>
          <a:p>
            <a:pPr marL="182880" indent="-182880" algn="ctr">
              <a:lnSpc>
                <a:spcPct val="114000"/>
              </a:lnSpc>
              <a:spcAft>
                <a:spcPts val="0"/>
              </a:spcAft>
              <a:buClr>
                <a:schemeClr val="accent1">
                  <a:lumMod val="75000"/>
                </a:schemeClr>
              </a:buClr>
              <a:defRPr/>
            </a:pPr>
            <a:r>
              <a:rPr lang="ru-RU" sz="2400">
                <a:latin typeface="Times New Roman" panose="02020603050405020304" charset="0"/>
                <a:cs typeface="Times New Roman" panose="02020603050405020304" charset="0"/>
              </a:rPr>
              <a:t>Выделяют нормы ударения, произношения, словоупотребления, морфологические, синтаксические. </a:t>
            </a:r>
            <a:endParaRPr lang="ru-RU" sz="2400">
              <a:latin typeface="Times New Roman" panose="02020603050405020304" charset="0"/>
              <a:cs typeface="Times New Roman" panose="02020603050405020304" charset="0"/>
            </a:endParaRPr>
          </a:p>
          <a:p>
            <a:pPr marL="182880" indent="-182880" algn="ctr">
              <a:lnSpc>
                <a:spcPct val="114000"/>
              </a:lnSpc>
              <a:spcAft>
                <a:spcPts val="0"/>
              </a:spcAft>
              <a:buClr>
                <a:schemeClr val="accent1">
                  <a:lumMod val="75000"/>
                </a:schemeClr>
              </a:buClr>
              <a:defRPr/>
            </a:pPr>
            <a:r>
              <a:rPr lang="ru-RU" sz="2400">
                <a:latin typeface="Times New Roman" panose="02020603050405020304" charset="0"/>
                <a:cs typeface="Times New Roman" panose="02020603050405020304" charset="0"/>
              </a:rPr>
              <a:t>Значит, при составлении рекламного текста надо выбирать единственно возможный или наиболее распространенный, предпочтительный вариант, закрепившийся в речевой практике.</a:t>
            </a:r>
            <a:endParaRPr lang="ru-RU" sz="3200">
              <a:latin typeface="Times New Roman" panose="02020603050405020304" charset="0"/>
              <a:cs typeface="Times New Roman" panose="02020603050405020304" charset="0"/>
            </a:endParaRPr>
          </a:p>
        </p:txBody>
      </p:sp>
    </p:spTree>
  </p:cSld>
  <p:clrMapOvr>
    <a:masterClrMapping/>
  </p:clrMapOvr>
  <mc:AlternateContent xmlns:mc="http://schemas.openxmlformats.org/markup-compatibility/2006">
    <mc:Choice xmlns:p14="http://schemas.microsoft.com/office/powerpoint/2010/main" Requires="p14">
      <p:transition spd="slow" p14:dur="2000" advClick="0"/>
    </mc:Choice>
    <mc:Fallback>
      <p:transition spd="slow" advClick="0"/>
    </mc:Fallback>
  </mc:AlternateContent>
</p:sld>
</file>

<file path=ppt/slides/slide20.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bwMode="auto">
        <a:xfrm>
          <a:off x="0" y="0"/>
          <a:ext cx="0" cy="0"/>
          <a:chOff x="0" y="0"/>
          <a:chExt cx="0" cy="0"/>
        </a:xfrm>
      </p:grpSpPr>
      <p:sp>
        <p:nvSpPr>
          <p:cNvPr id="2" name="Заголовок 1"/>
          <p:cNvSpPr>
            <a:spLocks noGrp="1"/>
          </p:cNvSpPr>
          <p:nvPr>
            <p:ph type="title"/>
          </p:nvPr>
        </p:nvSpPr>
        <p:spPr bwMode="auto">
          <a:xfrm>
            <a:off x="1069848" y="484632"/>
            <a:ext cx="10058400" cy="1609344"/>
          </a:xfrm>
        </p:spPr>
        <p:txBody>
          <a:bodyPr/>
          <a:lstStyle/>
          <a:p>
            <a:pPr algn="ctr">
              <a:spcAft>
                <a:spcPts val="0"/>
              </a:spcAft>
              <a:defRPr/>
            </a:pPr>
            <a:r>
              <a:rPr lang="ru-RU" sz="4800"/>
              <a:t>Язык рекламы</a:t>
            </a:r>
            <a:endParaRPr lang="ru-RU" sz="4800"/>
          </a:p>
        </p:txBody>
      </p:sp>
      <p:sp>
        <p:nvSpPr>
          <p:cNvPr id="3" name="Содержимое 2"/>
          <p:cNvSpPr>
            <a:spLocks noGrp="1"/>
          </p:cNvSpPr>
          <p:nvPr>
            <p:ph idx="1"/>
          </p:nvPr>
        </p:nvSpPr>
        <p:spPr bwMode="auto">
          <a:xfrm>
            <a:off x="1063752" y="1843087"/>
            <a:ext cx="10152116" cy="3921104"/>
          </a:xfrm>
        </p:spPr>
        <p:txBody>
          <a:bodyPr rtlCol="0">
            <a:noAutofit/>
          </a:bodyPr>
          <a:lstStyle/>
          <a:p>
            <a:pPr marL="182880" indent="-182880" algn="just">
              <a:lnSpc>
                <a:spcPct val="150000"/>
              </a:lnSpc>
              <a:spcAft>
                <a:spcPts val="0"/>
              </a:spcAft>
              <a:buClr>
                <a:schemeClr val="accent1">
                  <a:lumMod val="75000"/>
                </a:schemeClr>
              </a:buClr>
              <a:defRPr/>
            </a:pPr>
            <a:r>
              <a:rPr lang="ru-RU" sz="2300">
                <a:latin typeface="Times New Roman" panose="02020603050405020304" charset="0"/>
                <a:cs typeface="Times New Roman" panose="02020603050405020304" charset="0"/>
              </a:rPr>
              <a:t>Самая распространенная ошибка – неверное словоупотребление. При выборе слова необходимо учитывать </a:t>
            </a:r>
            <a:r>
              <a:rPr lang="ru-RU" sz="2300" b="1">
                <a:latin typeface="Times New Roman" panose="02020603050405020304" charset="0"/>
                <a:cs typeface="Times New Roman" panose="02020603050405020304" charset="0"/>
              </a:rPr>
              <a:t>ряд условий</a:t>
            </a:r>
            <a:r>
              <a:rPr lang="ru-RU" sz="2300">
                <a:latin typeface="Times New Roman" panose="02020603050405020304" charset="0"/>
                <a:cs typeface="Times New Roman" panose="02020603050405020304" charset="0"/>
              </a:rPr>
              <a:t>:</a:t>
            </a:r>
            <a:endParaRPr lang="ru-RU" sz="2300">
              <a:latin typeface="Times New Roman" panose="02020603050405020304" charset="0"/>
              <a:cs typeface="Times New Roman" panose="02020603050405020304" charset="0"/>
            </a:endParaRPr>
          </a:p>
          <a:p>
            <a:pPr marL="0" indent="0" algn="just">
              <a:lnSpc>
                <a:spcPct val="150000"/>
              </a:lnSpc>
              <a:buNone/>
              <a:defRPr/>
            </a:pPr>
            <a:r>
              <a:rPr lang="ru-RU" sz="2300">
                <a:latin typeface="Times New Roman" panose="02020603050405020304" charset="0"/>
                <a:cs typeface="Times New Roman" panose="02020603050405020304" charset="0"/>
              </a:rPr>
              <a:t>	1.Любое слово используется в соответствии с тем значением, которое ему присуще. Если слово имеет несколько значений, то фразу нужно построить так, чтобы слово выступило в каком – то одном из них. </a:t>
            </a:r>
            <a:endParaRPr lang="ru-RU" sz="2300">
              <a:latin typeface="Times New Roman" panose="02020603050405020304" charset="0"/>
              <a:cs typeface="Times New Roman" panose="02020603050405020304" charset="0"/>
            </a:endParaRPr>
          </a:p>
          <a:p>
            <a:pPr marL="0" indent="0" algn="just">
              <a:lnSpc>
                <a:spcPct val="150000"/>
              </a:lnSpc>
              <a:buNone/>
              <a:defRPr/>
            </a:pPr>
            <a:r>
              <a:rPr lang="ru-RU" sz="2300">
                <a:latin typeface="Times New Roman" panose="02020603050405020304" charset="0"/>
                <a:cs typeface="Times New Roman" panose="02020603050405020304" charset="0"/>
              </a:rPr>
              <a:t>	Точное слово для выражения мысли – необходимое условие при составлении рекламного текста. Нарушение этого требования порождает речевые ошибки</a:t>
            </a:r>
            <a:r>
              <a:rPr lang="ru-RU" sz="2300"/>
              <a:t>,</a:t>
            </a:r>
            <a:r>
              <a:rPr lang="ru-RU" sz="2300">
                <a:latin typeface="Times New Roman" panose="02020603050405020304" charset="0"/>
                <a:cs typeface="Times New Roman" panose="02020603050405020304" charset="0"/>
              </a:rPr>
              <a:t> которые снижают его эффективность</a:t>
            </a:r>
            <a:endParaRPr lang="ru-RU" sz="2300">
              <a:latin typeface="Times New Roman" panose="02020603050405020304" charset="0"/>
              <a:cs typeface="Times New Roman" panose="02020603050405020304" charset="0"/>
            </a:endParaRPr>
          </a:p>
          <a:p>
            <a:pPr marL="0" indent="0">
              <a:lnSpc>
                <a:spcPct val="150000"/>
              </a:lnSpc>
              <a:spcAft>
                <a:spcPts val="0"/>
              </a:spcAft>
              <a:buClr>
                <a:schemeClr val="accent1">
                  <a:lumMod val="75000"/>
                </a:schemeClr>
              </a:buClr>
              <a:buNone/>
              <a:defRPr/>
            </a:pPr>
            <a:endParaRPr lang="ru-RU" sz="1600">
              <a:latin typeface="Times New Roman" panose="02020603050405020304" charset="0"/>
              <a:cs typeface="Times New Roman" panose="02020603050405020304" charset="0"/>
            </a:endParaRPr>
          </a:p>
        </p:txBody>
      </p:sp>
    </p:spTree>
  </p:cSld>
  <p:clrMapOvr>
    <a:masterClrMapping/>
  </p:clrMapOvr>
  <mc:AlternateContent xmlns:mc="http://schemas.openxmlformats.org/markup-compatibility/2006">
    <mc:Choice xmlns:p14="http://schemas.microsoft.com/office/powerpoint/2010/main" Requires="p14">
      <p:transition spd="slow" p14:dur="2000" advClick="0"/>
    </mc:Choice>
    <mc:Fallback>
      <p:transition spd="slow" advClick="0"/>
    </mc:Fallback>
  </mc:AlternateContent>
</p:sld>
</file>

<file path=ppt/slides/slide21.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bwMode="auto">
        <a:xfrm>
          <a:off x="0" y="0"/>
          <a:ext cx="0" cy="0"/>
          <a:chOff x="0" y="0"/>
          <a:chExt cx="0" cy="0"/>
        </a:xfrm>
      </p:grpSpPr>
      <p:sp>
        <p:nvSpPr>
          <p:cNvPr id="2" name="Заголовок 1"/>
          <p:cNvSpPr>
            <a:spLocks noGrp="1"/>
          </p:cNvSpPr>
          <p:nvPr>
            <p:ph type="title"/>
          </p:nvPr>
        </p:nvSpPr>
        <p:spPr bwMode="auto">
          <a:xfrm>
            <a:off x="1069848" y="484632"/>
            <a:ext cx="10058400" cy="1609344"/>
          </a:xfrm>
        </p:spPr>
        <p:txBody>
          <a:bodyPr/>
          <a:lstStyle/>
          <a:p>
            <a:pPr algn="ctr">
              <a:spcAft>
                <a:spcPts val="0"/>
              </a:spcAft>
              <a:defRPr/>
            </a:pPr>
            <a:r>
              <a:rPr lang="ru-RU" sz="4800"/>
              <a:t>Язык рекламы</a:t>
            </a:r>
            <a:endParaRPr lang="ru-RU" sz="4800"/>
          </a:p>
        </p:txBody>
      </p:sp>
      <p:sp>
        <p:nvSpPr>
          <p:cNvPr id="3" name="Содержимое 2"/>
          <p:cNvSpPr>
            <a:spLocks noGrp="1"/>
          </p:cNvSpPr>
          <p:nvPr>
            <p:ph idx="1"/>
          </p:nvPr>
        </p:nvSpPr>
        <p:spPr bwMode="auto">
          <a:xfrm>
            <a:off x="1063752" y="1843087"/>
            <a:ext cx="10152116" cy="3921104"/>
          </a:xfrm>
        </p:spPr>
        <p:txBody>
          <a:bodyPr rtlCol="0">
            <a:normAutofit/>
          </a:bodyPr>
          <a:lstStyle/>
          <a:p>
            <a:pPr marL="274320" lvl="1" indent="0" algn="just">
              <a:lnSpc>
                <a:spcPct val="150000"/>
              </a:lnSpc>
              <a:spcAft>
                <a:spcPts val="0"/>
              </a:spcAft>
              <a:buClr>
                <a:schemeClr val="accent1">
                  <a:lumMod val="75000"/>
                </a:schemeClr>
              </a:buClr>
              <a:buNone/>
              <a:defRPr/>
            </a:pPr>
            <a:r>
              <a:rPr lang="ru-RU" sz="2200">
                <a:latin typeface="Times New Roman" panose="02020603050405020304" charset="0"/>
                <a:cs typeface="Times New Roman" panose="02020603050405020304" charset="0"/>
              </a:rPr>
              <a:t>	2. У каждого слова сложились известные смысловые и фразеологические связи с другими словами. Их следует необходимо соблюдать. Игнорирование этого правила приводит к тому, что смысл текста теряется. Многие слова имеют ограниченные или строго определенные связи, которые надо учитывать.</a:t>
            </a:r>
            <a:endParaRPr lang="ru-RU" sz="2200">
              <a:latin typeface="Times New Roman" panose="02020603050405020304" charset="0"/>
              <a:cs typeface="Times New Roman" panose="02020603050405020304" charset="0"/>
            </a:endParaRPr>
          </a:p>
        </p:txBody>
      </p:sp>
    </p:spTree>
  </p:cSld>
  <p:clrMapOvr>
    <a:masterClrMapping/>
  </p:clrMapOvr>
  <mc:AlternateContent xmlns:mc="http://schemas.openxmlformats.org/markup-compatibility/2006">
    <mc:Choice xmlns:p14="http://schemas.microsoft.com/office/powerpoint/2010/main" Requires="p14">
      <p:transition spd="slow" p14:dur="2000" advClick="0"/>
    </mc:Choice>
    <mc:Fallback>
      <p:transition spd="slow" advClick="0"/>
    </mc:Fallback>
  </mc:AlternateContent>
</p:sld>
</file>

<file path=ppt/slides/slide22.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bwMode="auto">
        <a:xfrm>
          <a:off x="0" y="0"/>
          <a:ext cx="0" cy="0"/>
          <a:chOff x="0" y="0"/>
          <a:chExt cx="0" cy="0"/>
        </a:xfrm>
      </p:grpSpPr>
      <p:sp>
        <p:nvSpPr>
          <p:cNvPr id="2" name="Заголовок 1"/>
          <p:cNvSpPr>
            <a:spLocks noGrp="1"/>
          </p:cNvSpPr>
          <p:nvPr>
            <p:ph type="title"/>
          </p:nvPr>
        </p:nvSpPr>
        <p:spPr bwMode="auto">
          <a:xfrm>
            <a:off x="1069848" y="484632"/>
            <a:ext cx="10058400" cy="1609344"/>
          </a:xfrm>
        </p:spPr>
        <p:txBody>
          <a:bodyPr/>
          <a:lstStyle/>
          <a:p>
            <a:pPr algn="ctr">
              <a:spcAft>
                <a:spcPts val="0"/>
              </a:spcAft>
              <a:defRPr/>
            </a:pPr>
            <a:r>
              <a:rPr lang="ru-RU" sz="4800"/>
              <a:t>Язык рекламы</a:t>
            </a:r>
            <a:endParaRPr lang="ru-RU" sz="4800"/>
          </a:p>
        </p:txBody>
      </p:sp>
      <p:sp>
        <p:nvSpPr>
          <p:cNvPr id="3" name="Содержимое 2"/>
          <p:cNvSpPr>
            <a:spLocks noGrp="1"/>
          </p:cNvSpPr>
          <p:nvPr>
            <p:ph idx="1"/>
          </p:nvPr>
        </p:nvSpPr>
        <p:spPr bwMode="auto">
          <a:xfrm>
            <a:off x="1063752" y="1843087"/>
            <a:ext cx="10152116" cy="3921104"/>
          </a:xfrm>
        </p:spPr>
        <p:txBody>
          <a:bodyPr rtlCol="0">
            <a:normAutofit/>
          </a:bodyPr>
          <a:lstStyle/>
          <a:p>
            <a:pPr marL="0" indent="0" algn="just">
              <a:lnSpc>
                <a:spcPct val="150000"/>
              </a:lnSpc>
              <a:buNone/>
              <a:defRPr/>
            </a:pPr>
            <a:r>
              <a:rPr lang="ru-RU"/>
              <a:t>	</a:t>
            </a:r>
            <a:r>
              <a:rPr lang="ru-RU">
                <a:latin typeface="Times New Roman" panose="02020603050405020304" charset="0"/>
                <a:cs typeface="Times New Roman" panose="02020603050405020304" charset="0"/>
              </a:rPr>
              <a:t>3. При выборе слова необходимо учитывать степень его распространенности и сферу распространения. </a:t>
            </a:r>
            <a:endParaRPr lang="ru-RU">
              <a:latin typeface="Times New Roman" panose="02020603050405020304" charset="0"/>
              <a:cs typeface="Times New Roman" panose="02020603050405020304" charset="0"/>
            </a:endParaRPr>
          </a:p>
          <a:p>
            <a:pPr marL="0" indent="0" algn="just">
              <a:lnSpc>
                <a:spcPct val="150000"/>
              </a:lnSpc>
              <a:buNone/>
              <a:defRPr/>
            </a:pPr>
            <a:r>
              <a:rPr lang="ru-RU">
                <a:latin typeface="Times New Roman" panose="02020603050405020304" charset="0"/>
                <a:cs typeface="Times New Roman" panose="02020603050405020304" charset="0"/>
              </a:rPr>
              <a:t>	То есть в рекламных объявлениях не должны присутствовать слова, имеющие ограниченные рамки использования (термины, жаргонизмы). Если такие слова встречаются в рекламном тексте, то, человеку не знающего термин, эта реклама будет не доступна, до него не дойдет смысл рекламы</a:t>
            </a:r>
            <a:endParaRPr lang="ru-RU">
              <a:latin typeface="Times New Roman" panose="02020603050405020304" charset="0"/>
              <a:cs typeface="Times New Roman" panose="02020603050405020304" charset="0"/>
            </a:endParaRPr>
          </a:p>
        </p:txBody>
      </p:sp>
    </p:spTree>
  </p:cSld>
  <p:clrMapOvr>
    <a:masterClrMapping/>
  </p:clrMapOvr>
  <mc:AlternateContent xmlns:mc="http://schemas.openxmlformats.org/markup-compatibility/2006">
    <mc:Choice xmlns:p14="http://schemas.microsoft.com/office/powerpoint/2010/main" Requires="p14">
      <p:transition spd="slow" p14:dur="2000" advClick="0"/>
    </mc:Choice>
    <mc:Fallback>
      <p:transition spd="slow" advClick="0"/>
    </mc:Fallback>
  </mc:AlternateContent>
</p:sld>
</file>

<file path=ppt/slides/slide23.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bwMode="auto">
        <a:xfrm>
          <a:off x="0" y="0"/>
          <a:ext cx="0" cy="0"/>
          <a:chOff x="0" y="0"/>
          <a:chExt cx="0" cy="0"/>
        </a:xfrm>
      </p:grpSpPr>
      <p:sp>
        <p:nvSpPr>
          <p:cNvPr id="2" name="Заголовок 1"/>
          <p:cNvSpPr>
            <a:spLocks noGrp="1"/>
          </p:cNvSpPr>
          <p:nvPr>
            <p:ph type="title"/>
          </p:nvPr>
        </p:nvSpPr>
        <p:spPr bwMode="auto">
          <a:xfrm>
            <a:off x="1069848" y="484632"/>
            <a:ext cx="10058400" cy="1609344"/>
          </a:xfrm>
        </p:spPr>
        <p:txBody>
          <a:bodyPr/>
          <a:lstStyle/>
          <a:p>
            <a:pPr algn="ctr">
              <a:spcAft>
                <a:spcPts val="0"/>
              </a:spcAft>
              <a:defRPr/>
            </a:pPr>
            <a:r>
              <a:rPr lang="ru-RU" sz="4800"/>
              <a:t>Ассоциации в рекламе</a:t>
            </a:r>
            <a:endParaRPr lang="ru-RU" sz="4800"/>
          </a:p>
        </p:txBody>
      </p:sp>
      <p:sp>
        <p:nvSpPr>
          <p:cNvPr id="3" name="Содержимое 2"/>
          <p:cNvSpPr>
            <a:spLocks noGrp="1"/>
          </p:cNvSpPr>
          <p:nvPr>
            <p:ph idx="1"/>
          </p:nvPr>
        </p:nvSpPr>
        <p:spPr bwMode="auto">
          <a:xfrm>
            <a:off x="1063752" y="1843087"/>
            <a:ext cx="10152116" cy="4314644"/>
          </a:xfrm>
        </p:spPr>
        <p:txBody>
          <a:bodyPr rtlCol="0">
            <a:normAutofit fontScale="85000"/>
          </a:bodyPr>
          <a:lstStyle/>
          <a:p>
            <a:pPr algn="just">
              <a:lnSpc>
                <a:spcPct val="150000"/>
              </a:lnSpc>
              <a:defRPr/>
            </a:pPr>
            <a:r>
              <a:rPr lang="ru-RU" sz="2400">
                <a:latin typeface="Times New Roman" panose="02020603050405020304" charset="0"/>
                <a:cs typeface="Times New Roman" panose="02020603050405020304" charset="0"/>
              </a:rPr>
              <a:t>Реклама – это искусство. </a:t>
            </a:r>
            <a:endParaRPr lang="ru-RU" sz="2400">
              <a:latin typeface="Times New Roman" panose="02020603050405020304" charset="0"/>
              <a:cs typeface="Times New Roman" panose="02020603050405020304" charset="0"/>
            </a:endParaRPr>
          </a:p>
          <a:p>
            <a:pPr algn="just">
              <a:lnSpc>
                <a:spcPct val="150000"/>
              </a:lnSpc>
              <a:defRPr/>
            </a:pPr>
            <a:r>
              <a:rPr lang="ru-RU" sz="2400">
                <a:latin typeface="Times New Roman" panose="02020603050405020304" charset="0"/>
                <a:cs typeface="Times New Roman" panose="02020603050405020304" charset="0"/>
              </a:rPr>
              <a:t>Составителю текста всегда необходимо иметь в виду психологию воздействия рекламы на получателя. Это очень важный аспект. Реклама достигает успеха, если при ее составлении соблюдены особенности человеческой психики. </a:t>
            </a:r>
            <a:endParaRPr lang="ru-RU" sz="2400">
              <a:latin typeface="Times New Roman" panose="02020603050405020304" charset="0"/>
              <a:cs typeface="Times New Roman" panose="02020603050405020304" charset="0"/>
            </a:endParaRPr>
          </a:p>
          <a:p>
            <a:pPr algn="just">
              <a:lnSpc>
                <a:spcPct val="150000"/>
              </a:lnSpc>
              <a:defRPr/>
            </a:pPr>
            <a:r>
              <a:rPr lang="ru-RU" sz="2400" b="1">
                <a:latin typeface="Times New Roman" panose="02020603050405020304" charset="0"/>
                <a:cs typeface="Times New Roman" panose="02020603050405020304" charset="0"/>
              </a:rPr>
              <a:t>Как заинтересовать покупателя? </a:t>
            </a:r>
            <a:r>
              <a:rPr lang="ru-RU" sz="2400">
                <a:latin typeface="Times New Roman" panose="02020603050405020304" charset="0"/>
                <a:cs typeface="Times New Roman" panose="02020603050405020304" charset="0"/>
              </a:rPr>
              <a:t>Прежде всего, реклама действует на сознательную и бессознательную сферы психики человека. Сознание человека - это не простой наблюдатель происходящего вокруг, а активно действующее лицо, которое выбирает нужную ему информацию.</a:t>
            </a:r>
            <a:endParaRPr lang="ru-RU" sz="2400">
              <a:latin typeface="Times New Roman" panose="02020603050405020304" charset="0"/>
              <a:cs typeface="Times New Roman" panose="02020603050405020304" charset="0"/>
            </a:endParaRPr>
          </a:p>
        </p:txBody>
      </p:sp>
    </p:spTree>
  </p:cSld>
  <p:clrMapOvr>
    <a:masterClrMapping/>
  </p:clrMapOvr>
  <mc:AlternateContent xmlns:mc="http://schemas.openxmlformats.org/markup-compatibility/2006">
    <mc:Choice xmlns:p14="http://schemas.microsoft.com/office/powerpoint/2010/main" Requires="p14">
      <p:transition spd="slow" p14:dur="2000" advClick="0"/>
    </mc:Choice>
    <mc:Fallback>
      <p:transition spd="slow" advClick="0"/>
    </mc:Fallback>
  </mc:AlternateContent>
</p:sld>
</file>

<file path=ppt/slides/slide24.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bwMode="auto">
        <a:xfrm>
          <a:off x="0" y="0"/>
          <a:ext cx="0" cy="0"/>
          <a:chOff x="0" y="0"/>
          <a:chExt cx="0" cy="0"/>
        </a:xfrm>
      </p:grpSpPr>
      <p:sp>
        <p:nvSpPr>
          <p:cNvPr id="2" name="Заголовок 1"/>
          <p:cNvSpPr>
            <a:spLocks noGrp="1"/>
          </p:cNvSpPr>
          <p:nvPr>
            <p:ph type="title"/>
          </p:nvPr>
        </p:nvSpPr>
        <p:spPr bwMode="auto">
          <a:xfrm>
            <a:off x="1110610" y="137392"/>
            <a:ext cx="10058400" cy="1609344"/>
          </a:xfrm>
        </p:spPr>
        <p:txBody>
          <a:bodyPr/>
          <a:lstStyle/>
          <a:p>
            <a:pPr algn="ctr">
              <a:spcAft>
                <a:spcPts val="0"/>
              </a:spcAft>
              <a:defRPr/>
            </a:pPr>
            <a:r>
              <a:rPr lang="ru-RU">
                <a:latin typeface="Times New Roman" panose="02020603050405020304" charset="0"/>
                <a:cs typeface="Times New Roman" panose="02020603050405020304" charset="0"/>
              </a:rPr>
              <a:t>Образные средства в рекламе и объявлениях</a:t>
            </a:r>
            <a:endParaRPr lang="ru-RU" sz="4800">
              <a:latin typeface="Times New Roman" panose="02020603050405020304" charset="0"/>
              <a:cs typeface="Times New Roman" panose="02020603050405020304" charset="0"/>
            </a:endParaRPr>
          </a:p>
        </p:txBody>
      </p:sp>
      <p:sp>
        <p:nvSpPr>
          <p:cNvPr id="3" name="Содержимое 2"/>
          <p:cNvSpPr>
            <a:spLocks noGrp="1"/>
          </p:cNvSpPr>
          <p:nvPr>
            <p:ph idx="1"/>
          </p:nvPr>
        </p:nvSpPr>
        <p:spPr bwMode="auto">
          <a:xfrm>
            <a:off x="1063752" y="1843087"/>
            <a:ext cx="10152116" cy="4314644"/>
          </a:xfrm>
        </p:spPr>
        <p:txBody>
          <a:bodyPr rtlCol="0">
            <a:normAutofit/>
          </a:bodyPr>
          <a:lstStyle/>
          <a:p>
            <a:pPr algn="just">
              <a:lnSpc>
                <a:spcPct val="150000"/>
              </a:lnSpc>
              <a:defRPr/>
            </a:pPr>
            <a:r>
              <a:rPr lang="ru-RU">
                <a:latin typeface="Times New Roman" panose="02020603050405020304" charset="0"/>
                <a:cs typeface="Times New Roman" panose="02020603050405020304" charset="0"/>
              </a:rPr>
              <a:t>Большую роль в создании рекламного текста или текста объявления играют образные средства. Они создают рекламный образ товара. Составитель рекламного текста должен подбирать слова так, чтобы они правильно воздействовали на воображение потребителя, открывая ему какие-то новые стороны рекламируемого объекта.</a:t>
            </a:r>
            <a:endParaRPr lang="ru-RU">
              <a:latin typeface="Times New Roman" panose="02020603050405020304" charset="0"/>
              <a:cs typeface="Times New Roman" panose="02020603050405020304" charset="0"/>
            </a:endParaRPr>
          </a:p>
          <a:p>
            <a:pPr algn="just">
              <a:lnSpc>
                <a:spcPct val="150000"/>
              </a:lnSpc>
              <a:defRPr/>
            </a:pPr>
            <a:r>
              <a:rPr lang="ru-RU" b="1">
                <a:latin typeface="Times New Roman" panose="02020603050405020304" charset="0"/>
                <a:cs typeface="Times New Roman" panose="02020603050405020304" charset="0"/>
              </a:rPr>
              <a:t>Тропы</a:t>
            </a:r>
            <a:r>
              <a:rPr lang="ru-RU">
                <a:latin typeface="Times New Roman" panose="02020603050405020304" charset="0"/>
                <a:cs typeface="Times New Roman" panose="02020603050405020304" charset="0"/>
              </a:rPr>
              <a:t> - это оборот речи, в котором слово или выражение употреблены в переносном значении. В основе тропа лежит сопоставление двух понятий, которые представляются нам близкими в каком- либо отношении.</a:t>
            </a:r>
            <a:endParaRPr lang="ru-RU" sz="2400">
              <a:latin typeface="Times New Roman" panose="02020603050405020304" charset="0"/>
              <a:cs typeface="Times New Roman" panose="02020603050405020304" charset="0"/>
            </a:endParaRPr>
          </a:p>
        </p:txBody>
      </p:sp>
    </p:spTree>
  </p:cSld>
  <p:clrMapOvr>
    <a:masterClrMapping/>
  </p:clrMapOvr>
  <mc:AlternateContent xmlns:mc="http://schemas.openxmlformats.org/markup-compatibility/2006">
    <mc:Choice xmlns:p14="http://schemas.microsoft.com/office/powerpoint/2010/main" Requires="p14">
      <p:transition spd="slow" p14:dur="2000" advClick="0"/>
    </mc:Choice>
    <mc:Fallback>
      <p:transition spd="slow" advClick="0"/>
    </mc:Fallback>
  </mc:AlternateContent>
</p:sld>
</file>

<file path=ppt/slides/slide25.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bwMode="auto">
        <a:xfrm>
          <a:off x="0" y="0"/>
          <a:ext cx="0" cy="0"/>
          <a:chOff x="0" y="0"/>
          <a:chExt cx="0" cy="0"/>
        </a:xfrm>
      </p:grpSpPr>
      <p:sp>
        <p:nvSpPr>
          <p:cNvPr id="2" name="Заголовок 1"/>
          <p:cNvSpPr>
            <a:spLocks noGrp="1"/>
          </p:cNvSpPr>
          <p:nvPr>
            <p:ph type="title"/>
          </p:nvPr>
        </p:nvSpPr>
        <p:spPr bwMode="auto">
          <a:xfrm>
            <a:off x="1110610" y="137392"/>
            <a:ext cx="10058400" cy="1609344"/>
          </a:xfrm>
        </p:spPr>
        <p:txBody>
          <a:bodyPr/>
          <a:lstStyle/>
          <a:p>
            <a:pPr algn="ctr">
              <a:spcAft>
                <a:spcPts val="0"/>
              </a:spcAft>
              <a:defRPr/>
            </a:pPr>
            <a:r>
              <a:rPr lang="ru-RU">
                <a:latin typeface="Times New Roman" panose="02020603050405020304" charset="0"/>
                <a:cs typeface="Times New Roman" panose="02020603050405020304" charset="0"/>
              </a:rPr>
              <a:t>Образные средства в рекламе и объявлениях</a:t>
            </a:r>
            <a:endParaRPr lang="ru-RU" sz="4800">
              <a:latin typeface="Times New Roman" panose="02020603050405020304" charset="0"/>
              <a:cs typeface="Times New Roman" panose="02020603050405020304" charset="0"/>
            </a:endParaRPr>
          </a:p>
        </p:txBody>
      </p:sp>
      <p:sp>
        <p:nvSpPr>
          <p:cNvPr id="3" name="Содержимое 2"/>
          <p:cNvSpPr>
            <a:spLocks noGrp="1"/>
          </p:cNvSpPr>
          <p:nvPr>
            <p:ph idx="1"/>
          </p:nvPr>
        </p:nvSpPr>
        <p:spPr bwMode="auto">
          <a:xfrm>
            <a:off x="1063752" y="1843087"/>
            <a:ext cx="10152116" cy="4314644"/>
          </a:xfrm>
        </p:spPr>
        <p:txBody>
          <a:bodyPr rtlCol="0">
            <a:normAutofit/>
          </a:bodyPr>
          <a:lstStyle/>
          <a:p>
            <a:pPr algn="ctr">
              <a:lnSpc>
                <a:spcPct val="150000"/>
              </a:lnSpc>
              <a:defRPr/>
            </a:pPr>
            <a:r>
              <a:rPr lang="ru-RU" sz="2400">
                <a:latin typeface="Times New Roman" panose="02020603050405020304" charset="0"/>
                <a:cs typeface="Times New Roman" panose="02020603050405020304" charset="0"/>
              </a:rPr>
              <a:t>Наиболее действенны в рекламе:</a:t>
            </a:r>
            <a:endParaRPr lang="ru-RU" sz="2400">
              <a:latin typeface="Times New Roman" panose="02020603050405020304" charset="0"/>
              <a:cs typeface="Times New Roman" panose="02020603050405020304" charset="0"/>
            </a:endParaRPr>
          </a:p>
          <a:p>
            <a:pPr marL="457200" indent="-457200" algn="just">
              <a:lnSpc>
                <a:spcPct val="150000"/>
              </a:lnSpc>
              <a:buFont typeface="+mj-lt"/>
              <a:buAutoNum type="arabicPeriod"/>
              <a:defRPr/>
            </a:pPr>
            <a:r>
              <a:rPr lang="ru-RU" sz="2400">
                <a:latin typeface="Times New Roman" panose="02020603050405020304" charset="0"/>
                <a:cs typeface="Times New Roman" panose="02020603050405020304" charset="0"/>
              </a:rPr>
              <a:t> </a:t>
            </a:r>
            <a:r>
              <a:rPr lang="ru-RU" sz="2400" i="1">
                <a:latin typeface="Times New Roman" panose="02020603050405020304" charset="0"/>
                <a:cs typeface="Times New Roman" panose="02020603050405020304" charset="0"/>
              </a:rPr>
              <a:t>тропы: </a:t>
            </a:r>
            <a:r>
              <a:rPr lang="ru-RU" sz="2400" b="1">
                <a:latin typeface="Times New Roman" panose="02020603050405020304" charset="0"/>
                <a:cs typeface="Times New Roman" panose="02020603050405020304" charset="0"/>
              </a:rPr>
              <a:t>определения</a:t>
            </a:r>
            <a:r>
              <a:rPr lang="ru-RU" sz="2400">
                <a:latin typeface="Times New Roman" panose="02020603050405020304" charset="0"/>
                <a:cs typeface="Times New Roman" panose="02020603050405020304" charset="0"/>
              </a:rPr>
              <a:t>, </a:t>
            </a:r>
            <a:r>
              <a:rPr lang="ru-RU" sz="2400" b="1">
                <a:latin typeface="Times New Roman" panose="02020603050405020304" charset="0"/>
                <a:cs typeface="Times New Roman" panose="02020603050405020304" charset="0"/>
              </a:rPr>
              <a:t>эпитеты, метафора</a:t>
            </a:r>
            <a:endParaRPr lang="ru-RU" sz="2400" b="1">
              <a:latin typeface="Times New Roman" panose="02020603050405020304" charset="0"/>
              <a:cs typeface="Times New Roman" panose="02020603050405020304" charset="0"/>
            </a:endParaRPr>
          </a:p>
          <a:p>
            <a:pPr marL="457200" indent="-457200" algn="just">
              <a:lnSpc>
                <a:spcPct val="150000"/>
              </a:lnSpc>
              <a:buFont typeface="+mj-lt"/>
              <a:buAutoNum type="arabicPeriod"/>
              <a:defRPr/>
            </a:pPr>
            <a:r>
              <a:rPr lang="ru-RU" sz="2400" i="1">
                <a:latin typeface="Times New Roman" panose="02020603050405020304" charset="0"/>
                <a:cs typeface="Times New Roman" panose="02020603050405020304" charset="0"/>
              </a:rPr>
              <a:t>синтаксические конструкции: </a:t>
            </a:r>
            <a:r>
              <a:rPr lang="ru-RU" sz="2400" b="1">
                <a:latin typeface="Times New Roman" panose="02020603050405020304" charset="0"/>
                <a:cs typeface="Times New Roman" panose="02020603050405020304" charset="0"/>
              </a:rPr>
              <a:t>анафора, эпифора, антитеза, вопросно-ответные конструкции</a:t>
            </a:r>
            <a:endParaRPr lang="ru-RU" sz="2400" b="1">
              <a:latin typeface="Times New Roman" panose="02020603050405020304" charset="0"/>
              <a:cs typeface="Times New Roman" panose="02020603050405020304" charset="0"/>
            </a:endParaRPr>
          </a:p>
          <a:p>
            <a:pPr algn="just">
              <a:lnSpc>
                <a:spcPct val="150000"/>
              </a:lnSpc>
              <a:defRPr/>
            </a:pPr>
            <a:endParaRPr lang="ru-RU" sz="2400">
              <a:latin typeface="Times New Roman" panose="02020603050405020304" charset="0"/>
              <a:cs typeface="Times New Roman" panose="02020603050405020304" charset="0"/>
            </a:endParaRPr>
          </a:p>
        </p:txBody>
      </p:sp>
    </p:spTree>
  </p:cSld>
  <p:clrMapOvr>
    <a:masterClrMapping/>
  </p:clrMapOvr>
  <mc:AlternateContent xmlns:mc="http://schemas.openxmlformats.org/markup-compatibility/2006">
    <mc:Choice xmlns:p14="http://schemas.microsoft.com/office/powerpoint/2010/main" Requires="p14">
      <p:transition spd="slow" p14:dur="2000" advClick="0"/>
    </mc:Choice>
    <mc:Fallback>
      <p:transition spd="slow" advClick="0"/>
    </mc:Fallback>
  </mc:AlternateContent>
</p:sld>
</file>

<file path=ppt/slides/slide26.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bwMode="auto">
        <a:xfrm>
          <a:off x="0" y="0"/>
          <a:ext cx="0" cy="0"/>
          <a:chOff x="0" y="0"/>
          <a:chExt cx="0" cy="0"/>
        </a:xfrm>
      </p:grpSpPr>
      <p:sp>
        <p:nvSpPr>
          <p:cNvPr id="2" name="Заголовок 1"/>
          <p:cNvSpPr>
            <a:spLocks noGrp="1"/>
          </p:cNvSpPr>
          <p:nvPr>
            <p:ph type="title"/>
          </p:nvPr>
        </p:nvSpPr>
        <p:spPr bwMode="auto">
          <a:xfrm>
            <a:off x="1110610" y="137392"/>
            <a:ext cx="10058400" cy="1609344"/>
          </a:xfrm>
        </p:spPr>
        <p:txBody>
          <a:bodyPr/>
          <a:lstStyle/>
          <a:p>
            <a:pPr algn="ctr">
              <a:spcAft>
                <a:spcPts val="0"/>
              </a:spcAft>
              <a:defRPr/>
            </a:pPr>
            <a:r>
              <a:rPr lang="ru-RU">
                <a:latin typeface="Times New Roman" panose="02020603050405020304" charset="0"/>
                <a:cs typeface="Times New Roman" panose="02020603050405020304" charset="0"/>
              </a:rPr>
              <a:t>Эффекты рекламы и объявлений</a:t>
            </a:r>
            <a:endParaRPr lang="ru-RU" sz="4800">
              <a:latin typeface="Times New Roman" panose="02020603050405020304" charset="0"/>
              <a:cs typeface="Times New Roman" panose="02020603050405020304" charset="0"/>
            </a:endParaRPr>
          </a:p>
        </p:txBody>
      </p:sp>
      <p:sp>
        <p:nvSpPr>
          <p:cNvPr id="3" name="Содержимое 2"/>
          <p:cNvSpPr>
            <a:spLocks noGrp="1"/>
          </p:cNvSpPr>
          <p:nvPr>
            <p:ph idx="1"/>
          </p:nvPr>
        </p:nvSpPr>
        <p:spPr bwMode="auto">
          <a:xfrm>
            <a:off x="1063752" y="2465408"/>
            <a:ext cx="10152116" cy="3692324"/>
          </a:xfrm>
        </p:spPr>
        <p:txBody>
          <a:bodyPr rtlCol="0">
            <a:normAutofit/>
          </a:bodyPr>
          <a:lstStyle/>
          <a:p>
            <a:pPr algn="just">
              <a:lnSpc>
                <a:spcPct val="150000"/>
              </a:lnSpc>
              <a:defRPr/>
            </a:pPr>
            <a:r>
              <a:rPr lang="ru-RU" sz="2400">
                <a:latin typeface="Times New Roman" panose="02020603050405020304" charset="0"/>
                <a:cs typeface="Times New Roman" panose="02020603050405020304" charset="0"/>
              </a:rPr>
              <a:t>Для создания хорошей и грамотной рекламы и объявлений нужно владеть всеми тайнами языка. Надо правильно составить текст, подобрать нужные фразы и так далее. Но самое важное в рекламе это создать эффект на потребителя. </a:t>
            </a:r>
            <a:endParaRPr lang="ru-RU" sz="2400">
              <a:latin typeface="Times New Roman" panose="02020603050405020304" charset="0"/>
              <a:cs typeface="Times New Roman" panose="02020603050405020304" charset="0"/>
            </a:endParaRPr>
          </a:p>
          <a:p>
            <a:pPr algn="ctr">
              <a:lnSpc>
                <a:spcPct val="150000"/>
              </a:lnSpc>
              <a:defRPr/>
            </a:pPr>
            <a:r>
              <a:rPr lang="ru-RU" sz="2400" b="1">
                <a:latin typeface="Times New Roman" panose="02020603050405020304" charset="0"/>
                <a:cs typeface="Times New Roman" panose="02020603050405020304" charset="0"/>
              </a:rPr>
              <a:t>Какие же это эффекты?</a:t>
            </a:r>
            <a:endParaRPr lang="ru-RU" sz="2800" b="1">
              <a:latin typeface="Times New Roman" panose="02020603050405020304" charset="0"/>
              <a:cs typeface="Times New Roman" panose="02020603050405020304" charset="0"/>
            </a:endParaRPr>
          </a:p>
        </p:txBody>
      </p:sp>
    </p:spTree>
  </p:cSld>
  <p:clrMapOvr>
    <a:masterClrMapping/>
  </p:clrMapOvr>
  <mc:AlternateContent xmlns:mc="http://schemas.openxmlformats.org/markup-compatibility/2006">
    <mc:Choice xmlns:p14="http://schemas.microsoft.com/office/powerpoint/2010/main" Requires="p14">
      <p:transition spd="slow" p14:dur="2000" advClick="0"/>
    </mc:Choice>
    <mc:Fallback>
      <p:transition spd="slow" advClick="0"/>
    </mc:Fallback>
  </mc:AlternateContent>
</p:sld>
</file>

<file path=ppt/slides/slide27.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bwMode="auto">
        <a:xfrm>
          <a:off x="0" y="0"/>
          <a:ext cx="0" cy="0"/>
          <a:chOff x="0" y="0"/>
          <a:chExt cx="0" cy="0"/>
        </a:xfrm>
      </p:grpSpPr>
      <p:sp>
        <p:nvSpPr>
          <p:cNvPr id="2" name="Заголовок 1"/>
          <p:cNvSpPr>
            <a:spLocks noGrp="1"/>
          </p:cNvSpPr>
          <p:nvPr>
            <p:ph type="title"/>
          </p:nvPr>
        </p:nvSpPr>
        <p:spPr bwMode="auto">
          <a:xfrm>
            <a:off x="1110610" y="137392"/>
            <a:ext cx="10058400" cy="1609344"/>
          </a:xfrm>
        </p:spPr>
        <p:txBody>
          <a:bodyPr>
            <a:normAutofit/>
          </a:bodyPr>
          <a:lstStyle/>
          <a:p>
            <a:pPr algn="ctr">
              <a:spcAft>
                <a:spcPts val="0"/>
              </a:spcAft>
              <a:defRPr/>
            </a:pPr>
            <a:r>
              <a:rPr lang="ru-RU" sz="4000"/>
              <a:t>1.</a:t>
            </a:r>
            <a:r>
              <a:rPr lang="ru-RU" sz="4000">
                <a:latin typeface="Times New Roman" panose="02020603050405020304" charset="0"/>
                <a:cs typeface="Times New Roman" panose="02020603050405020304" charset="0"/>
              </a:rPr>
              <a:t>Эффект словесной наглядности</a:t>
            </a:r>
            <a:endParaRPr lang="ru-RU" sz="3600">
              <a:latin typeface="Times New Roman" panose="02020603050405020304" charset="0"/>
              <a:cs typeface="Times New Roman" panose="02020603050405020304" charset="0"/>
            </a:endParaRPr>
          </a:p>
        </p:txBody>
      </p:sp>
      <p:sp>
        <p:nvSpPr>
          <p:cNvPr id="3" name="Содержимое 2"/>
          <p:cNvSpPr>
            <a:spLocks noGrp="1"/>
          </p:cNvSpPr>
          <p:nvPr>
            <p:ph idx="1"/>
          </p:nvPr>
        </p:nvSpPr>
        <p:spPr bwMode="auto">
          <a:xfrm>
            <a:off x="1063752" y="2465408"/>
            <a:ext cx="10152116" cy="3692324"/>
          </a:xfrm>
        </p:spPr>
        <p:txBody>
          <a:bodyPr rtlCol="0">
            <a:normAutofit/>
          </a:bodyPr>
          <a:lstStyle/>
          <a:p>
            <a:pPr indent="0" algn="just">
              <a:lnSpc>
                <a:spcPct val="114000"/>
              </a:lnSpc>
              <a:spcBef>
                <a:spcPts val="0"/>
              </a:spcBef>
              <a:defRPr/>
            </a:pPr>
            <a:r>
              <a:rPr lang="ru-RU" sz="2400"/>
              <a:t> </a:t>
            </a:r>
            <a:r>
              <a:rPr lang="ru-RU" sz="2400">
                <a:latin typeface="Times New Roman" panose="02020603050405020304" charset="0"/>
                <a:cs typeface="Times New Roman" panose="02020603050405020304" charset="0"/>
              </a:rPr>
              <a:t>Реклама, используя слово, оперирует заложенным в нем конкретным содержанием и образностью. </a:t>
            </a:r>
            <a:endParaRPr lang="ru-RU" sz="2400">
              <a:latin typeface="Times New Roman" panose="02020603050405020304" charset="0"/>
              <a:cs typeface="Times New Roman" panose="02020603050405020304" charset="0"/>
            </a:endParaRPr>
          </a:p>
          <a:p>
            <a:pPr indent="0" algn="just">
              <a:lnSpc>
                <a:spcPct val="114000"/>
              </a:lnSpc>
              <a:spcBef>
                <a:spcPts val="0"/>
              </a:spcBef>
              <a:defRPr/>
            </a:pPr>
            <a:r>
              <a:rPr lang="ru-RU" sz="2400">
                <a:latin typeface="Times New Roman" panose="02020603050405020304" charset="0"/>
                <a:cs typeface="Times New Roman" panose="02020603050405020304" charset="0"/>
              </a:rPr>
              <a:t> Читатель видит то, о чем идет речь, ощущая и четко представляя себе объект рекламы.</a:t>
            </a:r>
            <a:endParaRPr lang="ru-RU" sz="3200" b="1">
              <a:latin typeface="Times New Roman" panose="02020603050405020304" charset="0"/>
              <a:cs typeface="Times New Roman" panose="02020603050405020304" charset="0"/>
            </a:endParaRPr>
          </a:p>
        </p:txBody>
      </p:sp>
    </p:spTree>
  </p:cSld>
  <p:clrMapOvr>
    <a:masterClrMapping/>
  </p:clrMapOvr>
  <mc:AlternateContent xmlns:mc="http://schemas.openxmlformats.org/markup-compatibility/2006">
    <mc:Choice xmlns:p14="http://schemas.microsoft.com/office/powerpoint/2010/main" Requires="p14">
      <p:transition spd="slow" p14:dur="2000" advClick="0"/>
    </mc:Choice>
    <mc:Fallback>
      <p:transition spd="slow" advClick="0"/>
    </mc:Fallback>
  </mc:AlternateContent>
</p:sld>
</file>

<file path=ppt/slides/slide28.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bwMode="auto">
        <a:xfrm>
          <a:off x="0" y="0"/>
          <a:ext cx="0" cy="0"/>
          <a:chOff x="0" y="0"/>
          <a:chExt cx="0" cy="0"/>
        </a:xfrm>
      </p:grpSpPr>
      <p:sp>
        <p:nvSpPr>
          <p:cNvPr id="2" name="Заголовок 1"/>
          <p:cNvSpPr>
            <a:spLocks noGrp="1"/>
          </p:cNvSpPr>
          <p:nvPr>
            <p:ph type="title"/>
          </p:nvPr>
        </p:nvSpPr>
        <p:spPr bwMode="auto">
          <a:xfrm>
            <a:off x="1110610" y="137392"/>
            <a:ext cx="10058400" cy="1609344"/>
          </a:xfrm>
        </p:spPr>
        <p:txBody>
          <a:bodyPr>
            <a:normAutofit/>
          </a:bodyPr>
          <a:lstStyle/>
          <a:p>
            <a:pPr algn="ctr">
              <a:spcAft>
                <a:spcPts val="0"/>
              </a:spcAft>
              <a:defRPr/>
            </a:pPr>
            <a:r>
              <a:rPr lang="ru-RU" sz="4000">
                <a:latin typeface="Times New Roman" panose="02020603050405020304" charset="0"/>
                <a:cs typeface="Times New Roman" panose="02020603050405020304" charset="0"/>
              </a:rPr>
              <a:t>2. Эффект эмоционального сопереживания</a:t>
            </a:r>
            <a:endParaRPr lang="ru-RU" sz="3600">
              <a:latin typeface="Times New Roman" panose="02020603050405020304" charset="0"/>
              <a:cs typeface="Times New Roman" panose="02020603050405020304" charset="0"/>
            </a:endParaRPr>
          </a:p>
        </p:txBody>
      </p:sp>
      <p:sp>
        <p:nvSpPr>
          <p:cNvPr id="3" name="Содержимое 2"/>
          <p:cNvSpPr>
            <a:spLocks noGrp="1"/>
          </p:cNvSpPr>
          <p:nvPr>
            <p:ph idx="1"/>
          </p:nvPr>
        </p:nvSpPr>
        <p:spPr bwMode="auto">
          <a:xfrm>
            <a:off x="1063752" y="2465408"/>
            <a:ext cx="10152116" cy="3692324"/>
          </a:xfrm>
        </p:spPr>
        <p:txBody>
          <a:bodyPr rtlCol="0">
            <a:normAutofit/>
          </a:bodyPr>
          <a:lstStyle/>
          <a:p>
            <a:pPr>
              <a:lnSpc>
                <a:spcPct val="114000"/>
              </a:lnSpc>
              <a:defRPr/>
            </a:pPr>
            <a:r>
              <a:rPr lang="ru-RU" sz="2400">
                <a:latin typeface="Times New Roman" panose="02020603050405020304" charset="0"/>
                <a:cs typeface="Times New Roman" panose="02020603050405020304" charset="0"/>
              </a:rPr>
              <a:t>Эмоционально написанный текст вызывает эмоциональную реакцию читателей. Эмоции служат для регулирования поведения, направленного на удовлетворение наших потребностей. </a:t>
            </a:r>
            <a:endParaRPr lang="ru-RU" sz="2400">
              <a:latin typeface="Times New Roman" panose="02020603050405020304" charset="0"/>
              <a:cs typeface="Times New Roman" panose="02020603050405020304" charset="0"/>
            </a:endParaRPr>
          </a:p>
          <a:p>
            <a:pPr>
              <a:lnSpc>
                <a:spcPct val="114000"/>
              </a:lnSpc>
              <a:defRPr/>
            </a:pPr>
            <a:r>
              <a:rPr lang="ru-RU" sz="2400">
                <a:latin typeface="Times New Roman" panose="02020603050405020304" charset="0"/>
                <a:cs typeface="Times New Roman" panose="02020603050405020304" charset="0"/>
              </a:rPr>
              <a:t>Просматривая рекламный текст, читатель воспринимает те эмоции, которые в этом тексте выражены, «заражаясь» ими. Возникает процесс сопереживания.</a:t>
            </a:r>
            <a:endParaRPr lang="ru-RU" sz="2400">
              <a:latin typeface="Times New Roman" panose="02020603050405020304" charset="0"/>
              <a:cs typeface="Times New Roman" panose="02020603050405020304" charset="0"/>
            </a:endParaRPr>
          </a:p>
          <a:p>
            <a:pPr indent="0" algn="just">
              <a:lnSpc>
                <a:spcPct val="114000"/>
              </a:lnSpc>
              <a:spcBef>
                <a:spcPts val="0"/>
              </a:spcBef>
              <a:defRPr/>
            </a:pPr>
            <a:endParaRPr lang="ru-RU" sz="3200" b="1">
              <a:latin typeface="Times New Roman" panose="02020603050405020304" charset="0"/>
              <a:cs typeface="Times New Roman" panose="02020603050405020304" charset="0"/>
            </a:endParaRPr>
          </a:p>
        </p:txBody>
      </p:sp>
    </p:spTree>
  </p:cSld>
  <p:clrMapOvr>
    <a:masterClrMapping/>
  </p:clrMapOvr>
  <mc:AlternateContent xmlns:mc="http://schemas.openxmlformats.org/markup-compatibility/2006">
    <mc:Choice xmlns:p14="http://schemas.microsoft.com/office/powerpoint/2010/main" Requires="p14">
      <p:transition spd="slow" p14:dur="2000" advClick="0"/>
    </mc:Choice>
    <mc:Fallback>
      <p:transition spd="slow" advClick="0"/>
    </mc:Fallback>
  </mc:AlternateContent>
</p:sld>
</file>

<file path=ppt/slides/slide29.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bwMode="auto">
        <a:xfrm>
          <a:off x="0" y="0"/>
          <a:ext cx="0" cy="0"/>
          <a:chOff x="0" y="0"/>
          <a:chExt cx="0" cy="0"/>
        </a:xfrm>
      </p:grpSpPr>
      <p:sp>
        <p:nvSpPr>
          <p:cNvPr id="3" name="Содержимое 2"/>
          <p:cNvSpPr>
            <a:spLocks noGrp="1"/>
          </p:cNvSpPr>
          <p:nvPr>
            <p:ph idx="1"/>
          </p:nvPr>
        </p:nvSpPr>
        <p:spPr bwMode="auto">
          <a:xfrm>
            <a:off x="1063752" y="1215342"/>
            <a:ext cx="10152116" cy="4942390"/>
          </a:xfrm>
        </p:spPr>
        <p:txBody>
          <a:bodyPr rtlCol="0">
            <a:normAutofit/>
          </a:bodyPr>
          <a:lstStyle/>
          <a:p>
            <a:pPr marL="0" indent="0" algn="ctr">
              <a:lnSpc>
                <a:spcPct val="114000"/>
              </a:lnSpc>
              <a:buNone/>
              <a:defRPr/>
            </a:pPr>
            <a:r>
              <a:rPr lang="ru-RU" sz="2400" b="1">
                <a:latin typeface="Times New Roman" panose="02020603050405020304" charset="0"/>
                <a:cs typeface="Times New Roman" panose="02020603050405020304" charset="0"/>
              </a:rPr>
              <a:t>3.Эффект размышления.</a:t>
            </a:r>
            <a:endParaRPr lang="ru-RU" sz="2400" b="1">
              <a:latin typeface="Times New Roman" panose="02020603050405020304" charset="0"/>
              <a:cs typeface="Times New Roman" panose="02020603050405020304" charset="0"/>
            </a:endParaRPr>
          </a:p>
          <a:p>
            <a:pPr>
              <a:lnSpc>
                <a:spcPct val="114000"/>
              </a:lnSpc>
              <a:defRPr/>
            </a:pPr>
            <a:r>
              <a:rPr lang="ru-RU" sz="2400">
                <a:latin typeface="Times New Roman" panose="02020603050405020304" charset="0"/>
                <a:cs typeface="Times New Roman" panose="02020603050405020304" charset="0"/>
              </a:rPr>
              <a:t>Размышление – тип речи, в котором раскрываются внутренние признаки предметов и явлений, доказываются определенные положения. Размышление выражает точку зрения автора, позволяет вовлекать в речевой процесс читателей, доказать истинность суждений. Автор, таким образом, размышляет над объектом рекламы, рассуждает о нем вместе с читателями.</a:t>
            </a:r>
            <a:endParaRPr lang="ru-RU" sz="2400">
              <a:latin typeface="Times New Roman" panose="02020603050405020304" charset="0"/>
              <a:cs typeface="Times New Roman" panose="02020603050405020304" charset="0"/>
            </a:endParaRPr>
          </a:p>
          <a:p>
            <a:pPr marL="0" indent="0" algn="ctr">
              <a:lnSpc>
                <a:spcPct val="114000"/>
              </a:lnSpc>
              <a:buNone/>
              <a:defRPr/>
            </a:pPr>
            <a:r>
              <a:rPr lang="ru-RU" sz="2400" b="1">
                <a:latin typeface="Times New Roman" panose="02020603050405020304" charset="0"/>
                <a:cs typeface="Times New Roman" panose="02020603050405020304" charset="0"/>
              </a:rPr>
              <a:t>4. Эффект доверия.</a:t>
            </a:r>
            <a:endParaRPr lang="ru-RU" sz="2400" b="1">
              <a:latin typeface="Times New Roman" panose="02020603050405020304" charset="0"/>
              <a:cs typeface="Times New Roman" panose="02020603050405020304" charset="0"/>
            </a:endParaRPr>
          </a:p>
          <a:p>
            <a:pPr>
              <a:lnSpc>
                <a:spcPct val="114000"/>
              </a:lnSpc>
              <a:defRPr/>
            </a:pPr>
            <a:r>
              <a:rPr lang="ru-RU" sz="2400">
                <a:latin typeface="Times New Roman" panose="02020603050405020304" charset="0"/>
                <a:cs typeface="Times New Roman" panose="02020603050405020304" charset="0"/>
              </a:rPr>
              <a:t>Этот эффект связан с опорой на авторитетное, компетентное мнение. То есть происходит ссылка на авторитетное мнение.</a:t>
            </a:r>
            <a:endParaRPr lang="ru-RU" sz="2400">
              <a:latin typeface="Times New Roman" panose="02020603050405020304" charset="0"/>
              <a:cs typeface="Times New Roman" panose="02020603050405020304" charset="0"/>
            </a:endParaRPr>
          </a:p>
        </p:txBody>
      </p:sp>
    </p:spTree>
  </p:cSld>
  <p:clrMapOvr>
    <a:masterClrMapping/>
  </p:clrMapOvr>
  <mc:AlternateContent xmlns:mc="http://schemas.openxmlformats.org/markup-compatibility/2006">
    <mc:Choice xmlns:p14="http://schemas.microsoft.com/office/powerpoint/2010/main" Requires="p14">
      <p:transition spd="slow" p14:dur="2000" advClick="0"/>
    </mc:Choice>
    <mc:Fallback>
      <p:transition spd="slow" advClick="0"/>
    </mc:Fallback>
  </mc:AlternateContent>
</p:sld>
</file>

<file path=ppt/slides/slide30.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bwMode="auto">
        <a:xfrm>
          <a:off x="0" y="0"/>
          <a:ext cx="0" cy="0"/>
          <a:chOff x="0" y="0"/>
          <a:chExt cx="0" cy="0"/>
        </a:xfrm>
      </p:grpSpPr>
      <p:sp>
        <p:nvSpPr>
          <p:cNvPr id="3" name="Содержимое 2"/>
          <p:cNvSpPr>
            <a:spLocks noGrp="1"/>
          </p:cNvSpPr>
          <p:nvPr>
            <p:ph idx="1"/>
          </p:nvPr>
        </p:nvSpPr>
        <p:spPr bwMode="auto">
          <a:xfrm>
            <a:off x="1063752" y="1215342"/>
            <a:ext cx="10152116" cy="4942390"/>
          </a:xfrm>
        </p:spPr>
        <p:txBody>
          <a:bodyPr rtlCol="0">
            <a:normAutofit/>
          </a:bodyPr>
          <a:lstStyle/>
          <a:p>
            <a:pPr marL="0" indent="0" algn="ctr">
              <a:lnSpc>
                <a:spcPct val="114000"/>
              </a:lnSpc>
              <a:buNone/>
              <a:defRPr/>
            </a:pPr>
            <a:r>
              <a:rPr lang="ru-RU" sz="2400" b="1">
                <a:latin typeface="Times New Roman" panose="02020603050405020304" charset="0"/>
                <a:cs typeface="Times New Roman" panose="02020603050405020304" charset="0"/>
              </a:rPr>
              <a:t>5. Эффект прямого разговора.</a:t>
            </a:r>
            <a:endParaRPr lang="ru-RU" sz="2400" b="1">
              <a:latin typeface="Times New Roman" panose="02020603050405020304" charset="0"/>
              <a:cs typeface="Times New Roman" panose="02020603050405020304" charset="0"/>
            </a:endParaRPr>
          </a:p>
          <a:p>
            <a:pPr marL="0" indent="0" algn="ctr">
              <a:lnSpc>
                <a:spcPct val="114000"/>
              </a:lnSpc>
              <a:buNone/>
              <a:defRPr/>
            </a:pPr>
            <a:r>
              <a:rPr lang="ru-RU" sz="2400">
                <a:latin typeface="Times New Roman" panose="02020603050405020304" charset="0"/>
                <a:cs typeface="Times New Roman" panose="02020603050405020304" charset="0"/>
              </a:rPr>
              <a:t>Диалогичность рекламного текста. Обмен информацией между рекламой и потребителем. Таким образом, потенциальный потребитель вовлекается в интересный разговор.</a:t>
            </a:r>
            <a:endParaRPr lang="ru-RU" sz="2400">
              <a:latin typeface="Times New Roman" panose="02020603050405020304" charset="0"/>
              <a:cs typeface="Times New Roman" panose="02020603050405020304" charset="0"/>
            </a:endParaRPr>
          </a:p>
          <a:p>
            <a:pPr marL="0" indent="0" algn="ctr">
              <a:lnSpc>
                <a:spcPct val="114000"/>
              </a:lnSpc>
              <a:buNone/>
              <a:defRPr/>
            </a:pPr>
            <a:r>
              <a:rPr lang="ru-RU" sz="2400" b="1">
                <a:latin typeface="Times New Roman" panose="02020603050405020304" charset="0"/>
                <a:cs typeface="Times New Roman" panose="02020603050405020304" charset="0"/>
              </a:rPr>
              <a:t>6.Эффект обманутого ожидания.</a:t>
            </a:r>
            <a:endParaRPr lang="ru-RU" sz="2400" b="1">
              <a:latin typeface="Times New Roman" panose="02020603050405020304" charset="0"/>
              <a:cs typeface="Times New Roman" panose="02020603050405020304" charset="0"/>
            </a:endParaRPr>
          </a:p>
          <a:p>
            <a:pPr marL="0" indent="0" algn="ctr">
              <a:lnSpc>
                <a:spcPct val="114000"/>
              </a:lnSpc>
              <a:buNone/>
              <a:defRPr/>
            </a:pPr>
            <a:r>
              <a:rPr lang="ru-RU" sz="2400">
                <a:latin typeface="Times New Roman" panose="02020603050405020304" charset="0"/>
                <a:cs typeface="Times New Roman" panose="02020603050405020304" charset="0"/>
              </a:rPr>
              <a:t>Достоинство этого приема в том, что содержание рекламного текста на первый взгляд не соответствует его идее. В результате: занимательность, неожиданность непредсказуемость</a:t>
            </a:r>
            <a:r>
              <a:rPr lang="ru-RU" sz="2400" b="1">
                <a:latin typeface="Times New Roman" panose="02020603050405020304" charset="0"/>
                <a:cs typeface="Times New Roman" panose="02020603050405020304" charset="0"/>
              </a:rPr>
              <a:t>.</a:t>
            </a:r>
            <a:endParaRPr lang="ru-RU" sz="2400" b="1">
              <a:latin typeface="Times New Roman" panose="02020603050405020304" charset="0"/>
              <a:cs typeface="Times New Roman" panose="02020603050405020304" charset="0"/>
            </a:endParaRPr>
          </a:p>
        </p:txBody>
      </p:sp>
    </p:spTree>
  </p:cSld>
  <p:clrMapOvr>
    <a:masterClrMapping/>
  </p:clrMapOvr>
  <mc:AlternateContent xmlns:mc="http://schemas.openxmlformats.org/markup-compatibility/2006">
    <mc:Choice xmlns:p14="http://schemas.microsoft.com/office/powerpoint/2010/main" Requires="p14">
      <p:transition spd="slow" p14:dur="2000" advClick="0"/>
    </mc:Choice>
    <mc:Fallback>
      <p:transition spd="slow" advClick="0"/>
    </mc:Fallback>
  </mc:AlternateContent>
</p:sld>
</file>

<file path=ppt/slides/slide31.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bwMode="auto">
        <a:xfrm>
          <a:off x="0" y="0"/>
          <a:ext cx="0" cy="0"/>
          <a:chOff x="0" y="0"/>
          <a:chExt cx="0" cy="0"/>
        </a:xfrm>
      </p:grpSpPr>
      <p:sp>
        <p:nvSpPr>
          <p:cNvPr id="2" name="Заголовок 1"/>
          <p:cNvSpPr>
            <a:spLocks noGrp="1"/>
          </p:cNvSpPr>
          <p:nvPr>
            <p:ph type="title"/>
          </p:nvPr>
        </p:nvSpPr>
        <p:spPr bwMode="auto">
          <a:xfrm>
            <a:off x="1069848" y="484632"/>
            <a:ext cx="10058400" cy="1609344"/>
          </a:xfrm>
        </p:spPr>
        <p:txBody>
          <a:bodyPr/>
          <a:lstStyle/>
          <a:p>
            <a:pPr algn="ctr">
              <a:spcAft>
                <a:spcPts val="0"/>
              </a:spcAft>
              <a:defRPr/>
            </a:pPr>
            <a:r>
              <a:rPr lang="ru-RU" sz="4800">
                <a:latin typeface="Times New Roman" panose="02020603050405020304" charset="0"/>
                <a:cs typeface="Times New Roman" panose="02020603050405020304" charset="0"/>
              </a:rPr>
              <a:t>Повторение материала</a:t>
            </a:r>
            <a:endParaRPr lang="ru-RU" sz="4800">
              <a:latin typeface="Times New Roman" panose="02020603050405020304" charset="0"/>
              <a:cs typeface="Times New Roman" panose="02020603050405020304" charset="0"/>
            </a:endParaRPr>
          </a:p>
        </p:txBody>
      </p:sp>
      <p:sp>
        <p:nvSpPr>
          <p:cNvPr id="3" name="Содержимое 2"/>
          <p:cNvSpPr>
            <a:spLocks noGrp="1"/>
          </p:cNvSpPr>
          <p:nvPr>
            <p:ph idx="1"/>
          </p:nvPr>
        </p:nvSpPr>
        <p:spPr bwMode="auto">
          <a:xfrm>
            <a:off x="234950" y="2093913"/>
            <a:ext cx="11666538" cy="4029075"/>
          </a:xfrm>
        </p:spPr>
        <p:txBody>
          <a:bodyPr rtlCol="0">
            <a:normAutofit fontScale="92500"/>
          </a:bodyPr>
          <a:lstStyle/>
          <a:p>
            <a:pPr marL="182880" indent="-182880" algn="ctr">
              <a:lnSpc>
                <a:spcPct val="114000"/>
              </a:lnSpc>
              <a:spcAft>
                <a:spcPts val="0"/>
              </a:spcAft>
              <a:buClr>
                <a:schemeClr val="accent1">
                  <a:lumMod val="75000"/>
                </a:schemeClr>
              </a:buClr>
              <a:defRPr/>
            </a:pPr>
            <a:r>
              <a:rPr lang="ru-RU" sz="2800" b="1">
                <a:latin typeface="Times New Roman" panose="02020603050405020304" charset="0"/>
                <a:cs typeface="Times New Roman" panose="02020603050405020304" charset="0"/>
              </a:rPr>
              <a:t>Ответьте на вопросы:</a:t>
            </a:r>
            <a:endParaRPr lang="ru-RU" sz="2800" b="1">
              <a:latin typeface="Times New Roman" panose="02020603050405020304" charset="0"/>
              <a:cs typeface="Times New Roman" panose="02020603050405020304" charset="0"/>
            </a:endParaRPr>
          </a:p>
          <a:p>
            <a:pPr marL="182880" indent="-182880" algn="ctr">
              <a:lnSpc>
                <a:spcPct val="114000"/>
              </a:lnSpc>
              <a:spcAft>
                <a:spcPts val="0"/>
              </a:spcAft>
              <a:buClr>
                <a:schemeClr val="accent1">
                  <a:lumMod val="75000"/>
                </a:schemeClr>
              </a:buClr>
              <a:defRPr/>
            </a:pPr>
            <a:r>
              <a:rPr lang="ru-RU" sz="2800">
                <a:latin typeface="Times New Roman" panose="02020603050405020304" charset="0"/>
                <a:cs typeface="Times New Roman" panose="02020603050405020304" charset="0"/>
              </a:rPr>
              <a:t>1. Какова цель рекламы?</a:t>
            </a:r>
            <a:endParaRPr lang="ru-RU" sz="2800">
              <a:latin typeface="Times New Roman" panose="02020603050405020304" charset="0"/>
              <a:cs typeface="Times New Roman" panose="02020603050405020304" charset="0"/>
            </a:endParaRPr>
          </a:p>
          <a:p>
            <a:pPr marL="182880" indent="-182880" algn="ctr">
              <a:lnSpc>
                <a:spcPct val="114000"/>
              </a:lnSpc>
              <a:spcAft>
                <a:spcPts val="0"/>
              </a:spcAft>
              <a:buClr>
                <a:schemeClr val="accent1">
                  <a:lumMod val="75000"/>
                </a:schemeClr>
              </a:buClr>
              <a:defRPr/>
            </a:pPr>
            <a:r>
              <a:rPr lang="ru-RU" sz="2800">
                <a:latin typeface="Times New Roman" panose="02020603050405020304" charset="0"/>
                <a:cs typeface="Times New Roman" panose="02020603050405020304" charset="0"/>
              </a:rPr>
              <a:t>2. Какие приёмы языковой игры, при помощи которых создатели рекламных текстов стремятся привлечь внимание покупателей, вы знаете?</a:t>
            </a:r>
            <a:endParaRPr lang="ru-RU" sz="2800">
              <a:latin typeface="Times New Roman" panose="02020603050405020304" charset="0"/>
              <a:cs typeface="Times New Roman" panose="02020603050405020304" charset="0"/>
            </a:endParaRPr>
          </a:p>
          <a:p>
            <a:pPr marL="182880" indent="-182880" algn="ctr">
              <a:lnSpc>
                <a:spcPct val="114000"/>
              </a:lnSpc>
              <a:spcAft>
                <a:spcPts val="0"/>
              </a:spcAft>
              <a:buClr>
                <a:schemeClr val="accent1">
                  <a:lumMod val="75000"/>
                </a:schemeClr>
              </a:buClr>
              <a:defRPr/>
            </a:pPr>
            <a:r>
              <a:rPr lang="ru-RU" sz="2800">
                <a:latin typeface="Times New Roman" panose="02020603050405020304" charset="0"/>
                <a:cs typeface="Times New Roman" panose="02020603050405020304" charset="0"/>
              </a:rPr>
              <a:t> 3. Какие из этих приёмов вы считаете наиболее интересными?</a:t>
            </a:r>
            <a:endParaRPr lang="ru-RU" sz="2800">
              <a:latin typeface="Times New Roman" panose="02020603050405020304" charset="0"/>
              <a:cs typeface="Times New Roman" panose="02020603050405020304" charset="0"/>
            </a:endParaRPr>
          </a:p>
          <a:p>
            <a:pPr marL="182880" indent="-182880" algn="ctr">
              <a:lnSpc>
                <a:spcPct val="114000"/>
              </a:lnSpc>
              <a:spcAft>
                <a:spcPts val="0"/>
              </a:spcAft>
              <a:buClr>
                <a:schemeClr val="accent1">
                  <a:lumMod val="75000"/>
                </a:schemeClr>
              </a:buClr>
              <a:defRPr/>
            </a:pPr>
            <a:r>
              <a:rPr lang="ru-RU" sz="2800">
                <a:latin typeface="Times New Roman" panose="02020603050405020304" charset="0"/>
                <a:cs typeface="Times New Roman" panose="02020603050405020304" charset="0"/>
              </a:rPr>
              <a:t>4. Всегда ли приёмы языковой игры в рекламе оказываются удачными?</a:t>
            </a:r>
            <a:endParaRPr lang="ru-RU" sz="2800">
              <a:latin typeface="Times New Roman" panose="02020603050405020304" charset="0"/>
              <a:cs typeface="Times New Roman" panose="02020603050405020304" charset="0"/>
            </a:endParaRPr>
          </a:p>
          <a:p>
            <a:pPr marL="182880" indent="-182880" algn="ctr">
              <a:lnSpc>
                <a:spcPct val="114000"/>
              </a:lnSpc>
              <a:spcAft>
                <a:spcPts val="0"/>
              </a:spcAft>
              <a:buClr>
                <a:schemeClr val="accent1">
                  <a:lumMod val="75000"/>
                </a:schemeClr>
              </a:buClr>
              <a:defRPr/>
            </a:pPr>
            <a:r>
              <a:rPr lang="ru-RU" sz="2800">
                <a:latin typeface="Times New Roman" panose="02020603050405020304" charset="0"/>
                <a:cs typeface="Times New Roman" panose="02020603050405020304" charset="0"/>
              </a:rPr>
              <a:t>5.Есть ли подобные явления в вашем языке?</a:t>
            </a:r>
            <a:endParaRPr lang="ru-RU" sz="2800">
              <a:latin typeface="Times New Roman" panose="02020603050405020304" charset="0"/>
              <a:cs typeface="Times New Roman" panose="02020603050405020304" charset="0"/>
            </a:endParaRPr>
          </a:p>
          <a:p>
            <a:pPr marL="182880" indent="-182880" algn="ctr">
              <a:lnSpc>
                <a:spcPct val="114000"/>
              </a:lnSpc>
              <a:spcAft>
                <a:spcPts val="0"/>
              </a:spcAft>
              <a:buClr>
                <a:schemeClr val="accent1">
                  <a:lumMod val="75000"/>
                </a:schemeClr>
              </a:buClr>
              <a:defRPr/>
            </a:pPr>
            <a:endParaRPr lang="ru-RU" sz="2800"/>
          </a:p>
          <a:p>
            <a:pPr marL="182880" indent="-182880" algn="ctr">
              <a:lnSpc>
                <a:spcPct val="114000"/>
              </a:lnSpc>
              <a:spcAft>
                <a:spcPts val="0"/>
              </a:spcAft>
              <a:buClr>
                <a:schemeClr val="accent1">
                  <a:lumMod val="75000"/>
                </a:schemeClr>
              </a:buClr>
              <a:defRPr/>
            </a:pPr>
            <a:endParaRPr lang="ru-RU" sz="2800"/>
          </a:p>
        </p:txBody>
      </p:sp>
    </p:spTree>
  </p:cSld>
  <p:clrMapOvr>
    <a:masterClrMapping/>
  </p:clrMapOvr>
  <mc:AlternateContent xmlns:mc="http://schemas.openxmlformats.org/markup-compatibility/2006">
    <mc:Choice xmlns:p14="http://schemas.microsoft.com/office/powerpoint/2010/main" Requires="p14">
      <p:transition spd="slow" p14:dur="2000" advClick="0"/>
    </mc:Choice>
    <mc:Fallback>
      <p:transition spd="slow" advClick="0"/>
    </mc:Fallback>
  </mc:AlternateContent>
</p:sld>
</file>

<file path=ppt/tags/tag1.xml><?xml version="1.0" encoding="utf-8"?>
<p:tagLst xmlns:p="http://schemas.openxmlformats.org/presentationml/2006/main">
  <p:tag name="commondata" val="eyJoZGlkIjoiYmIzNjFlNmEwZGU3MzZhMDA2OTkzMGE5YjQ3MjRmY2IifQ=="/>
</p:tagLst>
</file>

<file path=ppt/theme/_rels/theme1.xml.rels><?xml version="1.0" encoding="UTF-8" standalone="yes"?>
<Relationships xmlns="http://schemas.openxmlformats.org/package/2006/relationships"><Relationship Id="rId1" Type="http://schemas.openxmlformats.org/officeDocument/2006/relationships/image" Target="../media/image4.jpeg"/></Relationships>
</file>

<file path=ppt/theme/theme1.xml><?xml version="1.0" encoding="utf-8"?>
<a:theme xmlns:a="http://schemas.openxmlformats.org/drawingml/2006/main" name="Дерево">
  <a:themeElements>
    <a:clrScheme name="Дерево">
      <a:dk1>
        <a:sysClr val="windowText" lastClr="000000"/>
      </a:dk1>
      <a:lt1>
        <a:sysClr val="window" lastClr="FFFFFF"/>
      </a:lt1>
      <a:dk2>
        <a:srgbClr val="696464"/>
      </a:dk2>
      <a:lt2>
        <a:srgbClr val="E9E5DC"/>
      </a:lt2>
      <a:accent1>
        <a:srgbClr val="D34817"/>
      </a:accent1>
      <a:accent2>
        <a:srgbClr val="9B2D1F"/>
      </a:accent2>
      <a:accent3>
        <a:srgbClr val="A28E6A"/>
      </a:accent3>
      <a:accent4>
        <a:srgbClr val="956251"/>
      </a:accent4>
      <a:accent5>
        <a:srgbClr val="918485"/>
      </a:accent5>
      <a:accent6>
        <a:srgbClr val="855D5D"/>
      </a:accent6>
      <a:hlink>
        <a:srgbClr val="CC9900"/>
      </a:hlink>
      <a:folHlink>
        <a:srgbClr val="96A9A9"/>
      </a:folHlink>
    </a:clrScheme>
    <a:fontScheme name="Дерево">
      <a:majorFont>
        <a:latin typeface="Rockwell Condensed"/>
        <a:ea typeface="Arial"/>
        <a:cs typeface="Arial"/>
      </a:majorFont>
      <a:minorFont>
        <a:latin typeface="Rockwell"/>
        <a:ea typeface="Arial"/>
        <a:cs typeface="Arial"/>
      </a:minorFont>
    </a:fontScheme>
    <a:fmtScheme name="Дерево">
      <a:fillStyleLst>
        <a:solidFill>
          <a:schemeClr val="phClr"/>
        </a:solidFill>
        <a:blipFill>
          <a:blip xmlns:r="http://schemas.openxmlformats.org/officeDocument/2006/relationships" r:embed="rId1">
            <a:duotone>
              <a:schemeClr val="phClr">
                <a:tint val="70000"/>
                <a:shade val="63000"/>
              </a:schemeClr>
              <a:schemeClr val="phClr">
                <a:tint val="10000"/>
                <a:satMod val="150000"/>
              </a:schemeClr>
            </a:duotone>
          </a:blip>
          <a:tile tx="0" ty="0" sx="60000" sy="59000" flip="none" algn="tl"/>
        </a:blipFill>
        <a:blipFill>
          <a:blip xmlns:r="http://schemas.openxmlformats.org/officeDocument/2006/relationships" r:embed="rId1">
            <a:duotone>
              <a:schemeClr val="phClr">
                <a:shade val="36000"/>
                <a:satMod val="120000"/>
              </a:schemeClr>
              <a:schemeClr val="phClr">
                <a:tint val="40000"/>
              </a:schemeClr>
            </a:duotone>
          </a:blip>
          <a:tile tx="0" ty="0" sx="60000" sy="59000" flip="none" algn="tl"/>
        </a:blipFill>
      </a:fillStyleLst>
      <a:lnStyleLst>
        <a:ln w="6350" cap="flat" cmpd="sng" algn="ctr">
          <a:solidFill>
            <a:schemeClr val="phClr"/>
          </a:solidFill>
          <a:prstDash val="solid"/>
        </a:ln>
        <a:ln w="12700" cap="flat" cmpd="sng" algn="ctr">
          <a:solidFill>
            <a:schemeClr val="phClr"/>
          </a:solidFill>
          <a:prstDash val="solid"/>
        </a:ln>
        <a:ln w="1905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effectStyle>
      </a:effectStyleLst>
      <a:bgFillStyleLst>
        <a:solidFill>
          <a:schemeClr val="phClr"/>
        </a:solidFill>
        <a:solidFill>
          <a:schemeClr val="phClr">
            <a:shade val="97000"/>
            <a:satMod val="150000"/>
          </a:schemeClr>
        </a:solidFill>
        <a:blipFill>
          <a:blip xmlns:r="http://schemas.openxmlformats.org/officeDocument/2006/relationships" r:embed="rId1">
            <a:duotone>
              <a:schemeClr val="phClr">
                <a:tint val="75000"/>
                <a:shade val="58000"/>
                <a:satMod val="120000"/>
              </a:schemeClr>
              <a:schemeClr val="phClr">
                <a:tint val="50000"/>
                <a:shade val="96000"/>
              </a:schemeClr>
            </a:duotone>
          </a:blip>
          <a:tile tx="0" ty="0" sx="100000" sy="100000" flip="none" algn="tl"/>
        </a:blipFill>
      </a:bgFillStyleLst>
    </a:fmtScheme>
  </a:themeElements>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{F9C77C95-53A4-4A4A-9B3E-162CD0D91023}tf10001070</Template>
  <TotalTime>0</TotalTime>
  <Words>12099</Words>
  <Application>WPS 演示</Application>
  <PresentationFormat>Широкоэкранный</PresentationFormat>
  <Paragraphs>202</Paragraphs>
  <Slides>31</Slides>
  <Notes>0</Notes>
  <HiddenSlides>0</HiddenSlides>
  <MMClips>0</MMClips>
  <ScaleCrop>false</ScaleCrop>
  <HeadingPairs>
    <vt:vector size="6" baseType="variant">
      <vt:variant>
        <vt:lpstr>已用的字体</vt:lpstr>
      </vt:variant>
      <vt:variant>
        <vt:i4>15</vt:i4>
      </vt:variant>
      <vt:variant>
        <vt:lpstr>主题</vt:lpstr>
      </vt:variant>
      <vt:variant>
        <vt:i4>1</vt:i4>
      </vt:variant>
      <vt:variant>
        <vt:lpstr>幻灯片标题</vt:lpstr>
      </vt:variant>
      <vt:variant>
        <vt:i4>31</vt:i4>
      </vt:variant>
    </vt:vector>
  </HeadingPairs>
  <TitlesOfParts>
    <vt:vector size="47" baseType="lpstr">
      <vt:lpstr>Arial</vt:lpstr>
      <vt:lpstr>宋体</vt:lpstr>
      <vt:lpstr>Wingdings</vt:lpstr>
      <vt:lpstr>Arial</vt:lpstr>
      <vt:lpstr>Rockwell Extra Bold</vt:lpstr>
      <vt:lpstr>Calibri</vt:lpstr>
      <vt:lpstr>Rockwell Condensed</vt:lpstr>
      <vt:lpstr>Wingdings</vt:lpstr>
      <vt:lpstr>Cambria</vt:lpstr>
      <vt:lpstr>Rockwell</vt:lpstr>
      <vt:lpstr>微软雅黑</vt:lpstr>
      <vt:lpstr>Arial Unicode MS</vt:lpstr>
      <vt:lpstr>Segoe Print</vt:lpstr>
      <vt:lpstr>Rockwell Condensed</vt:lpstr>
      <vt:lpstr>Times New Roman</vt:lpstr>
      <vt:lpstr>Дерево</vt:lpstr>
      <vt:lpstr>Стилистика</vt:lpstr>
      <vt:lpstr>Основные учебники</vt:lpstr>
      <vt:lpstr>Тема 9. Язык рекламы</vt:lpstr>
      <vt:lpstr>1. Реклама</vt:lpstr>
      <vt:lpstr>1.Реклама</vt:lpstr>
      <vt:lpstr>2. Рекламная коммуникация</vt:lpstr>
      <vt:lpstr>2. Рекламная коммуникация</vt:lpstr>
      <vt:lpstr>2. Рекламная коммуникация</vt:lpstr>
      <vt:lpstr>3. Структура рекламного текста</vt:lpstr>
      <vt:lpstr>3. Структура рекламного текста</vt:lpstr>
      <vt:lpstr>4. Язык рекламы</vt:lpstr>
      <vt:lpstr>Языковая игра. Приемы</vt:lpstr>
      <vt:lpstr>Языковая игра. Приемы</vt:lpstr>
      <vt:lpstr>Языковая игра. Приемы</vt:lpstr>
      <vt:lpstr>Языковая игра. Приемы</vt:lpstr>
      <vt:lpstr>Языковая игра. Приемы</vt:lpstr>
      <vt:lpstr>Языковая игра. Приемы</vt:lpstr>
      <vt:lpstr>Языковая игра. Приемы</vt:lpstr>
      <vt:lpstr>Язык рекламы</vt:lpstr>
      <vt:lpstr>Язык рекламы</vt:lpstr>
      <vt:lpstr>Язык рекламы</vt:lpstr>
      <vt:lpstr>Язык рекламы</vt:lpstr>
      <vt:lpstr>Ассоциации в рекламе</vt:lpstr>
      <vt:lpstr>Образные средства в рекламе и объявлениях.</vt:lpstr>
      <vt:lpstr>Образные средства в рекламе и объявлениях.</vt:lpstr>
      <vt:lpstr>Эффекты рекламы и объявлений</vt:lpstr>
      <vt:lpstr>1.Эффект словесной наглядности</vt:lpstr>
      <vt:lpstr>2. Эффект эмоционального сопереживания</vt:lpstr>
      <vt:lpstr>PowerPoint 演示文稿</vt:lpstr>
      <vt:lpstr>PowerPoint 演示文稿</vt:lpstr>
      <vt:lpstr>Повторение материала</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Стилистика</dc:title>
  <dc:creator>чеснокова ирина</dc:creator>
  <cp:lastModifiedBy>Administrator</cp:lastModifiedBy>
  <cp:revision>97</cp:revision>
  <dcterms:created xsi:type="dcterms:W3CDTF">2020-10-24T06:38:00Z</dcterms:created>
  <dcterms:modified xsi:type="dcterms:W3CDTF">2023-12-26T03:52:28Z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ICV">
    <vt:lpwstr>F55D1C396F774F60A5D395C74EE6DA29_12</vt:lpwstr>
  </property>
  <property fmtid="{D5CDD505-2E9C-101B-9397-08002B2CF9AE}" pid="3" name="KSOProductBuildVer">
    <vt:lpwstr>2052-12.1.0.16120</vt:lpwstr>
  </property>
</Properties>
</file>