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ink/ink1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.xml" ContentType="application/inkml+xml"/>
  <Override PartName="/ppt/ink/ink20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</p:sldIdLst>
  <p:sldSz cx="12193270" cy="6858000"/>
  <p:notesSz cx="12193270" cy="6858000"/>
  <p:custDataLst>
    <p:tags r:id="rId2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80" d="100"/>
          <a:sy n="80" d="100"/>
        </p:scale>
        <p:origin x="35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2" Type="http://schemas.openxmlformats.org/officeDocument/2006/relationships/tags" Target="tags/tag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424 318,'4'-1,"1"-1,-1 1,-1 1,0 0,0 0,0-1,1 0,-1 1,0-1,0 0,1 1,-1 0,0 0,0 0,0 0,0 0,0 0,0 0,1 0,0 0,0 0,0 0,-1 0,0 0,0 0,0 0,0 0,0 0,0 0,0 0,0 0,1 0,-1 0,0 0,0 0,0 0,0 0,0 0,1 0,-1 0,0 0,0 0,1 1,-1-1,0 0,1 1,-1-1,0 1,0-1,1 0,-1 0,0 0,0 0,0 0,0 0,0 0,0 0,0 0,0 0,0 0,1 0,-1 0,0 0,0 1,0-1,0 1,0-1,0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873 317,'3'0,"0"0,0 0,0 0,1 0,-1 2,0-2,0 0,0 0,0 0,0 0,0 0,0 0,0 0,0 0,0 0,0 0,0 0,0 0,0 0,1 0,-1-1,0 1,1 0,-1-1,1 1,-1-1,0 1,0-1,0 1,0 0,0 0,0 0,0 0,0 0,0 0,0 0,0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845 361,'4'-1,"-1"-1,1 2,0 0,-1 0,0 0,1 0,-1 0,0 0,0 0,0 0,0 0,1 0,-1 0,0 0,1 0,-1 0,0 0,0 0,0 0,0 0,1 0,-1 0,1 0,-1 0,0 0,1 0,-1 0,1 0,-1 0,1 0,-1 0,0 0,1 0,0 0,-1 0,0 0,1 0,1 0,-2 0,1 0,0 0,-1 0,0 0,0 0,1 0,-1 0,0 0,0 0,1 0,-1 0,0 0,0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159 389,'4'0,"-1"0,0 0,2 0,-1 0,0 0,-1 0,0 0,0 0,0 0,0 1,0-1,1 0,-1 0,1 0,-1 0,0 0,0 2,0-2,0 0,1 0,-1 0,0 0,0 0,0 0,0 0,1 0,0 0,-1 0,1 0,1 0,0 0,-2 0,0 0,0 0,0 0,2 0,-2 0,0 0,0 0,0 0,1 0,-1 0,0 0,0 0,0 0,0 0,0 0,1 0,0 0,-1 0,1 0,0 0,-1 0,0 0,1 0,-1 0,0 0,0 0,0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539 445,'3'1,"0"-1,0 0,0 0,0 0,0 0,0 0,0 0,0 0,0 0,0 0,1 0,-1 0,1 0,-1 0,0 0,1 0,0 0,-1 0,1 0,-1 0,0 0,1 0,-1 0,2 0,-2 0,1 0,-1 0,0 0,0 0,0 0,0 0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683 449,'4'0,"2"0,-3 0,1 1,-1-1,1 0,0 0,-1 0,1 0,-1 0,0 0,3 0,-3 0,0 0,0 0,1 0,0 0,-1 0,1 0,1 1,1-1,-3 0,2 0,-1 0,0 0,-1 0,1 0,-1 0,1 0,0 0,0 0,2 0,-3 0,1 0,-1 0,0 0,0 0,1 0,-1 0,0 0,1 0,1 0,-2 0,1 0,-1 0,0 0,0 0,1 0,-1 0,1 0,-1 0,1 0,-1 0,0 0,0 0,0 0,0 0,0 0,1 0,-1 0,1 0,-1 0,1 0,-1 0,0 0,0 0,2 0,-2 0,0 0,0 0,0 0,0 0,0 0,0 0,0 0,1 0,-1 0,1 0,0 0,-1 0,2 0,0 0,0 0,-2 0,1 0,0 0,-1 0,0 0,1 0,1 2,-1-2,1 1,-2-1,2 0,-1 0,0 1,0 1,0-2,1 0,-2 0,0 0,1 0,-1 0,0 0,0 0,2 0,-2 0,1 0,-1 0,1 0,-1 0,0 0,1 0,-1 0,0 0,0 0,0 0,0 0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608 535,'5'0,"-1"0,0 0,-1 0,0 0,0 0,0 0,1 0,0 0,-1 0,2 0,-2 0,1 0,-1 0,1 0,-1 0,0 0,0 0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ignorePressure" value="0"/>
    </inkml:brush>
  </inkml:definitions>
  <inkml:trace contextRef="#ctx0" brushRef="#br0">745 533,'3'0,"1"0,-1 0,0 0,0 0,0 0,3 0,-2 0,-1 0,0 0,2 0,-1 0,0 0,0 0,0 0,1 0,-1 0,2 0,-2 0,-1 0,2 0,-1 0,0 0,-1 0,1 0,0 0,0 0,1 0,-2 0,1 0,-1 0,3 0,-3 0,0 0,2 0,-1 0,0 0,1 0,0 0,0 0,1 0,0 0,0 0,0 0,1 0,-1 0,-2 0,1 0,1 0,-2 0,-1 0,0 0,0 0,1 0,-1 0,0 0,2 0,-2 0,0 0,2 0,1 0,-3 0,0 0,0 0,1 0,-1 0,0 0,0 0,1 0,0 0,-1 0,0 0,0 0,1 0,0 0,-1 0,0 0,0 0,0 0,2 0,-2 0,0 0,0 0,0 0,1 0,-1 0,0 0,0 0,1 0,-1 0,1 0,-1 0,1 0,0 0,-1 0,0 0,0 0,0 1,1 0,-1-1,0 0,0 0,0 0,1 0,0 0,-1 0,0 0,0 0,0 0,0 0,1 0,-1 0,1 0,0 0,-1 0,0 0,0 0,0 0,0 0,1 0,0 0,-1-1,0 1,0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408 277,'3'0,"2"0,-2 0,1 0,0 0,-1 0,1 0,1 0,-2 0,0-1,1 1,0-1,-1 0,1 1,2 0,-2 0,-1 0,0 0,1 0,-1 0,0 0,1 0,-1 0,1 0,-1 0,0 0,0 0,0 0,0 0,0 0,0 0,1 0,-1 0,0 0,0 0,1 0,0 0,-1 0,0 0,0 0,0 0,0 0,1 0,-1 0,0 0,1 0,1 0,-1 0,-1 0,0 0,0 0,0 0,0 0,0 0,1 0,-1 0,0 0,0 0,0 0,0 0,1 0,-1 0,0 0,0 0,0 0,0 0,1 0,0 0,-1 0,2 0,-2 0,1 0,1 0,0 0,0 0,-1 0,-1 0,0 0,0 0,0 0,0 0,1 0,-1 0,0 0,0 0,0 0,0 0,0 0,0 0,1 0,0 0,1 0,-1 0,-1 0,0 0,1 0,1 0,-1 0,0 0,-1 0,1 0,-1 0,0 0,0 0,0 0,1 0,-1 0,1 0,0 0,-1 0,2 0,-1 0,-1 0,0 0,0 0,0 0,0 0,0 0,1 0,-1 0,0 0,0 0,0 0,0 0,0 1,1 0,0-1,-1 1,0-1,0 1,1-1,-1 0,0 1,0-1,0 2,0-2,0 0,1 0,-1 1,0 0,0-1,1 0,-1 0,1 0,-1 0,0 0,0 0,0 0,0 0,0 0,0 0,0 0,0 0,0 0,0 0,0 0,1 0,-1 0,0 0,0 0,0 0,0-1,0 0,0 1,0 0,0 0,0 0,0-1,0 1,1 0,-1 0,0 0,0 0,1 0,-1 0,0 0,0 0,0-1,0 0,2 1,-2 0,0-1,3 1,-1 0,-2 0,2-2,-2 1,0 1,0 0,0-1,2 1,-2 0,0-2,1 2,0-1,0 1,-1 0,0 0,1 0,-1 0,1 0,0 0,-1 0,0 0,0 0,0 0,0 0,0 0,0 0,0 1,0-1,0 1,0-1,1 1,-1 0,0-1,0 1,0-1,0 0,0 0,0 0,0 2,1-2,-1 0,2 1,-2-1,1 1,-1-1,1 0,-1 0,0 0,0 0,0 0,0 0,0 0,0 0,0 0,0 0,0 0,0 0,0 0,0 0,1 0,-1 0,0 1,0-1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836 497,'4'0,"1"0,0 0,-1 0,-1 0,0 0,1 0,-1 0,0 0,0 0,3 0,-1 0,-2 0,0 0,0 0,1 0,-1 0,1 0,-1 0,0 0,0 0,1 0,-1 0,0 0,1 0,-1 0,0 0,0 0,0 0,1 0,-1 0,0 0,0 0,0 0,0 0,0 0,1 0,-1 0,0 0,0 0,1 0,0 0,0 0,0 0,-1 0,1 1,-1-1,0 0,0 0,0 0,0 0,0 0,0 0,0 0,0 0,0 0,0 0,0 0,0 0,0 0,0 0,0 0,0 0,1 0,1-1,-1 0,-1 0,1 1,0 0,-1 0,0-1,0 1,1-2,-1 2,3 0,-2 0,1 0,-1-1,0 1,-1-1,0 1,0-1,1 1,0-1,0 0,-1 1,0 0,0 0,0 0,0 0,1-1,-1 1,0 0,0 0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403 404,'3'0,"0"0,0 0,0 0,1 0,0 0,-1 0,0 0,0 0,1 0,-1 0,0 0,0 0,0 0,0 0,1 0,0 0,-1 0,1 0,0 0,1 0,-1 0,-1 0,0 0,0 0,0 0,0 0,0 1,0-1,0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820 408,'5'-1,"-2"1,1-1,0 1,0 0,-1 0,2 0,0 0,0 0,-2 0,1-1,-1 1,0 0,1 0,-1 0,2 0,0 0,-2 0,1 0,0 0,-1 0,0 0,0 0,0 0,0 0,0 0,0 0,0 0,0 0,0 0,0 0,1 0,-1 0,0-1,0 1,0 0,0 0,0 0,1 0,-1 0,0 0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164 277,'3'0,"1"0,-1 0,1 0,1 0,1 1,-2-1,2 1,0 0,-2-1,1 0,1 0,-2 0,0 0,-1 0,1 0,1 0,-2 0,0 0,3 0,-2 0,-1 0,1 0,-1 0,1 0,0 0,-1 0,2 0,-1 0,0 0,0 0,0 0,1 0,-1 0,-1 0,0 0,0 0,2 0,-2 0,0 2,1-2,-1 0,1 0,2 0,-2 0,-1 0,0 0,0 0,2 0,-1 0,-1 0,1 0,0 0,0 0,1 0,-1 0,0 0,2 0,0 0,-2 0,-1 0,1 0,-1 0,0 0,2 0,-2 0,1 1,-1-1,0 0,1 0,0 0,-1 0,0 0,0 0,2 0,-2 0,0 0,0 0,3 0,-3 0,0 0,3 0,-2 0,0 0,-1 0,1 0,-1 0,0 0,2 0,-2 0,2 0,-2 0,0 0,1 0,-1 0,2 0,-2 0,1 0,1 0,0 0,1 0,1 0,-2 0,-1 0,0 0,-1 0,0 0,2 0,-2 0,2 0,-1 0,0 0,0 0,1 0,2 0,1 0,-1 0,0 0,-2 0,3 0,-1 0,1 0,-3 0,3 0,-1 0,-2 0,2 0,-3 0,0 0,0 0,-1 1,0-1,0 0,0 0,0 0,0 0,1 0,-1 0,0 0,1 0,0 0,1 0,-1 0,2 0,-1 0,-1 0,0 0,1 0,-1 0,2 0,-3 0,0 0,0 0,0 0,0 0,0 0,1 0,0 0,-1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149 332,'3'0,"2"0,-1 0,1 0,0 0,2 0,-3 0,2 0,-2 0,0 0,-1 0,5 0,-4 0,2 0,-1 0,3 0,-4 0,0 0,1 0,-2 0,3 0,-3 0,1 0,0 0,1 0,-1 0,-1 0,1 0,2 0,-2 0,1 0,1 0,-1 0,1 0,-1 0,0 0,0 0,3 0,-3 0,0 0,1 0,-2 0,0 0,-1 0,3 0,-2 0,0 0,2 0,-2 0,0 0,2 0,-1 0,0 0,2 0,-1 0,-1 0,-1 0,3 0,-2 0,1 0,-2 0,1 0,2 0,-3 0,2 0,-3 0,1 0,-1 0,1 0,2 0,-2 0,-1 0,1 0,0 0,-1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157 384,'3'0,"1"1,0-1,0 2,1-2,-1 0,1 0,-1 0,0 0,0 0,3 0,-1 0,-2 0,0 0,1 0,-1 0,1 0,0 0,2 0,-1 0,1 0,1 0,0 0,-1 0,-2 0,2 0,-2 0,0 0,-1 0,1 0,-2 0,1 0,-1 0,2 0,-2 0,2 0,-2 0,0 0,2 0,-1 0,-1 0,1 0,-1 0,0 0,1 0,-1 0,0 0,1 0,1 0,-2 0,1 0,-1 0,1 0,-1 1,0-1,0 0,1 0,-1 0,0 0,1 0,-1 0,0 0,2 0,2 0,-3 0,-1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286 476,'3'-1,"1"1,-1 0,1 0,0 0,-1 0,0 0,0 0,1 0,-1 0,0 0,0 0,1 0,-1 0,0 0,0 0,0 0,1 0,-1 0,2 1,-2-1,1 1,-1-1,2 1,-1 0,0-1,0 0,1 2,-2-2,0 1,0-1,1 0,1 0,-2 0,2 1,-1 1,-1-2,0 0,2 0,-2 0,0 0,0 0,0 0,0 0,0 0,0 0,0 0,0 0,0 0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9701" units="cm"/>
      <inkml:brushProperty name="height" value="0.09701" units="cm"/>
      <inkml:brushProperty name="color" value="#ff0000"/>
      <inkml:brushProperty name="ignorePressure" value="0"/>
    </inkml:brush>
  </inkml:definitions>
  <inkml:trace contextRef="#ctx0" brushRef="#br0">506 483,'5'-1,"-2"0,1 1,0 0,-1 0,2 0,-2 0,0 0,2 0,-2 0,0 0,1 0,1 0,-2 0,1 0,2 0,0 0,-3 0,0 0,0 0,3 0,-3 0,1 0,-1 0,1 0,-1 0,1 0,0 0,0 0,1 0,-2 0,0 0,0 0,0 0,1 0,-1 0,2 0,-2 0,1 0,-1 0,1 0,1 0,-2 0,0 0,0 0,1 0,-1 0,0 0,0 0,1 0,-1 0,2 0,-2 0,1 0,-1 0,0 0,2 0,-2 0,1 0,0 0,0 0,-1 0,0 0,0 0,1 0,-1 0,0 0,1 0,0 0,-1 0,1 0,0 0,-1 0,1 0,1 0,-1 0,-1 0,0 0,1 0,-1 0,0 0,0 0,0 0,0 0,0 0,1 0,-1 0,0 0,0 0,2 0,-1 0,0 0,-1 0,0 0,0 0,0 0,0 0,1 0,0 0,-1 0,0 0,0 0,0 0,0 0,0 0,0 0,0 0,0 0,0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9701" units="cm"/>
      <inkml:brushProperty name="height" value="0.09701" units="cm"/>
      <inkml:brushProperty name="color" value="#c00000"/>
      <inkml:brushProperty name="ignorePressure" value="0"/>
    </inkml:brush>
  </inkml:definitions>
  <inkml:trace contextRef="#ctx0" brushRef="#br0">398 455,'-2'3,"1"0,-2-1,2 1,-1 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9701" units="cm"/>
      <inkml:brushProperty name="height" value="0.09701" units="cm"/>
      <inkml:brushProperty name="color" value="#c00000"/>
      <inkml:brushProperty name="ignorePressure" value="0"/>
    </inkml:brush>
  </inkml:definitions>
  <inkml:trace contextRef="#ctx0" brushRef="#br0">387 457,'3'2,"-1"1,2-1,-1 1,0 0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units="cm"/>
          <inkml:channel name="Y" type="integer" units="cm"/>
        </inkml:traceFormat>
        <inkml:channelProperties>
          <inkml:channelProperty channel="X" name="resolution" value="28.3464566929134" units="1/cm"/>
          <inkml:channelProperty channel="Y" name="resolution" value="28.3464566929134" units="1/cm"/>
        </inkml:channelProperties>
      </inkml:inkSource>
      <inkml:timestamp xml:id="ts0" timeString="2023-12-07T14:52:59"/>
    </inkml:context>
    <inkml:brush xml:id="br0">
      <inkml:brushProperty name="width" value="0.09701" units="cm"/>
      <inkml:brushProperty name="height" value="0.09701" units="cm"/>
      <inkml:brushProperty name="color" value="#c00000"/>
      <inkml:brushProperty name="ignorePressure" value="0"/>
    </inkml:brush>
  </inkml:definitions>
  <inkml:trace contextRef="#ctx0" brushRef="#br0">305 185,'2'0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Blank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 showMasterPhAnim="0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 type="subTitle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Title,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Title,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PhAnim="0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PhAnim="0" userDrawn="1">
  <p:cSld name="Centere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subTitle"/>
          </p:nvPr>
        </p:nvSpPr>
        <p:spPr bwMode="auto">
          <a:xfrm>
            <a:off x="1069920" y="483840"/>
            <a:ext cx="10058400" cy="7462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 showMasterPhAnim="0" userDrawn="1">
  <p:cSld name="Title, 2 Content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 showMasterPhAnim="0" userDrawn="1">
  <p:cSld name="Title Content and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8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79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0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1" name="PlaceHolder 4"/>
          <p:cNvSpPr>
            <a:spLocks noGrp="1"/>
          </p:cNvSpPr>
          <p:nvPr>
            <p:ph type="body"/>
          </p:nvPr>
        </p:nvSpPr>
        <p:spPr bwMode="auto">
          <a:xfrm>
            <a:off x="6224039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 showMasterPhAnim="0" userDrawn="1">
  <p:cSld name="Title, 2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 showMasterPhAnim="0" userDrawn="1">
  <p:cSld name="Title,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88" name="PlaceHolder 3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 showMasterPhAnim="0" userDrawn="1">
  <p:cSld name="Title, 4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1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2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3" name="PlaceHolder 5"/>
          <p:cNvSpPr>
            <a:spLocks noGrp="1"/>
          </p:cNvSpPr>
          <p:nvPr>
            <p:ph type="body"/>
          </p:nvPr>
        </p:nvSpPr>
        <p:spPr bwMode="auto">
          <a:xfrm>
            <a:off x="6224039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Title, 6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95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6" name="PlaceHolder 3"/>
          <p:cNvSpPr>
            <a:spLocks noGrp="1"/>
          </p:cNvSpPr>
          <p:nvPr>
            <p:ph type="body"/>
          </p:nvPr>
        </p:nvSpPr>
        <p:spPr bwMode="auto">
          <a:xfrm>
            <a:off x="447084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7" name="PlaceHolder 4"/>
          <p:cNvSpPr>
            <a:spLocks noGrp="1"/>
          </p:cNvSpPr>
          <p:nvPr>
            <p:ph type="body"/>
          </p:nvPr>
        </p:nvSpPr>
        <p:spPr bwMode="auto">
          <a:xfrm>
            <a:off x="787176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8" name="PlaceHolder 5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99" name="PlaceHolder 6"/>
          <p:cNvSpPr>
            <a:spLocks noGrp="1"/>
          </p:cNvSpPr>
          <p:nvPr>
            <p:ph type="body"/>
          </p:nvPr>
        </p:nvSpPr>
        <p:spPr bwMode="auto">
          <a:xfrm>
            <a:off x="447084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100" name="PlaceHolder 7"/>
          <p:cNvSpPr>
            <a:spLocks noGrp="1"/>
          </p:cNvSpPr>
          <p:nvPr>
            <p:ph type="body"/>
          </p:nvPr>
        </p:nvSpPr>
        <p:spPr bwMode="auto">
          <a:xfrm>
            <a:off x="787176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Blank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 showMasterPhAnim="0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subTitle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 showMasterPhAnim="0" userDrawn="1">
  <p:cSld name="Title,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13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 showMasterPhAnim="0" userDrawn="1">
  <p:cSld name="Title,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PhAnim="0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 showMasterPhAnim="0" userDrawn="1">
  <p:cSld name="Centere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subTitle"/>
          </p:nvPr>
        </p:nvSpPr>
        <p:spPr bwMode="auto">
          <a:xfrm>
            <a:off x="1069920" y="483840"/>
            <a:ext cx="10058400" cy="746244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 showMasterPhAnim="0" userDrawn="1">
  <p:cSld name="Title, 2 Content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 showMasterPhAnim="0" userDrawn="1">
  <p:cSld name="Title Content and 2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body"/>
          </p:nvPr>
        </p:nvSpPr>
        <p:spPr bwMode="auto">
          <a:xfrm>
            <a:off x="6224039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 showMasterPhAnim="0" userDrawn="1">
  <p:cSld name="Title, 2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9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0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 showMasterPhAnim="0" userDrawn="1">
  <p:cSld name="Title, Content over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1005840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 showMasterPhAnim="0" userDrawn="1">
  <p:cSld name="Title, 4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 bwMode="auto">
          <a:xfrm>
            <a:off x="6224039" y="212076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 bwMode="auto">
          <a:xfrm>
            <a:off x="6224039" y="4237200"/>
            <a:ext cx="490824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 showMasterPhAnim="0" userDrawn="1">
  <p:cSld name="Title, 6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9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40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1" name="PlaceHolder 3"/>
          <p:cNvSpPr>
            <a:spLocks noGrp="1"/>
          </p:cNvSpPr>
          <p:nvPr>
            <p:ph type="body"/>
          </p:nvPr>
        </p:nvSpPr>
        <p:spPr bwMode="auto">
          <a:xfrm>
            <a:off x="447084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2" name="PlaceHolder 4"/>
          <p:cNvSpPr>
            <a:spLocks noGrp="1"/>
          </p:cNvSpPr>
          <p:nvPr>
            <p:ph type="body"/>
          </p:nvPr>
        </p:nvSpPr>
        <p:spPr bwMode="auto">
          <a:xfrm>
            <a:off x="7871760" y="212076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3" name="PlaceHolder 5"/>
          <p:cNvSpPr>
            <a:spLocks noGrp="1"/>
          </p:cNvSpPr>
          <p:nvPr>
            <p:ph type="body"/>
          </p:nvPr>
        </p:nvSpPr>
        <p:spPr bwMode="auto">
          <a:xfrm>
            <a:off x="106992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4" name="PlaceHolder 6"/>
          <p:cNvSpPr>
            <a:spLocks noGrp="1"/>
          </p:cNvSpPr>
          <p:nvPr>
            <p:ph type="body"/>
          </p:nvPr>
        </p:nvSpPr>
        <p:spPr bwMode="auto">
          <a:xfrm>
            <a:off x="447084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45" name="PlaceHolder 7"/>
          <p:cNvSpPr>
            <a:spLocks noGrp="1"/>
          </p:cNvSpPr>
          <p:nvPr>
            <p:ph type="body"/>
          </p:nvPr>
        </p:nvSpPr>
        <p:spPr bwMode="auto">
          <a:xfrm>
            <a:off x="7871760" y="4237200"/>
            <a:ext cx="3238560" cy="193248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../media/image4.png"/><Relationship Id="rId15" Type="http://schemas.openxmlformats.org/officeDocument/2006/relationships/image" Target="../media/image3.png"/><Relationship Id="rId14" Type="http://schemas.openxmlformats.org/officeDocument/2006/relationships/image" Target="../media/image2.png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4" Type="http://schemas.openxmlformats.org/officeDocument/2006/relationships/theme" Target="../theme/theme2.xml"/><Relationship Id="rId13" Type="http://schemas.openxmlformats.org/officeDocument/2006/relationships/image" Target="../media/image5.png"/><Relationship Id="rId12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grpSp>
        <p:nvGrpSpPr>
          <p:cNvPr id="46" name="Group 1"/>
          <p:cNvGrpSpPr/>
          <p:nvPr/>
        </p:nvGrpSpPr>
        <p:grpSpPr bwMode="auto">
          <a:xfrm>
            <a:off x="914400" y="1341360"/>
            <a:ext cx="10234440" cy="90720"/>
            <a:chOff x="914400" y="1341360"/>
            <a:chExt cx="10234440" cy="90720"/>
          </a:xfrm>
        </p:grpSpPr>
        <p:pic>
          <p:nvPicPr>
            <p:cNvPr id="47" name="Rectangle 6"/>
            <p:cNvPicPr/>
            <p:nvPr/>
          </p:nvPicPr>
          <p:blipFill>
            <a:blip r:embed="rId13"/>
            <a:stretch>
              <a:fillRect/>
            </a:stretch>
          </p:blipFill>
          <p:spPr bwMode="auto">
            <a:xfrm>
              <a:off x="914400" y="1341360"/>
              <a:ext cx="10234440" cy="9072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48" name="CustomShape 2"/>
            <p:cNvSpPr/>
            <p:nvPr/>
          </p:nvSpPr>
          <p:spPr bwMode="auto">
            <a:xfrm>
              <a:off x="920879" y="1346040"/>
              <a:ext cx="10223280" cy="8100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49" name="Group 3"/>
          <p:cNvGrpSpPr/>
          <p:nvPr/>
        </p:nvGrpSpPr>
        <p:grpSpPr bwMode="auto">
          <a:xfrm>
            <a:off x="914400" y="4290840"/>
            <a:ext cx="10234440" cy="98640"/>
            <a:chOff x="914400" y="4290840"/>
            <a:chExt cx="10234440" cy="98640"/>
          </a:xfrm>
        </p:grpSpPr>
        <p:pic>
          <p:nvPicPr>
            <p:cNvPr id="50" name="Rectangle 7"/>
            <p:cNvPicPr/>
            <p:nvPr/>
          </p:nvPicPr>
          <p:blipFill>
            <a:blip r:embed="rId14"/>
            <a:stretch>
              <a:fillRect/>
            </a:stretch>
          </p:blipFill>
          <p:spPr bwMode="auto">
            <a:xfrm>
              <a:off x="914400" y="4290840"/>
              <a:ext cx="10234440" cy="9864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51" name="CustomShape 4"/>
            <p:cNvSpPr/>
            <p:nvPr/>
          </p:nvSpPr>
          <p:spPr bwMode="auto">
            <a:xfrm>
              <a:off x="920879" y="4299120"/>
              <a:ext cx="10223280" cy="8064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52" name="Group 5"/>
          <p:cNvGrpSpPr/>
          <p:nvPr/>
        </p:nvGrpSpPr>
        <p:grpSpPr bwMode="auto">
          <a:xfrm>
            <a:off x="914400" y="1481040"/>
            <a:ext cx="10234440" cy="2756160"/>
            <a:chOff x="914400" y="1481040"/>
            <a:chExt cx="10234440" cy="2756160"/>
          </a:xfrm>
        </p:grpSpPr>
        <p:pic>
          <p:nvPicPr>
            <p:cNvPr id="53" name="Rectangle 8"/>
            <p:cNvPicPr/>
            <p:nvPr/>
          </p:nvPicPr>
          <p:blipFill>
            <a:blip r:embed="rId15"/>
            <a:stretch>
              <a:fillRect/>
            </a:stretch>
          </p:blipFill>
          <p:spPr bwMode="auto">
            <a:xfrm>
              <a:off x="914400" y="1481040"/>
              <a:ext cx="10234440" cy="2756160"/>
            </a:xfrm>
            <a:prstGeom prst="rect">
              <a:avLst/>
            </a:prstGeom>
            <a:ln w="0">
              <a:noFill/>
            </a:ln>
          </p:spPr>
        </p:pic>
        <p:sp>
          <p:nvSpPr>
            <p:cNvPr id="54" name="CustomShape 6"/>
            <p:cNvSpPr/>
            <p:nvPr/>
          </p:nvSpPr>
          <p:spPr bwMode="auto">
            <a:xfrm>
              <a:off x="920879" y="1484280"/>
              <a:ext cx="10223280" cy="2743200"/>
            </a:xfrm>
            <a:custGeom>
              <a:avLst/>
              <a:gdLst/>
              <a:ahLst/>
              <a:cxnLst/>
              <a:rect l="l" t="t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55" name="Group 7"/>
          <p:cNvGrpSpPr/>
          <p:nvPr/>
        </p:nvGrpSpPr>
        <p:grpSpPr bwMode="auto">
          <a:xfrm>
            <a:off x="9648720" y="4068720"/>
            <a:ext cx="1081080" cy="1081080"/>
            <a:chOff x="9648720" y="4068720"/>
            <a:chExt cx="1081080" cy="1081080"/>
          </a:xfrm>
        </p:grpSpPr>
        <p:grpSp>
          <p:nvGrpSpPr>
            <p:cNvPr id="56" name="Group 8"/>
            <p:cNvGrpSpPr/>
            <p:nvPr/>
          </p:nvGrpSpPr>
          <p:grpSpPr bwMode="auto">
            <a:xfrm>
              <a:off x="9648720" y="4068720"/>
              <a:ext cx="1081080" cy="1081080"/>
              <a:chOff x="9648720" y="4068720"/>
              <a:chExt cx="1081080" cy="1081080"/>
            </a:xfrm>
          </p:grpSpPr>
          <p:pic>
            <p:nvPicPr>
              <p:cNvPr id="57" name="Oval 10"/>
              <p:cNvPicPr/>
              <p:nvPr/>
            </p:nvPicPr>
            <p:blipFill>
              <a:blip r:embed="rId16"/>
              <a:stretch>
                <a:fillRect/>
              </a:stretch>
            </p:blipFill>
            <p:spPr bwMode="auto">
              <a:xfrm>
                <a:off x="9648720" y="4068720"/>
                <a:ext cx="1081080" cy="108108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58" name="CustomShape 9"/>
              <p:cNvSpPr/>
              <p:nvPr/>
            </p:nvSpPr>
            <p:spPr bwMode="auto">
              <a:xfrm>
                <a:off x="9810360" y="4233240"/>
                <a:ext cx="757440" cy="753120"/>
              </a:xfrm>
              <a:custGeom>
                <a:avLst/>
                <a:gdLst/>
                <a:ahLst/>
                <a:cxnLst/>
                <a:rect l="l" t="t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  <p:sp>
          <p:nvSpPr>
            <p:cNvPr id="59" name="CustomShape 10"/>
            <p:cNvSpPr/>
            <p:nvPr/>
          </p:nvSpPr>
          <p:spPr bwMode="auto">
            <a:xfrm>
              <a:off x="9760320" y="4183560"/>
              <a:ext cx="857160" cy="852480"/>
            </a:xfrm>
            <a:prstGeom prst="ellipse">
              <a:avLst/>
            </a:prstGeom>
            <a:noFill/>
            <a:ln w="2556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60" name="PlaceHolder 1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r>
              <a:rPr lang="en-US" sz="5400" b="0" strike="noStrike" spc="-1">
                <a:solidFill>
                  <a:srgbClr val="000000"/>
                </a:solidFill>
                <a:latin typeface="Rockwell Condensed"/>
              </a:rPr>
              <a:t>Click to edit the title text format</a:t>
            </a: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61" name="PlaceHolder 1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 marL="182245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Click to edit the outline text format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457200" lvl="1" indent="-182880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Second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730250" lvl="2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Third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004570" lvl="3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Fourth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4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Fifth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5" indent="-182245">
              <a:spcBef>
                <a:spcPts val="1200"/>
              </a:spcBef>
              <a:buClr>
                <a:srgbClr val="000000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Sixth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6" indent="-182245">
              <a:spcBef>
                <a:spcPts val="1200"/>
              </a:spcBef>
              <a:buClr>
                <a:srgbClr val="000000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Seventh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62" name="PlaceHolder 13"/>
          <p:cNvSpPr>
            <a:spLocks noGrp="1"/>
          </p:cNvSpPr>
          <p:nvPr>
            <p:ph type="dt"/>
          </p:nvPr>
        </p:nvSpPr>
        <p:spPr bwMode="auto">
          <a:xfrm>
            <a:off x="7964640" y="6272280"/>
            <a:ext cx="32731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1100" b="0" strike="noStrike" spc="-1">
                <a:solidFill>
                  <a:srgbClr val="696464"/>
                </a:solidFill>
                <a:latin typeface="Rockwell"/>
              </a:rPr>
              <a:t>&lt;date/time&gt;</a:t>
            </a:r>
            <a:endParaRPr lang="en-US" sz="1100" b="0" strike="noStrike" spc="-1">
              <a:latin typeface="Times New Roman" panose="02020603050405020304"/>
            </a:endParaRPr>
          </a:p>
        </p:txBody>
      </p:sp>
      <p:sp>
        <p:nvSpPr>
          <p:cNvPr id="63" name="PlaceHolder 14"/>
          <p:cNvSpPr>
            <a:spLocks noGrp="1"/>
          </p:cNvSpPr>
          <p:nvPr>
            <p:ph type="ftr"/>
          </p:nvPr>
        </p:nvSpPr>
        <p:spPr bwMode="auto">
          <a:xfrm>
            <a:off x="1087200" y="6272280"/>
            <a:ext cx="63277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1800" b="0" strike="noStrike" spc="-1">
              <a:solidFill>
                <a:srgbClr val="000000"/>
              </a:solidFill>
              <a:latin typeface="Arial" panose="020B0604020202020204"/>
            </a:endParaRPr>
          </a:p>
        </p:txBody>
      </p:sp>
      <p:sp>
        <p:nvSpPr>
          <p:cNvPr id="64" name="PlaceHolder 15"/>
          <p:cNvSpPr>
            <a:spLocks noGrp="1"/>
          </p:cNvSpPr>
          <p:nvPr>
            <p:ph type="sldNum"/>
          </p:nvPr>
        </p:nvSpPr>
        <p:spPr bwMode="auto">
          <a:xfrm>
            <a:off x="9593280" y="4289040"/>
            <a:ext cx="1193759" cy="63972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fld id="{52E40577-DE72-4B67-9489-8BBE63E780E6}" type="slidenum">
              <a:rPr lang="en-US" sz="2800" b="1" strike="noStrike" spc="-1">
                <a:solidFill>
                  <a:srgbClr val="FFFFFF"/>
                </a:solidFill>
                <a:latin typeface="Rockwell Condensed"/>
              </a:rPr>
            </a:fld>
            <a:endParaRPr lang="en-US" sz="2800" b="0" strike="noStrike" spc="-1">
              <a:latin typeface="Times New Roman" panose="0202060305040502030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title"/>
          </p:nvPr>
        </p:nvSpPr>
        <p:spPr bwMode="auto">
          <a:xfrm>
            <a:off x="1069920" y="483840"/>
            <a:ext cx="10058400" cy="160956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defRPr/>
            </a:pPr>
            <a:r>
              <a:rPr lang="en-US" sz="5400" b="0" strike="noStrike" spc="-1">
                <a:solidFill>
                  <a:srgbClr val="000000"/>
                </a:solidFill>
                <a:latin typeface="Rockwell Condensed"/>
              </a:rPr>
              <a:t>Click to edit the title text format</a:t>
            </a:r>
            <a:endParaRPr lang="en-US" sz="5400" b="0" strike="noStrike" spc="-1">
              <a:solidFill>
                <a:srgbClr val="000000"/>
              </a:solidFill>
              <a:latin typeface="Rockwell Condensed"/>
            </a:endParaRPr>
          </a:p>
        </p:txBody>
      </p:sp>
      <p:sp>
        <p:nvSpPr>
          <p:cNvPr id="11" name="PlaceHolder 2"/>
          <p:cNvSpPr>
            <a:spLocks noGrp="1"/>
          </p:cNvSpPr>
          <p:nvPr>
            <p:ph type="body"/>
          </p:nvPr>
        </p:nvSpPr>
        <p:spPr bwMode="auto">
          <a:xfrm>
            <a:off x="1069920" y="2120760"/>
            <a:ext cx="10058400" cy="405144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 marL="182245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Click to edit the outline text format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457200" lvl="1" indent="-182880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Second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730250" lvl="2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Third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004570" lvl="3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Fourth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4" indent="-182245"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Fifth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5" indent="-182245">
              <a:spcBef>
                <a:spcPts val="1200"/>
              </a:spcBef>
              <a:buClr>
                <a:srgbClr val="000000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Sixth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279525" lvl="6" indent="-182245">
              <a:spcBef>
                <a:spcPts val="1200"/>
              </a:spcBef>
              <a:buClr>
                <a:srgbClr val="000000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2000" b="0" strike="noStrike" spc="-1">
                <a:solidFill>
                  <a:srgbClr val="000000"/>
                </a:solidFill>
                <a:latin typeface="Rockwell"/>
              </a:rPr>
              <a:t>Seventh Outline Level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 bwMode="auto">
          <a:xfrm>
            <a:off x="7964640" y="6272280"/>
            <a:ext cx="32731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en-US" sz="1100" b="0" strike="noStrike" spc="-1">
                <a:solidFill>
                  <a:srgbClr val="696464"/>
                </a:solidFill>
                <a:latin typeface="Rockwell"/>
              </a:rPr>
              <a:t>&lt;date/time&gt;</a:t>
            </a:r>
            <a:endParaRPr lang="en-US" sz="1100" b="0" strike="noStrike" spc="-1">
              <a:latin typeface="Times New Roman" panose="02020603050405020304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 bwMode="auto">
          <a:xfrm>
            <a:off x="1087200" y="6272280"/>
            <a:ext cx="63277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1800" b="0" strike="noStrike" spc="-1">
              <a:solidFill>
                <a:srgbClr val="000000"/>
              </a:solidFill>
              <a:latin typeface="Arial" panose="020B0604020202020204"/>
            </a:endParaRPr>
          </a:p>
        </p:txBody>
      </p:sp>
      <p:grpSp>
        <p:nvGrpSpPr>
          <p:cNvPr id="4" name="Group 5"/>
          <p:cNvGrpSpPr/>
          <p:nvPr/>
        </p:nvGrpSpPr>
        <p:grpSpPr bwMode="auto">
          <a:xfrm>
            <a:off x="11401560" y="6229440"/>
            <a:ext cx="457200" cy="457200"/>
            <a:chOff x="11401560" y="6229440"/>
            <a:chExt cx="457200" cy="457200"/>
          </a:xfrm>
        </p:grpSpPr>
        <p:grpSp>
          <p:nvGrpSpPr>
            <p:cNvPr id="5" name="Group 6"/>
            <p:cNvGrpSpPr/>
            <p:nvPr/>
          </p:nvGrpSpPr>
          <p:grpSpPr bwMode="auto">
            <a:xfrm>
              <a:off x="11401560" y="6229440"/>
              <a:ext cx="457200" cy="457200"/>
              <a:chOff x="11401560" y="6229440"/>
              <a:chExt cx="457200" cy="457200"/>
            </a:xfrm>
          </p:grpSpPr>
          <p:pic>
            <p:nvPicPr>
              <p:cNvPr id="6" name="Oval 7"/>
              <p:cNvPicPr/>
              <p:nvPr/>
            </p:nvPicPr>
            <p:blipFill>
              <a:blip r:embed="rId13"/>
              <a:stretch>
                <a:fillRect/>
              </a:stretch>
            </p:blipFill>
            <p:spPr bwMode="auto">
              <a:xfrm>
                <a:off x="11401560" y="6229440"/>
                <a:ext cx="457200" cy="457200"/>
              </a:xfrm>
              <a:prstGeom prst="rect">
                <a:avLst/>
              </a:prstGeom>
              <a:ln w="0">
                <a:noFill/>
              </a:ln>
            </p:spPr>
          </p:pic>
          <p:sp>
            <p:nvSpPr>
              <p:cNvPr id="7" name="CustomShape 7"/>
              <p:cNvSpPr/>
              <p:nvPr/>
            </p:nvSpPr>
            <p:spPr bwMode="auto">
              <a:xfrm>
                <a:off x="11474280" y="6299640"/>
                <a:ext cx="315000" cy="315000"/>
              </a:xfrm>
              <a:custGeom>
                <a:avLst/>
                <a:gdLst/>
                <a:ahLst/>
                <a:cxnLst/>
                <a:rect l="l" t="t" r="r" b="b"/>
                <a:pathLst>
                  <a:path w="21600" h="21600" extrusionOk="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0"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/>
            </p:style>
          </p:sp>
        </p:grpSp>
        <p:sp>
          <p:nvSpPr>
            <p:cNvPr id="8" name="CustomShape 8"/>
            <p:cNvSpPr/>
            <p:nvPr/>
          </p:nvSpPr>
          <p:spPr bwMode="auto">
            <a:xfrm>
              <a:off x="11437200" y="6262200"/>
              <a:ext cx="389880" cy="389880"/>
            </a:xfrm>
            <a:prstGeom prst="ellipse">
              <a:avLst/>
            </a:prstGeom>
            <a:noFill/>
            <a:ln w="12600">
              <a:solidFill>
                <a:srgbClr val="FFFFFF"/>
              </a:solidFill>
              <a:miter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9" name="PlaceHolder 9"/>
          <p:cNvSpPr>
            <a:spLocks noGrp="1"/>
          </p:cNvSpPr>
          <p:nvPr>
            <p:ph type="sldNum"/>
          </p:nvPr>
        </p:nvSpPr>
        <p:spPr bwMode="auto">
          <a:xfrm>
            <a:off x="11310480" y="6272280"/>
            <a:ext cx="639720" cy="365040"/>
          </a:xfrm>
          <a:prstGeom prst="rect">
            <a:avLst/>
          </a:prstGeom>
        </p:spPr>
        <p:txBody>
          <a:bodyPr lIns="90000" tIns="46800" rIns="90000" bIns="46800" anchor="ctr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fld id="{79FF92AF-4656-4D89-884A-72C89A2CE621}" type="slidenum">
              <a:rPr lang="en-US" sz="1400" b="1" strike="noStrike" spc="-1">
                <a:solidFill>
                  <a:srgbClr val="FFFFFF"/>
                </a:solidFill>
                <a:latin typeface="Rockwell Condensed"/>
              </a:rPr>
            </a:fld>
            <a:endParaRPr lang="en-US" sz="1400" b="0" strike="noStrike" spc="-1">
              <a:latin typeface="Times New Roman" panose="02020603050405020304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image" Target="../media/image14.png"/><Relationship Id="rId8" Type="http://schemas.openxmlformats.org/officeDocument/2006/relationships/customXml" Target="../ink/ink4.xml"/><Relationship Id="rId7" Type="http://schemas.openxmlformats.org/officeDocument/2006/relationships/image" Target="../media/image13.png"/><Relationship Id="rId6" Type="http://schemas.openxmlformats.org/officeDocument/2006/relationships/customXml" Target="../ink/ink3.xml"/><Relationship Id="rId5" Type="http://schemas.openxmlformats.org/officeDocument/2006/relationships/image" Target="../media/image12.png"/><Relationship Id="rId4" Type="http://schemas.openxmlformats.org/officeDocument/2006/relationships/customXml" Target="../ink/ink2.xml"/><Relationship Id="rId3" Type="http://schemas.openxmlformats.org/officeDocument/2006/relationships/image" Target="../media/image11.png"/><Relationship Id="rId2" Type="http://schemas.openxmlformats.org/officeDocument/2006/relationships/customXml" Target="../ink/ink1.xml"/><Relationship Id="rId18" Type="http://schemas.openxmlformats.org/officeDocument/2006/relationships/slideLayout" Target="../slideLayouts/slideLayout13.xml"/><Relationship Id="rId17" Type="http://schemas.openxmlformats.org/officeDocument/2006/relationships/image" Target="../media/image18.png"/><Relationship Id="rId16" Type="http://schemas.openxmlformats.org/officeDocument/2006/relationships/customXml" Target="../ink/ink8.xml"/><Relationship Id="rId15" Type="http://schemas.openxmlformats.org/officeDocument/2006/relationships/image" Target="../media/image17.png"/><Relationship Id="rId14" Type="http://schemas.openxmlformats.org/officeDocument/2006/relationships/customXml" Target="../ink/ink7.xml"/><Relationship Id="rId13" Type="http://schemas.openxmlformats.org/officeDocument/2006/relationships/image" Target="../media/image16.png"/><Relationship Id="rId12" Type="http://schemas.openxmlformats.org/officeDocument/2006/relationships/customXml" Target="../ink/ink6.xml"/><Relationship Id="rId11" Type="http://schemas.openxmlformats.org/officeDocument/2006/relationships/image" Target="../media/image15.png"/><Relationship Id="rId10" Type="http://schemas.openxmlformats.org/officeDocument/2006/relationships/customXml" Target="../ink/ink5.xml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image" Target="../media/image25.png"/><Relationship Id="rId8" Type="http://schemas.openxmlformats.org/officeDocument/2006/relationships/customXml" Target="../ink/ink12.xml"/><Relationship Id="rId7" Type="http://schemas.openxmlformats.org/officeDocument/2006/relationships/image" Target="../media/image24.png"/><Relationship Id="rId6" Type="http://schemas.openxmlformats.org/officeDocument/2006/relationships/customXml" Target="../ink/ink11.xml"/><Relationship Id="rId5" Type="http://schemas.openxmlformats.org/officeDocument/2006/relationships/image" Target="../media/image23.png"/><Relationship Id="rId4" Type="http://schemas.openxmlformats.org/officeDocument/2006/relationships/customXml" Target="../ink/ink10.xml"/><Relationship Id="rId3" Type="http://schemas.openxmlformats.org/officeDocument/2006/relationships/image" Target="../media/image22.png"/><Relationship Id="rId2" Type="http://schemas.openxmlformats.org/officeDocument/2006/relationships/customXml" Target="../ink/ink9.xml"/><Relationship Id="rId10" Type="http://schemas.openxmlformats.org/officeDocument/2006/relationships/slideLayout" Target="../slideLayouts/slideLayout13.xml"/><Relationship Id="rId1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image" Target="../media/image30.png"/><Relationship Id="rId8" Type="http://schemas.openxmlformats.org/officeDocument/2006/relationships/customXml" Target="../ink/ink16.xml"/><Relationship Id="rId7" Type="http://schemas.openxmlformats.org/officeDocument/2006/relationships/image" Target="../media/image29.png"/><Relationship Id="rId6" Type="http://schemas.openxmlformats.org/officeDocument/2006/relationships/customXml" Target="../ink/ink15.xml"/><Relationship Id="rId5" Type="http://schemas.openxmlformats.org/officeDocument/2006/relationships/image" Target="../media/image28.png"/><Relationship Id="rId4" Type="http://schemas.openxmlformats.org/officeDocument/2006/relationships/customXml" Target="../ink/ink14.xml"/><Relationship Id="rId3" Type="http://schemas.openxmlformats.org/officeDocument/2006/relationships/image" Target="../media/image27.png"/><Relationship Id="rId2" Type="http://schemas.openxmlformats.org/officeDocument/2006/relationships/customXml" Target="../ink/ink13.xml"/><Relationship Id="rId12" Type="http://schemas.openxmlformats.org/officeDocument/2006/relationships/slideLayout" Target="../slideLayouts/slideLayout13.xml"/><Relationship Id="rId11" Type="http://schemas.openxmlformats.org/officeDocument/2006/relationships/image" Target="../media/image31.png"/><Relationship Id="rId10" Type="http://schemas.openxmlformats.org/officeDocument/2006/relationships/customXml" Target="../ink/ink17.xml"/><Relationship Id="rId1" Type="http://schemas.openxmlformats.org/officeDocument/2006/relationships/image" Target="../media/image26.pn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3.xml"/><Relationship Id="rId5" Type="http://schemas.openxmlformats.org/officeDocument/2006/relationships/image" Target="../media/image33.png"/><Relationship Id="rId4" Type="http://schemas.openxmlformats.org/officeDocument/2006/relationships/customXml" Target="../ink/ink19.xml"/><Relationship Id="rId3" Type="http://schemas.openxmlformats.org/officeDocument/2006/relationships/image" Target="../media/image32.png"/><Relationship Id="rId2" Type="http://schemas.openxmlformats.org/officeDocument/2006/relationships/customXml" Target="../ink/ink18.xml"/><Relationship Id="rId1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35.png"/><Relationship Id="rId2" Type="http://schemas.openxmlformats.org/officeDocument/2006/relationships/customXml" Target="../ink/ink20.xml"/><Relationship Id="rId1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47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47600" y="1427040"/>
            <a:ext cx="9980640" cy="304812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48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41320" y="1438200"/>
            <a:ext cx="10509480" cy="35416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49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249120"/>
            <a:ext cx="10071360" cy="1854360"/>
          </a:xfrm>
          <a:prstGeom prst="rect">
            <a:avLst/>
          </a:prstGeom>
          <a:ln w="0">
            <a:noFill/>
          </a:ln>
        </p:spPr>
      </p:pic>
      <p:sp>
        <p:nvSpPr>
          <p:cNvPr id="250" name="TextShape 1"/>
          <p:cNvSpPr txBox="1"/>
          <p:nvPr/>
        </p:nvSpPr>
        <p:spPr bwMode="auto">
          <a:xfrm>
            <a:off x="1069920" y="2708280"/>
            <a:ext cx="10058400" cy="346392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1" strike="noStrike" spc="-1">
                <a:solidFill>
                  <a:srgbClr val="000000"/>
                </a:solidFill>
                <a:latin typeface="Cambria" panose="02040503050406030204"/>
              </a:rPr>
              <a:t>Официально-деловой стиль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обслуживает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сферу официальных отношений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между государственной властью и населением, между странами, предприятиями и различными организациями, между людьми и обществом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1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927000" y="353880"/>
            <a:ext cx="10344240" cy="1749600"/>
          </a:xfrm>
          <a:prstGeom prst="rect">
            <a:avLst/>
          </a:prstGeom>
          <a:ln w="0">
            <a:noFill/>
          </a:ln>
        </p:spPr>
      </p:pic>
      <p:sp>
        <p:nvSpPr>
          <p:cNvPr id="252" name="TextShape 1"/>
          <p:cNvSpPr txBox="1"/>
          <p:nvPr/>
        </p:nvSpPr>
        <p:spPr bwMode="auto">
          <a:xfrm>
            <a:off x="1452240" y="2472840"/>
            <a:ext cx="3722760" cy="359100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3200" b="1" strike="noStrike" spc="-1">
                <a:solidFill>
                  <a:srgbClr val="000000"/>
                </a:solidFill>
                <a:latin typeface="Cambria" panose="02040503050406030204"/>
              </a:rPr>
              <a:t>Язык дипломатии и законов</a:t>
            </a:r>
            <a:endParaRPr lang="en-US" sz="3200" b="0" strike="noStrike" spc="-1">
              <a:solidFill>
                <a:srgbClr val="000000"/>
              </a:solidFill>
              <a:latin typeface="Rockwell"/>
            </a:endParaRPr>
          </a:p>
        </p:txBody>
      </p:sp>
      <p:sp>
        <p:nvSpPr>
          <p:cNvPr id="253" name="CustomShape 2"/>
          <p:cNvSpPr/>
          <p:nvPr/>
        </p:nvSpPr>
        <p:spPr bwMode="auto">
          <a:xfrm>
            <a:off x="6608880" y="2473200"/>
            <a:ext cx="3865320" cy="3443400"/>
          </a:xfrm>
          <a:custGeom>
            <a:avLst/>
            <a:gdLst/>
            <a:ahLst/>
            <a:cxnLst/>
            <a:rect l="l" t="t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6800" rIns="90000" bIns="46800"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Clr>
                <a:srgbClr val="000000"/>
              </a:buClr>
              <a:buFont typeface="Arial" panose="020B0604020202020204"/>
              <a:buChar char="•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3200" b="1" strike="noStrike" spc="-1">
                <a:solidFill>
                  <a:srgbClr val="000000"/>
                </a:solidFill>
                <a:latin typeface="Calibri" panose="020F0502020204030204"/>
              </a:rPr>
              <a:t>Язык делопроизводства: деловые бумаги и служебная переписка</a:t>
            </a:r>
            <a:endParaRPr lang="en-US" sz="3200" b="0" strike="noStrike" spc="-1">
              <a:solidFill>
                <a:srgbClr val="000000"/>
              </a:solidFill>
              <a:latin typeface="Arial" panose="020B060402020202020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4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927000" y="353880"/>
            <a:ext cx="10344240" cy="1749600"/>
          </a:xfrm>
          <a:prstGeom prst="rect">
            <a:avLst/>
          </a:prstGeom>
          <a:ln w="0">
            <a:noFill/>
          </a:ln>
        </p:spPr>
      </p:pic>
      <p:sp>
        <p:nvSpPr>
          <p:cNvPr id="255" name="TextShape 1"/>
          <p:cNvSpPr txBox="1"/>
          <p:nvPr/>
        </p:nvSpPr>
        <p:spPr bwMode="auto">
          <a:xfrm>
            <a:off x="1063800" y="2468519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Небольшой диапазон используемых лингвистических средств и ограниченный круг тем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Высока степень повторяемости (частотность) отдельных языковых форм: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настоящим подтверждается, довожу до вашего сведения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Официальность, безличность сообщаемой информации: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 сообщается, проводится, предписывается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6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927000" y="353880"/>
            <a:ext cx="10344240" cy="1749600"/>
          </a:xfrm>
          <a:prstGeom prst="rect">
            <a:avLst/>
          </a:prstGeom>
          <a:ln w="0">
            <a:noFill/>
          </a:ln>
        </p:spPr>
      </p:pic>
      <p:sp>
        <p:nvSpPr>
          <p:cNvPr id="257" name="TextShape 1"/>
          <p:cNvSpPr txBox="1"/>
          <p:nvPr/>
        </p:nvSpPr>
        <p:spPr bwMode="auto">
          <a:xfrm>
            <a:off x="1063800" y="2468519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Ему свойственны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конкретность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следование шаблону: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говорят, что  документы официального стиля не пишут, а составляют из уже готовых фраз.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В стиле нет проявления эмоций и личного отношения автора или составителя текста. 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Для этого стиля характерны клише и типизированные конструкции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2" p14:bwMode="auto">
            <p14:nvContentPartPr>
              <p14:cNvPr id="2" name="墨迹 1"/>
              <p14:cNvContentPartPr/>
              <p14:nvPr/>
            </p14:nvContentPartPr>
            <p14:xfrm>
              <a:off x="3787140" y="2767965"/>
              <a:ext cx="1991995" cy="71120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3"/>
            </p:blipFill>
            <p:spPr>
              <a:xfrm>
                <a:off x="3787140" y="2767965"/>
                <a:ext cx="1991995" cy="711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" p14:bwMode="auto">
            <p14:nvContentPartPr>
              <p14:cNvPr id="3" name="墨迹 2"/>
              <p14:cNvContentPartPr/>
              <p14:nvPr/>
            </p14:nvContentPartPr>
            <p14:xfrm>
              <a:off x="7797800" y="2812415"/>
              <a:ext cx="1054100" cy="35560"/>
            </p14:xfrm>
          </p:contentPart>
        </mc:Choice>
        <mc:Fallback xmlns="">
          <p:pic>
            <p:nvPicPr>
              <p:cNvPr id="3" name="墨迹 2"/>
            </p:nvPicPr>
            <p:blipFill>
              <a:blip r:embed="rId5"/>
            </p:blipFill>
            <p:spPr>
              <a:xfrm>
                <a:off x="7797800" y="2812415"/>
                <a:ext cx="1054100" cy="355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" p14:bwMode="auto">
            <p14:nvContentPartPr>
              <p14:cNvPr id="4" name="墨迹 3"/>
              <p14:cNvContentPartPr/>
              <p14:nvPr/>
            </p14:nvContentPartPr>
            <p14:xfrm>
              <a:off x="7547610" y="3196590"/>
              <a:ext cx="1599565" cy="2667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7"/>
            </p:blipFill>
            <p:spPr>
              <a:xfrm>
                <a:off x="7547610" y="3196590"/>
                <a:ext cx="1599565" cy="26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" p14:bwMode="auto">
            <p14:nvContentPartPr>
              <p14:cNvPr id="5" name="墨迹 4"/>
              <p14:cNvContentPartPr/>
              <p14:nvPr/>
            </p14:nvContentPartPr>
            <p14:xfrm>
              <a:off x="1419860" y="3473450"/>
              <a:ext cx="1813560" cy="26670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9"/>
            </p:blipFill>
            <p:spPr>
              <a:xfrm>
                <a:off x="1419860" y="3473450"/>
                <a:ext cx="1813560" cy="2667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0" p14:bwMode="auto">
            <p14:nvContentPartPr>
              <p14:cNvPr id="6" name="墨迹 5"/>
              <p14:cNvContentPartPr/>
              <p14:nvPr/>
            </p14:nvContentPartPr>
            <p14:xfrm>
              <a:off x="4814570" y="3973195"/>
              <a:ext cx="937895" cy="8890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11"/>
            </p:blipFill>
            <p:spPr>
              <a:xfrm>
                <a:off x="4814570" y="3973195"/>
                <a:ext cx="937895" cy="88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2" p14:bwMode="auto">
            <p14:nvContentPartPr>
              <p14:cNvPr id="7" name="墨迹 6"/>
              <p14:cNvContentPartPr/>
              <p14:nvPr/>
            </p14:nvContentPartPr>
            <p14:xfrm>
              <a:off x="6101080" y="4009390"/>
              <a:ext cx="3831590" cy="71120"/>
            </p14:xfrm>
          </p:contentPart>
        </mc:Choice>
        <mc:Fallback xmlns="">
          <p:pic>
            <p:nvPicPr>
              <p:cNvPr id="7" name="墨迹 6"/>
            </p:nvPicPr>
            <p:blipFill>
              <a:blip r:embed="rId13"/>
            </p:blipFill>
            <p:spPr>
              <a:xfrm>
                <a:off x="6101080" y="4009390"/>
                <a:ext cx="3831590" cy="7112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4" p14:bwMode="auto">
            <p14:nvContentPartPr>
              <p14:cNvPr id="8" name="墨迹 7"/>
              <p14:cNvContentPartPr/>
              <p14:nvPr/>
            </p14:nvContentPartPr>
            <p14:xfrm>
              <a:off x="5430520" y="4777105"/>
              <a:ext cx="572135" cy="360"/>
            </p14:xfrm>
          </p:contentPart>
        </mc:Choice>
        <mc:Fallback xmlns="">
          <p:pic>
            <p:nvPicPr>
              <p:cNvPr id="8" name="墨迹 7"/>
            </p:nvPicPr>
            <p:blipFill>
              <a:blip r:embed="rId15"/>
            </p:blipFill>
            <p:spPr>
              <a:xfrm>
                <a:off x="5430520" y="4777105"/>
                <a:ext cx="572135" cy="3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6" p14:bwMode="auto">
            <p14:nvContentPartPr>
              <p14:cNvPr id="9" name="墨迹 8"/>
              <p14:cNvContentPartPr/>
              <p14:nvPr/>
            </p14:nvContentPartPr>
            <p14:xfrm>
              <a:off x="6654800" y="4759325"/>
              <a:ext cx="4171315" cy="17780"/>
            </p14:xfrm>
          </p:contentPart>
        </mc:Choice>
        <mc:Fallback xmlns="">
          <p:pic>
            <p:nvPicPr>
              <p:cNvPr id="9" name="墨迹 8"/>
            </p:nvPicPr>
            <p:blipFill>
              <a:blip r:embed="rId17"/>
            </p:blipFill>
            <p:spPr>
              <a:xfrm>
                <a:off x="6654800" y="4759325"/>
                <a:ext cx="4171315" cy="1778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8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0560" y="1639800"/>
            <a:ext cx="10071000" cy="22860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59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890640" y="480960"/>
            <a:ext cx="10423440" cy="1622520"/>
          </a:xfrm>
          <a:prstGeom prst="rect">
            <a:avLst/>
          </a:prstGeom>
          <a:ln w="0">
            <a:noFill/>
          </a:ln>
        </p:spPr>
      </p:pic>
      <p:sp>
        <p:nvSpPr>
          <p:cNvPr id="260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Использование интернациональных терминов (в языке дипломатии):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коммюнике, контракт, декларация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Избегание неточности, двусмысленности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Канцеляризмы, клише, штампы: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иметь место 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(быть),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доводить до сведения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 (говорить, объяснять),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принимать соответствующие меры</a:t>
            </a: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 (делать для чего-либо)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Отсутствие фразеологизмов и образной лексики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1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80960"/>
            <a:ext cx="10071360" cy="1622520"/>
          </a:xfrm>
          <a:prstGeom prst="rect">
            <a:avLst/>
          </a:prstGeom>
          <a:ln w="0">
            <a:noFill/>
          </a:ln>
        </p:spPr>
      </p:pic>
      <p:sp>
        <p:nvSpPr>
          <p:cNvPr id="262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Использование глагольно-именных словосочетаний вместо глаголов: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 произвести ремонт (ср. отремонтировать), провести расследование (ср. расследовать)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Использование пассивных конструкций и безличных форм: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предоставляется возможность, комиссией было обнаружено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«Нанизывание» существительных в форме родительного падежа: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протокол заседания совета директоров завода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2" p14:bwMode="auto">
            <p14:nvContentPartPr>
              <p14:cNvPr id="2" name="墨迹 1"/>
              <p14:cNvContentPartPr/>
              <p14:nvPr/>
            </p14:nvContentPartPr>
            <p14:xfrm>
              <a:off x="3644265" y="2410460"/>
              <a:ext cx="7405370" cy="116205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3"/>
            </p:blipFill>
            <p:spPr>
              <a:xfrm>
                <a:off x="3644265" y="2410460"/>
                <a:ext cx="7405370" cy="11620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" p14:bwMode="auto">
            <p14:nvContentPartPr>
              <p14:cNvPr id="3" name="墨迹 2"/>
              <p14:cNvContentPartPr/>
              <p14:nvPr/>
            </p14:nvContentPartPr>
            <p14:xfrm>
              <a:off x="7467600" y="4339590"/>
              <a:ext cx="2894330" cy="107315"/>
            </p14:xfrm>
          </p:contentPart>
        </mc:Choice>
        <mc:Fallback xmlns="">
          <p:pic>
            <p:nvPicPr>
              <p:cNvPr id="3" name="墨迹 2"/>
            </p:nvPicPr>
            <p:blipFill>
              <a:blip r:embed="rId5"/>
            </p:blipFill>
            <p:spPr>
              <a:xfrm>
                <a:off x="7467600" y="4339590"/>
                <a:ext cx="2894330" cy="10731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" p14:bwMode="auto">
            <p14:nvContentPartPr>
              <p14:cNvPr id="4" name="墨迹 3"/>
              <p14:cNvContentPartPr/>
              <p14:nvPr/>
            </p14:nvContentPartPr>
            <p14:xfrm>
              <a:off x="3599815" y="3607435"/>
              <a:ext cx="892810" cy="889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7"/>
            </p:blipFill>
            <p:spPr>
              <a:xfrm>
                <a:off x="3599815" y="3607435"/>
                <a:ext cx="892810" cy="889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" p14:bwMode="auto">
            <p14:nvContentPartPr>
              <p14:cNvPr id="5" name="墨迹 4"/>
              <p14:cNvContentPartPr/>
              <p14:nvPr/>
            </p14:nvContentPartPr>
            <p14:xfrm>
              <a:off x="7324725" y="3607435"/>
              <a:ext cx="1285875" cy="35560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9"/>
            </p:blipFill>
            <p:spPr>
              <a:xfrm>
                <a:off x="7324725" y="3607435"/>
                <a:ext cx="1285875" cy="3556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3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80960"/>
            <a:ext cx="10071360" cy="1622520"/>
          </a:xfrm>
          <a:prstGeom prst="rect">
            <a:avLst/>
          </a:prstGeom>
          <a:ln w="0">
            <a:noFill/>
          </a:ln>
        </p:spPr>
      </p:pic>
      <p:sp>
        <p:nvSpPr>
          <p:cNvPr id="264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Длинные распространённые предложения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Сложная союзная связь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Наличие перечней (фрагменты текста могут быть не разделены знаками препинания, а перечислены подпунктами)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Обилие причастных и деепричастных оборотов: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нижеподписавшийся, рассматриваемый, установленный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2" p14:bwMode="auto">
            <p14:nvContentPartPr>
              <p14:cNvPr id="2" name="墨迹 1"/>
              <p14:cNvContentPartPr/>
              <p14:nvPr/>
            </p14:nvContentPartPr>
            <p14:xfrm>
              <a:off x="1464945" y="2473325"/>
              <a:ext cx="5948680" cy="62230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3"/>
            </p:blipFill>
            <p:spPr>
              <a:xfrm>
                <a:off x="1464945" y="2473325"/>
                <a:ext cx="5948680" cy="6223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" p14:bwMode="auto">
            <p14:nvContentPartPr>
              <p14:cNvPr id="3" name="墨迹 2"/>
              <p14:cNvContentPartPr/>
              <p14:nvPr/>
            </p14:nvContentPartPr>
            <p14:xfrm>
              <a:off x="1330960" y="2964180"/>
              <a:ext cx="3215640" cy="360"/>
            </p14:xfrm>
          </p:contentPart>
        </mc:Choice>
        <mc:Fallback xmlns="">
          <p:pic>
            <p:nvPicPr>
              <p:cNvPr id="3" name="墨迹 2"/>
            </p:nvPicPr>
            <p:blipFill>
              <a:blip r:embed="rId5"/>
            </p:blipFill>
            <p:spPr>
              <a:xfrm>
                <a:off x="1330960" y="2964180"/>
                <a:ext cx="3215640" cy="3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6" p14:bwMode="auto">
            <p14:nvContentPartPr>
              <p14:cNvPr id="4" name="墨迹 3"/>
              <p14:cNvContentPartPr/>
              <p14:nvPr/>
            </p14:nvContentPartPr>
            <p14:xfrm>
              <a:off x="1402080" y="3429000"/>
              <a:ext cx="2563495" cy="35560"/>
            </p14:xfrm>
          </p:contentPart>
        </mc:Choice>
        <mc:Fallback xmlns="">
          <p:pic>
            <p:nvPicPr>
              <p:cNvPr id="4" name="墨迹 3"/>
            </p:nvPicPr>
            <p:blipFill>
              <a:blip r:embed="rId7"/>
            </p:blipFill>
            <p:spPr>
              <a:xfrm>
                <a:off x="1402080" y="3429000"/>
                <a:ext cx="2563495" cy="35560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8" p14:bwMode="auto">
            <p14:nvContentPartPr>
              <p14:cNvPr id="5" name="墨迹 4"/>
              <p14:cNvContentPartPr/>
              <p14:nvPr/>
            </p14:nvContentPartPr>
            <p14:xfrm>
              <a:off x="2554605" y="4241165"/>
              <a:ext cx="1527175" cy="89535"/>
            </p14:xfrm>
          </p:contentPart>
        </mc:Choice>
        <mc:Fallback xmlns="">
          <p:pic>
            <p:nvPicPr>
              <p:cNvPr id="5" name="墨迹 4"/>
            </p:nvPicPr>
            <p:blipFill>
              <a:blip r:embed="rId9"/>
            </p:blipFill>
            <p:spPr>
              <a:xfrm>
                <a:off x="2554605" y="4241165"/>
                <a:ext cx="1527175" cy="8953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10" p14:bwMode="auto">
            <p14:nvContentPartPr>
              <p14:cNvPr id="6" name="墨迹 5"/>
              <p14:cNvContentPartPr/>
              <p14:nvPr/>
            </p14:nvContentPartPr>
            <p14:xfrm>
              <a:off x="4519930" y="4295140"/>
              <a:ext cx="3474720" cy="17780"/>
            </p14:xfrm>
          </p:contentPart>
        </mc:Choice>
        <mc:Fallback xmlns="">
          <p:pic>
            <p:nvPicPr>
              <p:cNvPr id="6" name="墨迹 5"/>
            </p:nvPicPr>
            <p:blipFill>
              <a:blip r:embed="rId11"/>
            </p:blipFill>
            <p:spPr>
              <a:xfrm>
                <a:off x="4519930" y="4295140"/>
                <a:ext cx="3474720" cy="1778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5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249120"/>
            <a:ext cx="10071360" cy="1854360"/>
          </a:xfrm>
          <a:prstGeom prst="rect">
            <a:avLst/>
          </a:prstGeom>
          <a:ln w="0">
            <a:noFill/>
          </a:ln>
        </p:spPr>
      </p:pic>
      <p:sp>
        <p:nvSpPr>
          <p:cNvPr id="266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В этом стиле используются </a:t>
            </a:r>
            <a:r>
              <a:rPr lang="ru-RU" sz="2400" b="0" i="1" strike="noStrike" spc="-1">
                <a:solidFill>
                  <a:srgbClr val="000000"/>
                </a:solidFill>
                <a:latin typeface="Cambria" panose="02040503050406030204"/>
              </a:rPr>
              <a:t>термины юридической, бухгалтерской и дипломатической сфер.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400" b="0" strike="noStrike" spc="-1">
                <a:solidFill>
                  <a:srgbClr val="000000"/>
                </a:solidFill>
                <a:latin typeface="Cambria" panose="02040503050406030204"/>
              </a:rPr>
              <a:t>Сухой и стилистический нейтральный, данный стиль свободен не только от разговорной и жаргонной лексики, но и от литературных слов, имеющих эмоционально-экспрессивную окраску или употреблённый в переносном значении.</a:t>
            </a:r>
            <a:endParaRPr lang="en-US" sz="2400" b="0" strike="noStrike" spc="-1">
              <a:solidFill>
                <a:srgbClr val="000000"/>
              </a:solidFill>
              <a:latin typeface="Rockwell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2" p14:bwMode="auto">
            <p14:nvContentPartPr>
              <p14:cNvPr id="2" name="墨迹 1"/>
              <p14:cNvContentPartPr/>
              <p14:nvPr/>
            </p14:nvContentPartPr>
            <p14:xfrm>
              <a:off x="3474720" y="4062730"/>
              <a:ext cx="80010" cy="133985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3"/>
            </p:blipFill>
            <p:spPr>
              <a:xfrm>
                <a:off x="3474720" y="4062730"/>
                <a:ext cx="80010" cy="133985"/>
              </a:xfrm>
              <a:prstGeom prst="rect"/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r:id="rId4" p14:bwMode="auto">
            <p14:nvContentPartPr>
              <p14:cNvPr id="3" name="墨迹 2"/>
              <p14:cNvContentPartPr/>
              <p14:nvPr/>
            </p14:nvContentPartPr>
            <p14:xfrm>
              <a:off x="3456940" y="4080510"/>
              <a:ext cx="133985" cy="116205"/>
            </p14:xfrm>
          </p:contentPart>
        </mc:Choice>
        <mc:Fallback xmlns="">
          <p:pic>
            <p:nvPicPr>
              <p:cNvPr id="3" name="墨迹 2"/>
            </p:nvPicPr>
            <p:blipFill>
              <a:blip r:embed="rId5"/>
            </p:blipFill>
            <p:spPr>
              <a:xfrm>
                <a:off x="3456940" y="4080510"/>
                <a:ext cx="133985" cy="116205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7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249120"/>
            <a:ext cx="10071360" cy="1854360"/>
          </a:xfrm>
          <a:prstGeom prst="rect">
            <a:avLst/>
          </a:prstGeom>
          <a:ln w="0">
            <a:noFill/>
          </a:ln>
        </p:spPr>
      </p:pic>
      <p:sp>
        <p:nvSpPr>
          <p:cNvPr id="268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Реализуется </a:t>
            </a: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чаще всего </a:t>
            </a: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в </a:t>
            </a:r>
            <a:r>
              <a:rPr lang="ru-RU" sz="2000" b="0" i="1" strike="noStrike" spc="-1">
                <a:solidFill>
                  <a:srgbClr val="000000"/>
                </a:solidFill>
                <a:latin typeface="Cambria" panose="02040503050406030204"/>
              </a:rPr>
              <a:t>письменной форме.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Основные </a:t>
            </a: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жанры</a:t>
            </a: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: </a:t>
            </a:r>
            <a:r>
              <a:rPr lang="ru-RU" sz="2000" b="0" i="1" strike="noStrike" spc="-1">
                <a:solidFill>
                  <a:srgbClr val="000000"/>
                </a:solidFill>
                <a:latin typeface="Cambria" panose="02040503050406030204"/>
              </a:rPr>
              <a:t> деловое письмо, контракт, приказ, протокол, указ, постановление, заявление, резюме.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В</a:t>
            </a: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 устной форме</a:t>
            </a: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 – </a:t>
            </a:r>
            <a:r>
              <a:rPr lang="ru-RU" sz="2000" b="0" i="1" strike="noStrike" spc="-1">
                <a:solidFill>
                  <a:srgbClr val="000000"/>
                </a:solidFill>
                <a:latin typeface="Cambria" panose="02040503050406030204"/>
              </a:rPr>
              <a:t>деловые переговоры, выступления участников судебного процесса. 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69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80960"/>
            <a:ext cx="10071360" cy="1622520"/>
          </a:xfrm>
          <a:prstGeom prst="rect">
            <a:avLst/>
          </a:prstGeom>
          <a:ln w="0">
            <a:noFill/>
          </a:ln>
        </p:spPr>
      </p:pic>
      <p:sp>
        <p:nvSpPr>
          <p:cNvPr id="270" name="TextShape 1"/>
          <p:cNvSpPr txBox="1"/>
          <p:nvPr/>
        </p:nvSpPr>
        <p:spPr bwMode="auto">
          <a:xfrm>
            <a:off x="838080" y="2093759"/>
            <a:ext cx="10515600" cy="408312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Конкретный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Сухой (стиль)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Субъективный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Переносный (смысл)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Однозначность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i="1" strike="noStrike" spc="-1">
                <a:solidFill>
                  <a:srgbClr val="000000"/>
                </a:solidFill>
                <a:latin typeface="Cambria" panose="02040503050406030204"/>
              </a:rPr>
              <a:t>Подберите антонимы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r:id="rId2" p14:bwMode="auto">
            <p14:nvContentPartPr>
              <p14:cNvPr id="2" name="墨迹 1"/>
              <p14:cNvContentPartPr/>
              <p14:nvPr/>
            </p14:nvContentPartPr>
            <p14:xfrm>
              <a:off x="2724150" y="1651635"/>
              <a:ext cx="17780" cy="360"/>
            </p14:xfrm>
          </p:contentPart>
        </mc:Choice>
        <mc:Fallback xmlns="">
          <p:pic>
            <p:nvPicPr>
              <p:cNvPr id="2" name="墨迹 1"/>
            </p:nvPicPr>
            <p:blipFill>
              <a:blip r:embed="rId3"/>
            </p:blipFill>
            <p:spPr>
              <a:xfrm>
                <a:off x="2724150" y="1651635"/>
                <a:ext cx="17780" cy="360"/>
              </a:xfrm>
              <a:prstGeom prst="rect"/>
            </p:spPr>
          </p:pic>
        </mc:Fallback>
      </mc:AlternateContent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1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80960"/>
            <a:ext cx="10071360" cy="1622520"/>
          </a:xfrm>
          <a:prstGeom prst="rect">
            <a:avLst/>
          </a:prstGeom>
          <a:ln w="0">
            <a:noFill/>
          </a:ln>
        </p:spPr>
      </p:pic>
      <p:sp>
        <p:nvSpPr>
          <p:cNvPr id="272" name="TextShape 1"/>
          <p:cNvSpPr txBox="1"/>
          <p:nvPr/>
        </p:nvSpPr>
        <p:spPr bwMode="auto">
          <a:xfrm>
            <a:off x="1069920" y="2120760"/>
            <a:ext cx="10058400" cy="405144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сфера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население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Предприятие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действительность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Разновидность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Повторяемость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обилие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i="1" strike="noStrike" spc="-1">
                <a:solidFill>
                  <a:srgbClr val="000000"/>
                </a:solidFill>
                <a:latin typeface="Cambria" panose="02040503050406030204"/>
              </a:rPr>
              <a:t>Как вы понимаете значение данных слов?</a:t>
            </a:r>
            <a:r>
              <a:rPr lang="ru-RU" sz="2000" b="1" strike="noStrike" spc="-1">
                <a:solidFill>
                  <a:srgbClr val="000000"/>
                </a:solidFill>
                <a:latin typeface="Cambria" panose="02040503050406030204"/>
              </a:rPr>
              <a:t> 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i="1" strike="noStrike" spc="-1">
                <a:solidFill>
                  <a:srgbClr val="000000"/>
                </a:solidFill>
                <a:latin typeface="Cambria" panose="02040503050406030204"/>
              </a:rPr>
              <a:t>Можете ли подобрать к ним синонимы?</a:t>
            </a: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73" name="Заголовок 1"/>
          <p:cNvPicPr/>
          <p:nvPr/>
        </p:nvPicPr>
        <p:blipFill>
          <a:blip r:embed="rId1"/>
          <a:stretch>
            <a:fillRect/>
          </a:stretch>
        </p:blipFill>
        <p:spPr bwMode="auto">
          <a:xfrm>
            <a:off x="1066680" y="480960"/>
            <a:ext cx="10071360" cy="1622520"/>
          </a:xfrm>
          <a:prstGeom prst="rect">
            <a:avLst/>
          </a:prstGeom>
          <a:ln w="0">
            <a:noFill/>
          </a:ln>
        </p:spPr>
      </p:pic>
      <p:sp>
        <p:nvSpPr>
          <p:cNvPr id="274" name="TextShape 1"/>
          <p:cNvSpPr txBox="1"/>
          <p:nvPr/>
        </p:nvSpPr>
        <p:spPr bwMode="auto">
          <a:xfrm>
            <a:off x="838080" y="2093759"/>
            <a:ext cx="10515600" cy="4083120"/>
          </a:xfrm>
          <a:prstGeom prst="rect">
            <a:avLst/>
          </a:prstGeom>
          <a:noFill/>
          <a:ln w="0">
            <a:noFill/>
          </a:ln>
        </p:spPr>
        <p:txBody>
          <a:bodyPr>
            <a:normAutofit/>
          </a:bodyPr>
          <a:lstStyle/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 dirty="0">
                <a:solidFill>
                  <a:srgbClr val="000000"/>
                </a:solidFill>
                <a:latin typeface="Cambria" panose="02040503050406030204"/>
              </a:rPr>
              <a:t>Какие функции выполняет официально-деловой стиль?</a:t>
            </a: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 dirty="0">
                <a:solidFill>
                  <a:srgbClr val="000000"/>
                </a:solidFill>
                <a:latin typeface="Cambria" panose="02040503050406030204"/>
              </a:rPr>
              <a:t>В каких сферах деятельности используется официально-деловой стиль?</a:t>
            </a: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 dirty="0">
                <a:solidFill>
                  <a:srgbClr val="000000"/>
                </a:solidFill>
                <a:latin typeface="Cambria" panose="02040503050406030204"/>
              </a:rPr>
              <a:t>Опишите основные лингвистические особенности официально-делового стиля</a:t>
            </a: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ru-RU" sz="2000" b="0" strike="noStrike" spc="-1" dirty="0">
                <a:solidFill>
                  <a:srgbClr val="000000"/>
                </a:solidFill>
                <a:latin typeface="Cambria" panose="02040503050406030204"/>
              </a:rPr>
              <a:t>Какие </a:t>
            </a:r>
            <a:r>
              <a:rPr lang="ru-RU" sz="2000" b="0" strike="noStrike" spc="-1">
                <a:solidFill>
                  <a:srgbClr val="000000"/>
                </a:solidFill>
                <a:latin typeface="Cambria" panose="02040503050406030204"/>
              </a:rPr>
              <a:t>жанры официально-делового </a:t>
            </a:r>
            <a:r>
              <a:rPr lang="ru-RU" sz="2000" b="0" strike="noStrike" spc="-1" dirty="0">
                <a:solidFill>
                  <a:srgbClr val="000000"/>
                </a:solidFill>
                <a:latin typeface="Cambria" panose="02040503050406030204"/>
              </a:rPr>
              <a:t>стиля вы знаете?</a:t>
            </a: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 algn="ctr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  <a:p>
            <a:pPr marL="182245" indent="-182245">
              <a:lnSpc>
                <a:spcPct val="90000"/>
              </a:lnSpc>
              <a:spcBef>
                <a:spcPts val="1200"/>
              </a:spcBef>
              <a:buClr>
                <a:srgbClr val="9E3611"/>
              </a:buClr>
              <a:buSzPct val="85000"/>
              <a:buFont typeface="Wingdings" panose="05000000000000000000"/>
              <a:buChar char="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en-US" sz="2000" b="0" strike="noStrike" spc="-1" dirty="0">
              <a:solidFill>
                <a:srgbClr val="000000"/>
              </a:solidFill>
              <a:latin typeface="Rockwell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commondata" val="eyJoZGlkIjoiODJmZTc2Y2ZiZjA0ZmJmMjQ2ZDhlZmUyNTA5ZjFhODAifQ==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2758</Words>
  <Application>WPS 演示</Application>
  <PresentationFormat>Произвольный</PresentationFormat>
  <Paragraphs>73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31" baseType="lpstr">
      <vt:lpstr>Arial</vt:lpstr>
      <vt:lpstr>宋体</vt:lpstr>
      <vt:lpstr>Wingdings</vt:lpstr>
      <vt:lpstr>Rockwell Condensed</vt:lpstr>
      <vt:lpstr>Wingdings</vt:lpstr>
      <vt:lpstr>Rockwell</vt:lpstr>
      <vt:lpstr>Times New Roman</vt:lpstr>
      <vt:lpstr>Arial</vt:lpstr>
      <vt:lpstr>Cambria</vt:lpstr>
      <vt:lpstr>Calibri</vt:lpstr>
      <vt:lpstr>微软雅黑</vt:lpstr>
      <vt:lpstr>Arial Unicode MS</vt:lpstr>
      <vt:lpstr>DejaVu Sans</vt:lpstr>
      <vt:lpstr>Calibri</vt:lpstr>
      <vt:lpstr>Office Theme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Стилистика</dc:title>
  <dc:creator>чеснокова ирина</dc:creator>
  <cp:lastModifiedBy>Administrator</cp:lastModifiedBy>
  <cp:revision>35</cp:revision>
  <dcterms:created xsi:type="dcterms:W3CDTF">2020-10-24T09:38:00Z</dcterms:created>
  <dcterms:modified xsi:type="dcterms:W3CDTF">2023-12-07T06:52:59Z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F75C29D1B91747B1A0BC61C61D0CEC7B_12</vt:lpwstr>
  </property>
  <property fmtid="{D5CDD505-2E9C-101B-9397-08002B2CF9AE}" pid="3" name="KSOProductBuildVer">
    <vt:lpwstr>2052-12.1.0.15712</vt:lpwstr>
  </property>
</Properties>
</file>