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3270" cy="6858000"/>
  <p:notesSz cx="12193270" cy="6858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2T09:41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246 436,'3'0,"4"-1,0 0,0-2,3 1,-1-2,0 2,-1-2,-1 3,0-3,0 1,-2 1,1-1,-3 2,0 0,3-2,0 1,-3 1,0-1,3-1,-3 2,0 0,1-1,-1 0,1 0,2 0,1-1,-3 2,-1-1,2 0,-1 1,1-1,2 1,-1-1,-2 1,-1 1,1-1,0 1,-1 0,0 0,0 0,1 0,4 0,-2 0,-1 0,1 0,-1 0,-1 0,2 0,-2 0,0 0,1 0,-2 1,2 0,-2-1,2 1,-2-1,0 0,0 0,0 2,0-2,1 1,-1-1,2 1,-1 1,-1-1,0 1,1 0,2 1,-3-2,2 2,-2-2,2 1,-1 0,0-1,1 1,-1 0,1 0,-2-1,1 0,0 1,0-2,0 1,2 2,-3-2,2 1,0-1,-2-1,2 2,-1-2,1 2,0-1,-2 0,2-1,-1 2,1 0,-1-1,2 1,2 0,-4-2,1 0,0 0,0 2,-1-2,1 0,2 0,-2 0,0 0,-1 0,0 0,-1 0,3 0,-2 0,0 0,0 0,0 0,-1 0,0 0,1 0,0 0,-1 0,0 0,0 0,0 0,0 0,1-1,-1 1,0-2,0 1,2-1,-1 0,1 2,-2-3,0 2,5-3,-2 2,-2 2,-1-2,3 0,-2 0,0 1,-1-2,2 2,-2 0,1-1,-1 1,1-2,-1 2,1-1,0 1,-1 0,1-1,1 0,5-2,-2 1,-2 1,-1-1,0 1,6-2,-4 2,-2 0,-2 1,0 0,0 1,0 0,0-2,0 2,0 0,0 0,0 0,0 0,1 1,-1-1,1 3,-1-2,1 2,-1 0,0 0,-1 0,1-1,0 0,0 1,-1 0,1-2,-1 2,1 1,-1-1,1 1,0-2,0 0,0-1,0 0,0 0,0-1,0 0,0 0,0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2T09:41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273 188,'-3'0,"0"-1,0 0,-1 1,1 0,0 0,0 0,0 0,0 0,0 0,0 2,2 1,1 1,0-1,0 0,1 0,2 1,-2-1,1 0,-1 0,1 0,0 0,0 0,1-1,0 0,0 0,0-1,0-1,0 2,0-2,0 1,0-1,0 0,0 0,1-2,-1 0,-3-1,2-1,0 1,-2 0,1 0,0 0,0 0,-1 0,-1-1,0 1,-1 0,-1 1,0 0,0 1,-1-1,1-1,0 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2T09:41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269 449,'-6'0,"3"0,0-2,0 2,0 0,0 0,1 3,0 0,1 0,-1 0,1 0,0 1,-1-1,2 0,0 0,0 0,1 0,1 0,1-2,-2 2,2-1,0-2,0 0,0 0,0 0,0 1,1 0,-1-1,0 0,0 0,0 0,0 0,0 0,0 0,0 0,0 0,-2-3,-1 0,0 0,-1 0,1 0,-1-1,1 1,0 0,0 0,-2 0,1 0,-2 0,-1 2,1 1,0-1,-1-1,1 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2T09:41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289 561,'-2'-4,"0"1,-2-1,0 0,1 2,0 1,0 0,0 1,0 0,0 0,-1 0,0 0,1 0,-1 0,1 2,0 0,1 1,1 0,1 0,0 0,0 0,0 0,1 0,1 0,0 0,1 0,0-1,0 0,1 1,-1-2,1 1,-1-1,2-1,-2 1,1 0,-1-1,0 0,0 0,0-2,-2-1,1 0,0-1,-2 1,0 0,0 0,0 0,0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494 402,'0'3,"0"0,0 0,0 0,1 1,1-1,-2 0,1 2,0-2,-1 0,0 2,0-2,0 0,0 0,0 0,0 0,0 0,0 0,0 0,0 0,0 0,0 0,0 0,0 0,0 0,0 0,-1 0,0 0,1 0,0 0,0 0,-1 0,1 0,0 0,-1 0,1 0,-1 0,1 0,-1 0,1 0,-1 1,1 0,0-1,0 0,0 0,0 0,0 0,0 1,0 0,0-1,0 0,0 0,-1 0,0 0,1 0,0 1,-2-1,2 0,0 0,1 0,4-1,-1-2,-1 1,1-1,-1 1,1-1,-1 1,0-1,0 0,0 0,0 0,0 0,3 0,-3 0,0 0,0 0,0 0,1 0,0 0,-1 0,0 0,0 0,0 0,1 0,-1 0,0 0,1 0,-1 0,1 0,-1 0,0 0,0 0,1 0,-1 0,0 0,0 0,1 0,-1 0,1 0,-1 0,2 0,-2 0,0 0,1 0,0 0,2 0,1 0,3 0,0 0,3 0,2 0,2 0,3-3,2-3,-4 2,-4 3,-5 1,-3-2,-2 2,-1 0,0 0,0 0,1 0,0 0,0 0,-1 2,1-2,-1 1,0-1,0 0,1 0,0 1,-1-1,0 0,0 0,0 1,0 0,1-1,-1 0,1 1,-1-1,2 0,-1 0,1 0,-1 0,0 0,0 2,-1-1,0-1,0 0,1 1,0-1,0 0,-1 0,1 0,-1 0,1 0,-1 0,0 0,1 0,0 0,-1 0,0 0,1 0,1 0,5 0,-2 0,-2 0,1 0,1 0,-3 0,-2 0,1 0,0 0,-1 0,1 0,0-2,0 2,-1 0,0 0,0-1,0 1,1-1,-1 1,0-1,7 0,-5 0,1 1,-2 0,3 0,-2 0,0 0,-2 0,0 0,0 0,0-1,0 1,0 0,0 0,0 0,0 0,1 0,-1 0,0 1,0 0,-3-4,0-1,0 0,1-1,-1 2,0 0,1 0,-1 0,0-1,0 1,0-1,0 0,0 0,0 0,0-1,0 2,0-2,0 1,0 1,0 0,0-1,0 1,0-1,0 0,0 1,0-1,0 1,0 0,0-1,0 1,0-1,0 0,0 1,0-1,0 0,0 0,0 1,0 0,0 0,0 0,0 0,0-1,0 1,0 0,0-1,0 1,0 0,0 0,0-1,0 1,0 0,0 0,-3 2,0 1,-2 0,2 0,-1 0,1 0,-1 0,1 0,0 0,-1-1,0 1,0 0,0 0,-1 0,0-1,2 0,0 1,-1 0,1 0,-3 0,2-1,-1 0,2 1,0 0,-1-2,1 1,-1 1,0 0,1 0,0 0,-2 0,1-1,0 0,1 1,0 0,-2 0,2 0,0 0,0 0,0 0,0 0,0 0,-1 0,0 0,1 0,-1 0,0 0,0 0,0 0,1 0,0 0,0 0,-1 0,1 0,0 0,-1 0,0 0,0 0,-1 1,2-1,0 1,-2-1,1 1,0 0,0-1,1 0,-2 0,2 0,0 0,0 0,-1 0,-1 0,2 0,-1 0,0 0,1 0,-3 0,0 0,2 0,1 0,-1 0,1 0,-1 0,0 0,1 0,0 0,-2 0,2 0,0 0,-1 0,0 0,1 0,-2 0,1 0,1 0,-1 0,0 0,0 0,-1 0,0 0,1 0,1 0,-1 0,-1 0,2 0,-1 0,0 0,0 0,0 0,0 0,1 0,-1 0,0 0,-2 0,2 0,-1 0,2 0,-1 0,-1 0,1 0,-1 0,2 0,-1 0,-2 0,3 0,-1 0,-1 0,2 0,0 0,0 0,0-1,-1 1,1 0,-1 0,1 0,-1 0,1 0,-1 0,1-1,0 1,0 0,-2 0,-1 0,2 0,0 0,0 0,-2 0,1 0,1 0,-2 0,1 0,1 0,-2-3,3 2,0 1,-1-1,0 1,1 0,0 0,0 0,0 0,-1 0,1 0,0 0,0 0,0 0,0 0,0 0,0 2,0-1,2 2,-2 0,1 0,-1-1,0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192 486,'6'0,"-2"0,4 0,-1 0,-2 0,3 0,-3 0,0 0,-2 0,0 0,2 0,-1 0,-1 0,0 0,0 0,2 0,-1 1,-1-1,1 0,-1 1,0-1,0 0,0 0,1 0,0 0,-1 0,0 0,0 1,1-1,0 1,0-1,0 0,1 0,-1 0,-1 0,1 0,-1 0,1 0,-1 0,1 0,0 0,0 0,-1 1,0-1,2 0,-2 0,0 0,1 0,0 0,0 0,-1 0,0 0,2 0,-2 0,1 0,-1 0,0 0,0 0,0 0,1 0,-1 0,0 0,3 0,-1 0,-2 0,1 0,0 0,-1 0,1 0,-1 0,1 0,-1 0,0 0,1 0,0 0,-1 0,0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188 486,'1'4,"-1"0,0 1,0-2,0 0,0 0,0 1,0-1,0 0,0 0,0 0,0 0,0 0,0 0,0 0,0 0,0 0,0 0,0 0,0 1,0 0,0-1,0 0,0 1,0 0,0-1,0 0,0 0,0 0,0 0,0 0,0 1,0-1,0 1,0-1,0 0,0 0,0 0,0 0,0 0,0 0,0 1,0 0,0 0,0-1,0 0,0 1,0-1,0 1,0-1,0 0,0 0,0 1,0-1,-2 3,2-2,-2-1,1 2,0-2,-2 1,3 0,-1-1,0 1,1-1,0 0,0 0,0 0,3-3,0-1,0 0,1 0,1 1,-1 0,0 0,-1 0,0 0,1 0,-1 0,0 0,2 0,-2 0,0 0,1 1,1-1,0 1,-2-1,0 0,0 1,1 0,-1-1,1 0,0 0,0 0,1 0,-2 1,2 0,-2-1,1 1,0-1,-1 1,3 0,-1-1,-2 0,0 0,1 0,1 0,0 0,1 0,1 0,-1 0,-2 0,-1 0,0 0,1 0,1 1,1 0,-2-1,0 0,0 0,2 0,-1 0,-1 0,2 0,-2 0,-1 0,0 1,0-1,0 1,0-1,2 0,-2 1,0-1,0 0,1 2,0-1,-1-1,0 0,0 0,3 1,-3-1,0 0,1 0,2 0,-1 0,-2 0,1 0,3 0,-2 0,0 1,-1-1,0 0,2 1,-2-1,-1 1,2 0,-2-1,1 1,1-1,-1 0,0 0,0 2,2-2,-2 0,-1 0,1 0,-1 0,0 0,0 0,3 0,-2 0,-1 0,2 0,-2 0,1 0,-1 0,1 0,2 0,-2 0,1 0,1 0,0 0,0 0,-1 0,-2 0,0 0,0 0,2 0,-2 0,1 0,-1 0,1 0,2 0,-2 0,-1 0,1 0,0 0,0 0,2 0,-2 0,0 0,0 0,0 0,0 0,-1 0,1 0,1 0,-2 0,1 0,-1 0,1 0,2 0,-3 0,1 0,1 0,-2 0,0 0,1 0,0 0,0 0,0 0,1 0,-2 0,2 0,-2 0,0-1,1 1,0-1,2-1,0 1,-1 1,3-1,-2 1,-2-2,-1 2,0-1,1 1,-1-1,1 1,0 0,-1 0,0 0,0 0,0 0,1 0,0 0,-1 0,1 0,-1 0,1 0,0 0,-1 0,0-2,0 2,2 0,0-1,-2 1,0 0,0-1,2-1,-1 2,1-1,-2 1,0 0,2 0,-1 0,1 0,0 0,-2 0,0 0,0 0,0 0,2 0,1-1,-2 1,1 0,1 0,-2 0,1 0,1 0,-2 0,0 0,0 0,0 0,-1 0,0 0,2 0,-1 0,1 0,-2 0,2 0,-2 0,0 0,0 0,1 0,-1 0,1 0,0 0,-1 0,0 0,1 0,-1 0,0 0,0 0,1 0,-1 0,0 0,0 0,0 0,0 0,0 1,-1-4,-2-1,0 1,2-1,-2-1,0 0,0 2,1 0,0-2,0 2,-1 0,1 0,-1 0,1-1,-1 1,0-1,0 0,0-1,0 2,0 0,2-1,-2 1,0 0,0 0,0-1,0 1,0 0,0-1,0 0,-1 1,1 0,0 0,0-1,-2 0,2 1,0 0,-1 0,1 0,-1 0,-1-1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200 634,'4'0,"3"0,-2 0,3 1,1 1,-4-2,2 1,-1 0,-3-1,1 1,1-1,-1 0,0 0,0 0,3 0,1 0,-1 0,1 0,-2 1,-2 0,0-1,-1 0,0 0,0 0,0 0,3 1,-2-1,0 0,1 0,1 1,-1 1,-1-2,-1 1,1-1,1 0,-1 0,-1 0,1 0,-1 0,1 0,0 0,-1 0,2 0,-2 0,1 0,1 0,-2 0,0 0,2 0,-1 0,-1 0,0 0,0 0,0 0,1 0,-1 0,0 0,0 0,1 0,-1 0,1-1,-1 1,0-1,2-1,-2 1,1 0,-1-1,0 2,1-1,-1 1,2-2,-2 2,0-1,0 1,0 0,0 0,1-1,-1 1,1 0,-1 0,0 0,0 0,0 0,0 0,0 0,1 0,-1 0,0 0,0 0,1 0,-1 0,1 0,0 0,-1 0,0 0,0 0,0 0,0 0,0 0,0 0,0 0,0 0,0 0,0 0,1 0,0 0,0 0,-1 0,0 0,0 0,1 0,0 1,-1-1,0 0,0 0,0 0,1 1,-1 0,2-1,-2 1,1-1,-1 0,1 1,-1-1,1 0,-1 0,1 0,-1 0,1 0,1 0,-2 0,0 0,1 0,-1 0,0 0,1 1,1-1,-1 0,-1 0,2 0,-2 0,0 0,1 0,0 0,3 0,-1 0,2 0,6 0,-3 0,0 0,-3 0,-4 0,-1 0,0 1,0 0,0 0,1 0,-1 1,1-2,0 0,-1 0,0 0,1 0,-1 0,0 0,0 0,0 0,1 0,-1 0,0 0,0 0,0 0,1 0,-1 0,0 0,0 0,0 0,0 0,0 0,0 0,0 0,0 0,0 0,0 0,1-1,-1 1,1-2,-1 2,0-1,0 1,0-2,0 2,0-1,1 0,-1-1,0 2,0-1,0-1,1 1,0-1,-1 2,0 0,0-1,0 1,0 0,0 0,0 0,0 0,1 0,-1 0,0 0,0 0,1 0,-1 0,0 0,0 0,1 0,0 0,0 0,-1 0,0 0,1 1,-1-1,0 1,1-1,0 2,0-1,-1 0,1 1,-1-2,1 0,0 1,-1-1,0 2,0-2,1 0,-1 1,0-1,1 0,-1 0,0 1,0-1,0 0,0 0,0 0,0 0,0 0,0 0,0-2,0 2,0 0,0 0,0 0,0-1,0 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193 403,'7'0,"-2"0,1 0,-2 0,3 0,-3 0,0 0,-1 1,0-1,2 0,-1 0,-1 0,0 0,1 0,2 0,-1 0,-1 0,0 0,2 0,-2 0,-1 0,0 0,1 0,1 0,-2 0,1 0,1 0,-2 0,0 0,1 0,0 0,-1 0,0 0,0 0,0 0,0 0,0 0,1 0,0 0,1 0,-1 0,0 0,1 0,-1 0,1 0,-1 0,0 0,-1 0,0 0,1 0,-1 0,1 0,0 0,-1 0,3 0,-2 0,1 0,-1 0,2 0,-2 1,1 0,-1-1,-1 1,0-1,2 1,-2-1,1 0,0 0,-1 0,1 0,-1 0,1 0,0 0,-1 0,1 0,-1 0,0 0,0 0,0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186 405,'0'4,"0"-1,0 0,0 1,0-1,0 2,0 0,1-2,-1 0,1 0,0 0,-1 1,1 0,0-1,-1 0,1 0,0 0,0 0,-1 0,0 0,0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490 457,'5'0,"-1"0,0 0,0 0,0 1,-1-1,0 0,0 0,1 0,-1 0,0 1,0-1,0 2,-6-1,0 1,0-2,0 1,0-1,0 2,6-2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532 458,'-3'-3,"0"1,0-1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186 221,'0'3,"0"0,0 1,1-1,-1 1,0 0,0-1,0 1,0-1,0 0,0 0,0 0,0 0,0 2,1-2,-1 0,0 0,1 0,-1 0,0 0,0 0,0 0,0 0,0 0,0 0,0 1,0-1,0 1,0-1,0 0,0 0,0 2,0-2,0 1,0-1,0 0,0 0,0 0,0 0,0 0,0 0,0 1,0-1,0 0,0 0,0 0,0 1,0 0,0-1,0 0,0 0,0 1,0-1,0 0,0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191 218,'3'-1,"1"1,2 0,-2 0,-1 0,0 0,0 0,1 0,-1 0,2 0,-2 0,1 0,1 0,0 0,0 0,-1 0,-1 0,0 0,0 0,0 0,0 0,0 0,0 0,2 0,-2 0,1 0,-1 0,2 0,0 0,0 0,-2 0,0 0,1 0,1 0,-2 0,1 0,0 0,1 0,1 0,1 0,-3 0,0 0,0 0,-1 0,1 0,-1 0,1 0,0 0,-1 0,0 0,1 0,2 0,-2 1,1-1,-2 0,4 3,-3-3,1 0,-2 0,0 0,0 0,0 0,1 0,2 1,-3 0,3 0,0 0,-2-1,1 0,-2 0,1 0,-1 0,0 0,0 0,1 0,1 0,-1 0,-1 0,0 0,0 0,0 0,0 0,1 0,0 0,0 0,-1 0,1 0,-1 0,0 0,0 0,0 0,0 0,1 0,-1 0,2 0,-1 0,-1 0,1 0,-1 0,1 0,0 0,0 0,-1 0,1 0,-1 0,1 0,1 0,-2 0,0 0,1 0,-1 0,1 0,-1 0,0 1,0-1,1 0,1 0,-2 0,1 0,0 0,-1 0,0 0,1 0,0 0,2 0,2 0,21 0,11 0,2-4,5 2,-12 2,-4-5,-17 3,-10 2,0 0,-1 0,1 0,0 0,-1 1,0-1,0 1,0 1,1-2,-1 2,1-2,-1 1,1 0,-1-1,0 0,0 1,1-1,-1 1,0 0,2-1,-1 1,-1-1,1 1,-1-1,1 1,-1 0,0-1,1 0,-1 0,3 1,-3-1,1 0,-1 0,0 2,1-2,0 1,-1-1,2 0,-1 1,-1-1,0 2,0-2,0 1,0-1,0 0,1 0,-1 1,1-1,-1 2,1-2,-1 0,0 0,1 0,-1 0,0 0,1 0,-1 0,0 0,0 0,0 0,0 0,0-1,0-1,1 1,-1 0,0-1,0 2,-2 3,-1 0,0 0,0 0,0 0,0 1,0 0,0-1,0 0,0 0,0 1,0-1,0 0,0 0,0 1,0-1,0 0,0 0,0 2,0 0,0-1,0-1,0 0,0 0,0 0,-1 0,1 1,0 1,-1-2,0 0,1 0,0 0,0 0,0 0,0 0,0 0,0 0,0 0,0 1,0-1,0 0,0 0,0 0,0 0,0 0,0 0,0 1,0-1,1 0,0 0,-1 0,1 0,0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258 314,'0'3,"0"0,0 0,0 0,0 0,0 0,0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262 311,'5'0,"-2"0,0 0,0 1,-3 2,0 0,0 0,0 0,0 0,0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300 311,'-3'0,"2"3,-2 1,1-1,0 0,-1 0,1 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302 314,'3'1,"-2"2,1 1,-1-1,-1 0,2 0,-2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336 311,'-3'2,"1"1,0 0,0 0,1 0,0 0,-2-1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338 313,'1'4,"0"1,0-2,1 0,-1 1,-1-1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329 323,'3'0,"0"0,0-2,0 2,0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356 314,'-1'3,"1"0,0 0,0 0,0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357 321,'4'-1,"-1"1,1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376 311,'-1'3,"1"0,0 0,0 0,0 0,0 0,0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11:50:3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355 324,'0'3,"0"0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8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9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5.png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6" name="Group 1"/>
          <p:cNvGrpSpPr/>
          <p:nvPr/>
        </p:nvGrpSpPr>
        <p:grpSpPr bwMode="auto">
          <a:xfrm>
            <a:off x="914400" y="1333440"/>
            <a:ext cx="10223280" cy="88560"/>
            <a:chOff x="914400" y="1333440"/>
            <a:chExt cx="10223280" cy="88560"/>
          </a:xfrm>
        </p:grpSpPr>
        <p:pic>
          <p:nvPicPr>
            <p:cNvPr id="47" name="Rectangle 6"/>
            <p:cNvPicPr/>
            <p:nvPr/>
          </p:nvPicPr>
          <p:blipFill>
            <a:blip r:embed="rId13"/>
            <a:stretch>
              <a:fillRect/>
            </a:stretch>
          </p:blipFill>
          <p:spPr bwMode="auto">
            <a:xfrm>
              <a:off x="914400" y="1333440"/>
              <a:ext cx="10217520" cy="84240"/>
            </a:xfrm>
            <a:prstGeom prst="rect">
              <a:avLst/>
            </a:prstGeom>
            <a:ln>
              <a:noFill/>
            </a:ln>
          </p:spPr>
        </p:pic>
        <p:sp>
          <p:nvSpPr>
            <p:cNvPr id="48" name="CustomShape 2"/>
            <p:cNvSpPr/>
            <p:nvPr/>
          </p:nvSpPr>
          <p:spPr bwMode="auto">
            <a:xfrm>
              <a:off x="920520" y="1345320"/>
              <a:ext cx="10217160" cy="7668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49" name="Group 3"/>
          <p:cNvGrpSpPr/>
          <p:nvPr/>
        </p:nvGrpSpPr>
        <p:grpSpPr bwMode="auto">
          <a:xfrm>
            <a:off x="914400" y="4292640"/>
            <a:ext cx="10223280" cy="88920"/>
            <a:chOff x="914400" y="4292640"/>
            <a:chExt cx="10223280" cy="88920"/>
          </a:xfrm>
        </p:grpSpPr>
        <p:pic>
          <p:nvPicPr>
            <p:cNvPr id="50" name="Rectangle 7"/>
            <p:cNvPicPr/>
            <p:nvPr/>
          </p:nvPicPr>
          <p:blipFill>
            <a:blip r:embed="rId14"/>
            <a:stretch>
              <a:fillRect/>
            </a:stretch>
          </p:blipFill>
          <p:spPr bwMode="auto">
            <a:xfrm>
              <a:off x="914400" y="4292640"/>
              <a:ext cx="10217520" cy="88920"/>
            </a:xfrm>
            <a:prstGeom prst="rect">
              <a:avLst/>
            </a:prstGeom>
            <a:ln>
              <a:noFill/>
            </a:ln>
          </p:spPr>
        </p:pic>
        <p:sp>
          <p:nvSpPr>
            <p:cNvPr id="51" name="CustomShape 4"/>
            <p:cNvSpPr/>
            <p:nvPr/>
          </p:nvSpPr>
          <p:spPr bwMode="auto">
            <a:xfrm>
              <a:off x="920520" y="4299120"/>
              <a:ext cx="10217160" cy="806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2" name="Group 5"/>
          <p:cNvGrpSpPr/>
          <p:nvPr/>
        </p:nvGrpSpPr>
        <p:grpSpPr bwMode="auto">
          <a:xfrm>
            <a:off x="914400" y="1473120"/>
            <a:ext cx="10223280" cy="2756160"/>
            <a:chOff x="914400" y="1473120"/>
            <a:chExt cx="10223280" cy="2756160"/>
          </a:xfrm>
        </p:grpSpPr>
        <p:pic>
          <p:nvPicPr>
            <p:cNvPr id="53" name="Rectangle 8"/>
            <p:cNvPicPr/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914400" y="1473120"/>
              <a:ext cx="10217520" cy="2756160"/>
            </a:xfrm>
            <a:prstGeom prst="rect">
              <a:avLst/>
            </a:prstGeom>
            <a:ln>
              <a:noFill/>
            </a:ln>
          </p:spPr>
        </p:pic>
        <p:sp>
          <p:nvSpPr>
            <p:cNvPr id="54" name="CustomShape 6"/>
            <p:cNvSpPr/>
            <p:nvPr/>
          </p:nvSpPr>
          <p:spPr bwMode="auto">
            <a:xfrm>
              <a:off x="920520" y="1484280"/>
              <a:ext cx="10217160" cy="27432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5" name="Group 7"/>
          <p:cNvGrpSpPr/>
          <p:nvPr/>
        </p:nvGrpSpPr>
        <p:grpSpPr bwMode="auto">
          <a:xfrm>
            <a:off x="9648720" y="4068720"/>
            <a:ext cx="1081080" cy="1081080"/>
            <a:chOff x="9648720" y="4068720"/>
            <a:chExt cx="1081080" cy="1081080"/>
          </a:xfrm>
        </p:grpSpPr>
        <p:grpSp>
          <p:nvGrpSpPr>
            <p:cNvPr id="56" name="Group 8"/>
            <p:cNvGrpSpPr/>
            <p:nvPr/>
          </p:nvGrpSpPr>
          <p:grpSpPr bwMode="auto">
            <a:xfrm>
              <a:off x="9648720" y="4068720"/>
              <a:ext cx="1081080" cy="1081080"/>
              <a:chOff x="9648720" y="4068720"/>
              <a:chExt cx="1081080" cy="1081080"/>
            </a:xfrm>
          </p:grpSpPr>
          <p:pic>
            <p:nvPicPr>
              <p:cNvPr id="57" name="Oval 10"/>
              <p:cNvPicPr/>
              <p:nvPr/>
            </p:nvPicPr>
            <p:blipFill>
              <a:blip r:embed="rId16"/>
              <a:stretch>
                <a:fillRect/>
              </a:stretch>
            </p:blipFill>
            <p:spPr bwMode="auto">
              <a:xfrm>
                <a:off x="9648720" y="4068720"/>
                <a:ext cx="1081080" cy="108108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58" name="CustomShape 9"/>
              <p:cNvSpPr/>
              <p:nvPr/>
            </p:nvSpPr>
            <p:spPr bwMode="auto">
              <a:xfrm>
                <a:off x="9814680" y="4240440"/>
                <a:ext cx="756720" cy="74808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59" name="CustomShape 10"/>
            <p:cNvSpPr/>
            <p:nvPr/>
          </p:nvSpPr>
          <p:spPr bwMode="auto">
            <a:xfrm>
              <a:off x="9765000" y="4191120"/>
              <a:ext cx="856440" cy="846720"/>
            </a:xfrm>
            <a:prstGeom prst="ellipse">
              <a:avLst/>
            </a:prstGeom>
            <a:noFill/>
            <a:ln w="2556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60" name="PlaceHolder 1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1" name="PlaceHolder 1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62" name="PlaceHolder 1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64" name="PlaceHolder 15"/>
          <p:cNvSpPr>
            <a:spLocks noGrp="1"/>
          </p:cNvSpPr>
          <p:nvPr>
            <p:ph type="sldNum"/>
          </p:nvPr>
        </p:nvSpPr>
        <p:spPr bwMode="auto">
          <a:xfrm>
            <a:off x="9593280" y="4289040"/>
            <a:ext cx="1193759" cy="6397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defRPr/>
            </a:pPr>
            <a:fld id="{BDEE1CAC-C637-4808-8BF6-FDE49038EFDB}" type="slidenum">
              <a:rPr lang="en-US" sz="28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28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grpSp>
        <p:nvGrpSpPr>
          <p:cNvPr id="4" name="Group 5"/>
          <p:cNvGrpSpPr/>
          <p:nvPr/>
        </p:nvGrpSpPr>
        <p:grpSpPr bwMode="auto">
          <a:xfrm>
            <a:off x="11401560" y="6229440"/>
            <a:ext cx="457200" cy="457200"/>
            <a:chOff x="11401560" y="6229440"/>
            <a:chExt cx="457200" cy="457200"/>
          </a:xfrm>
        </p:grpSpPr>
        <p:grpSp>
          <p:nvGrpSpPr>
            <p:cNvPr id="5" name="Group 6"/>
            <p:cNvGrpSpPr/>
            <p:nvPr/>
          </p:nvGrpSpPr>
          <p:grpSpPr bwMode="auto">
            <a:xfrm>
              <a:off x="11401560" y="6229440"/>
              <a:ext cx="457200" cy="457200"/>
              <a:chOff x="11401560" y="6229440"/>
              <a:chExt cx="457200" cy="457200"/>
            </a:xfrm>
          </p:grpSpPr>
          <p:pic>
            <p:nvPicPr>
              <p:cNvPr id="6" name="Oval 7"/>
              <p:cNvPicPr/>
              <p:nvPr/>
            </p:nvPicPr>
            <p:blipFill>
              <a:blip r:embed="rId13"/>
              <a:stretch>
                <a:fillRect/>
              </a:stretch>
            </p:blipFill>
            <p:spPr bwMode="auto">
              <a:xfrm>
                <a:off x="11401560" y="6229440"/>
                <a:ext cx="457200" cy="45720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7" name="CustomShape 7"/>
              <p:cNvSpPr/>
              <p:nvPr/>
            </p:nvSpPr>
            <p:spPr bwMode="auto">
              <a:xfrm>
                <a:off x="11475720" y="6300720"/>
                <a:ext cx="314640" cy="31464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8" name="CustomShape 8"/>
            <p:cNvSpPr/>
            <p:nvPr/>
          </p:nvSpPr>
          <p:spPr bwMode="auto">
            <a:xfrm>
              <a:off x="11438640" y="6263280"/>
              <a:ext cx="389520" cy="389520"/>
            </a:xfrm>
            <a:prstGeom prst="ellipse">
              <a:avLst/>
            </a:prstGeom>
            <a:noFill/>
            <a:ln w="1260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" name="PlaceHolder 9"/>
          <p:cNvSpPr>
            <a:spLocks noGrp="1"/>
          </p:cNvSpPr>
          <p:nvPr>
            <p:ph type="sldNum"/>
          </p:nvPr>
        </p:nvSpPr>
        <p:spPr bwMode="auto">
          <a:xfrm>
            <a:off x="11310480" y="6272280"/>
            <a:ext cx="639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defRPr/>
            </a:pPr>
            <a:fld id="{BDC452A4-40D1-4139-98A0-DFA8D99906E4}" type="slidenum">
              <a:rPr lang="en-US" sz="14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customXml" Target="../ink/ink4.xml"/><Relationship Id="rId8" Type="http://schemas.openxmlformats.org/officeDocument/2006/relationships/image" Target="../media/image19.png"/><Relationship Id="rId7" Type="http://schemas.openxmlformats.org/officeDocument/2006/relationships/customXml" Target="../ink/ink3.xml"/><Relationship Id="rId6" Type="http://schemas.openxmlformats.org/officeDocument/2006/relationships/image" Target="../media/image18.png"/><Relationship Id="rId5" Type="http://schemas.openxmlformats.org/officeDocument/2006/relationships/customXml" Target="../ink/ink2.xml"/><Relationship Id="rId4" Type="http://schemas.openxmlformats.org/officeDocument/2006/relationships/image" Target="../media/image17.png"/><Relationship Id="rId3" Type="http://schemas.openxmlformats.org/officeDocument/2006/relationships/customXml" Target="../ink/ink1.xml"/><Relationship Id="rId2" Type="http://schemas.openxmlformats.org/officeDocument/2006/relationships/image" Target="../media/image16.png"/><Relationship Id="rId11" Type="http://schemas.openxmlformats.org/officeDocument/2006/relationships/slideLayout" Target="../slideLayouts/slideLayout13.xml"/><Relationship Id="rId10" Type="http://schemas.openxmlformats.org/officeDocument/2006/relationships/image" Target="../media/image20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2.jpeg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3.jpeg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customXml" Target="../ink/ink8.xml"/><Relationship Id="rId8" Type="http://schemas.openxmlformats.org/officeDocument/2006/relationships/image" Target="../media/image28.png"/><Relationship Id="rId7" Type="http://schemas.openxmlformats.org/officeDocument/2006/relationships/customXml" Target="../ink/ink7.xml"/><Relationship Id="rId6" Type="http://schemas.openxmlformats.org/officeDocument/2006/relationships/image" Target="../media/image27.png"/><Relationship Id="rId5" Type="http://schemas.openxmlformats.org/officeDocument/2006/relationships/customXml" Target="../ink/ink6.xml"/><Relationship Id="rId45" Type="http://schemas.openxmlformats.org/officeDocument/2006/relationships/slideLayout" Target="../slideLayouts/slideLayout13.xml"/><Relationship Id="rId44" Type="http://schemas.openxmlformats.org/officeDocument/2006/relationships/image" Target="../media/image46.png"/><Relationship Id="rId43" Type="http://schemas.openxmlformats.org/officeDocument/2006/relationships/customXml" Target="../ink/ink25.xml"/><Relationship Id="rId42" Type="http://schemas.openxmlformats.org/officeDocument/2006/relationships/image" Target="../media/image45.png"/><Relationship Id="rId41" Type="http://schemas.openxmlformats.org/officeDocument/2006/relationships/customXml" Target="../ink/ink24.xml"/><Relationship Id="rId40" Type="http://schemas.openxmlformats.org/officeDocument/2006/relationships/image" Target="../media/image44.png"/><Relationship Id="rId4" Type="http://schemas.openxmlformats.org/officeDocument/2006/relationships/image" Target="../media/image26.png"/><Relationship Id="rId39" Type="http://schemas.openxmlformats.org/officeDocument/2006/relationships/customXml" Target="../ink/ink23.xml"/><Relationship Id="rId38" Type="http://schemas.openxmlformats.org/officeDocument/2006/relationships/image" Target="../media/image43.png"/><Relationship Id="rId37" Type="http://schemas.openxmlformats.org/officeDocument/2006/relationships/customXml" Target="../ink/ink22.xml"/><Relationship Id="rId36" Type="http://schemas.openxmlformats.org/officeDocument/2006/relationships/image" Target="../media/image42.png"/><Relationship Id="rId35" Type="http://schemas.openxmlformats.org/officeDocument/2006/relationships/customXml" Target="../ink/ink21.xml"/><Relationship Id="rId34" Type="http://schemas.openxmlformats.org/officeDocument/2006/relationships/image" Target="../media/image41.png"/><Relationship Id="rId33" Type="http://schemas.openxmlformats.org/officeDocument/2006/relationships/customXml" Target="../ink/ink20.xml"/><Relationship Id="rId32" Type="http://schemas.openxmlformats.org/officeDocument/2006/relationships/image" Target="../media/image40.png"/><Relationship Id="rId31" Type="http://schemas.openxmlformats.org/officeDocument/2006/relationships/customXml" Target="../ink/ink19.xml"/><Relationship Id="rId30" Type="http://schemas.openxmlformats.org/officeDocument/2006/relationships/image" Target="../media/image39.png"/><Relationship Id="rId3" Type="http://schemas.openxmlformats.org/officeDocument/2006/relationships/customXml" Target="../ink/ink5.xml"/><Relationship Id="rId29" Type="http://schemas.openxmlformats.org/officeDocument/2006/relationships/customXml" Target="../ink/ink18.xml"/><Relationship Id="rId28" Type="http://schemas.openxmlformats.org/officeDocument/2006/relationships/image" Target="../media/image38.png"/><Relationship Id="rId27" Type="http://schemas.openxmlformats.org/officeDocument/2006/relationships/customXml" Target="../ink/ink17.xml"/><Relationship Id="rId26" Type="http://schemas.openxmlformats.org/officeDocument/2006/relationships/image" Target="../media/image37.png"/><Relationship Id="rId25" Type="http://schemas.openxmlformats.org/officeDocument/2006/relationships/customXml" Target="../ink/ink16.xml"/><Relationship Id="rId24" Type="http://schemas.openxmlformats.org/officeDocument/2006/relationships/image" Target="../media/image36.png"/><Relationship Id="rId23" Type="http://schemas.openxmlformats.org/officeDocument/2006/relationships/customXml" Target="../ink/ink15.xml"/><Relationship Id="rId22" Type="http://schemas.openxmlformats.org/officeDocument/2006/relationships/image" Target="../media/image35.png"/><Relationship Id="rId21" Type="http://schemas.openxmlformats.org/officeDocument/2006/relationships/customXml" Target="../ink/ink14.xml"/><Relationship Id="rId20" Type="http://schemas.openxmlformats.org/officeDocument/2006/relationships/image" Target="../media/image34.png"/><Relationship Id="rId2" Type="http://schemas.openxmlformats.org/officeDocument/2006/relationships/image" Target="../media/image25.png"/><Relationship Id="rId19" Type="http://schemas.openxmlformats.org/officeDocument/2006/relationships/customXml" Target="../ink/ink13.xml"/><Relationship Id="rId18" Type="http://schemas.openxmlformats.org/officeDocument/2006/relationships/image" Target="../media/image33.png"/><Relationship Id="rId17" Type="http://schemas.openxmlformats.org/officeDocument/2006/relationships/customXml" Target="../ink/ink12.xml"/><Relationship Id="rId16" Type="http://schemas.openxmlformats.org/officeDocument/2006/relationships/image" Target="../media/image32.png"/><Relationship Id="rId15" Type="http://schemas.openxmlformats.org/officeDocument/2006/relationships/customXml" Target="../ink/ink11.xml"/><Relationship Id="rId14" Type="http://schemas.openxmlformats.org/officeDocument/2006/relationships/image" Target="../media/image31.png"/><Relationship Id="rId13" Type="http://schemas.openxmlformats.org/officeDocument/2006/relationships/customXml" Target="../ink/ink10.xml"/><Relationship Id="rId12" Type="http://schemas.openxmlformats.org/officeDocument/2006/relationships/image" Target="../media/image30.png"/><Relationship Id="rId11" Type="http://schemas.openxmlformats.org/officeDocument/2006/relationships/customXml" Target="../ink/ink9.xml"/><Relationship Id="rId10" Type="http://schemas.openxmlformats.org/officeDocument/2006/relationships/image" Target="../media/image29.png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7.png"/><Relationship Id="rId1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8.png"/><Relationship Id="rId1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41480" y="1422360"/>
            <a:ext cx="9982079" cy="3048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1434960"/>
            <a:ext cx="10058400" cy="3543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50" name="TextShape 1"/>
          <p:cNvSpPr txBox="1"/>
          <p:nvPr/>
        </p:nvSpPr>
        <p:spPr bwMode="auto">
          <a:xfrm>
            <a:off x="1069920" y="2708280"/>
            <a:ext cx="10058400" cy="34639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стиль связан с такими </a:t>
            </a:r>
            <a:r>
              <a:rPr lang="ru-RU" sz="24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сферами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 наука, техника и образование. </a:t>
            </a:r>
            <a:endParaRPr lang="en-US" sz="24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его черты  —  это абстрактность, точность, объективность и безличность.</a:t>
            </a:r>
            <a:endParaRPr lang="en-US" sz="24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52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84000"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Основной 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формой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реализации научного стиля является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письменная речь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, хотя с развитием средств массовой коммуникации возросла и роль устной формы общения.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 научном стиле важно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объективное отображение действительности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сохранение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и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передача знаний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, а также получение нового знания и передача специальной информации.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Основная его 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функция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—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информативная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Научный стиль используется при написании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научных работ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статей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докладов, диссертаций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), учебников, при чтении лекций.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006640"/>
            <a:ext cx="10058400" cy="1625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55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терминов, которые обозначают научные понятия: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функция, количество, свойство, значение, элемент, эксперимент, процесс, взаимосвязь, анализ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Преобладание имён существительных и прилагательных: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существование, направление, выражение, учение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иноязычных (интернациональных) терминов: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теория, лингвистика, менеджмент, интерфейс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клише: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данная статья рассматривает ..., затрагивает...,  цель данной работы..., подводя итоги наших наблюдений,  мы можем сделать следующие выводы...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57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частое использование родительного падежа существительных: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изучение особенностей развития экономики стран Латинской Америки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абстрактных имён существительных на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-ние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исследова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ние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повторе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ние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изуче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ние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освеще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ние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),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-ость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общн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ость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ценн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ость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важн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ость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, прочн</a:t>
            </a:r>
            <a:r>
              <a:rPr lang="ru-RU" sz="2400" b="1" i="1" strike="noStrike" spc="-1">
                <a:solidFill>
                  <a:srgbClr val="000000"/>
                </a:solidFill>
                <a:latin typeface="Cambria" panose="02040503050406030204"/>
              </a:rPr>
              <a:t>ость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частое использование глагольно-именных сочетаний: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оказывать влияние, сообщать ускорение, находить применение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59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неличных форм глагола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(инфинитива, деепричастий, причастий)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: возникший, рассмотренный, изученный, рассмотрев, изучив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Безличная манера изложения, отсутствие формы первого лица единственного числа: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рассматривается, изучается, рассмотрено, изучено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61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безличных предложений и пассивных конструкций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обилие сложносочинённых предложений с союзами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тоже, также, не только..., но 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вводных слов и предложений: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следовательно, очевидно, например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сложной рубрикации (деление на составные части) текста: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часть, раздел, глава, параграф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63" name="TextShape 1"/>
          <p:cNvSpPr txBox="1"/>
          <p:nvPr/>
        </p:nvSpPr>
        <p:spPr bwMode="auto">
          <a:xfrm>
            <a:off x="1069920" y="2093400"/>
            <a:ext cx="10058400" cy="3753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800" b="0" strike="noStrike" spc="-1">
                <a:solidFill>
                  <a:srgbClr val="000000"/>
                </a:solidFill>
                <a:latin typeface="Cambria" panose="02040503050406030204"/>
              </a:rPr>
              <a:t>В научном стиле, как и в официально-деловом, </a:t>
            </a:r>
            <a:r>
              <a:rPr lang="ru-RU" sz="2800" b="0" i="1" strike="noStrike" spc="-1">
                <a:solidFill>
                  <a:srgbClr val="000000"/>
                </a:solidFill>
                <a:latin typeface="Cambria" panose="02040503050406030204"/>
              </a:rPr>
              <a:t>не используются </a:t>
            </a:r>
            <a:r>
              <a:rPr lang="ru-RU" sz="2800" b="0" strike="noStrike" spc="-1">
                <a:solidFill>
                  <a:srgbClr val="000000"/>
                </a:solidFill>
                <a:latin typeface="Cambria" panose="02040503050406030204"/>
              </a:rPr>
              <a:t>слова с разговорной окраской, экспрессивная и эмоциональная лексика или слова в переносном, образном значении.</a:t>
            </a:r>
            <a:endParaRPr lang="en-US" sz="28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sp>
        <p:nvSpPr>
          <p:cNvPr id="265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Когда читают учебник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Когда читают лекции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…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…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…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…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67" name="Объект 4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69920" y="2376360"/>
            <a:ext cx="10058400" cy="3540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69" name="Объект 5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2036880" y="1657440"/>
            <a:ext cx="7975440" cy="4886280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2" name="墨迹 1"/>
              <p14:cNvContentPartPr/>
              <p14:nvPr/>
            </p14:nvContentPartPr>
            <p14:xfrm>
              <a:off x="2197100" y="3196590"/>
              <a:ext cx="7592695" cy="69659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4"/>
            </p:blipFill>
            <p:spPr>
              <a:xfrm>
                <a:off x="2197100" y="3196590"/>
                <a:ext cx="7592695" cy="6965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3" name="墨迹 2"/>
              <p14:cNvContentPartPr/>
              <p14:nvPr/>
            </p14:nvContentPartPr>
            <p14:xfrm>
              <a:off x="2125980" y="1660525"/>
              <a:ext cx="544830" cy="446405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6"/>
            </p:blipFill>
            <p:spPr>
              <a:xfrm>
                <a:off x="2125980" y="1660525"/>
                <a:ext cx="544830" cy="4464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4" name="墨迹 3"/>
              <p14:cNvContentPartPr/>
              <p14:nvPr/>
            </p14:nvContentPartPr>
            <p14:xfrm>
              <a:off x="2116455" y="3990975"/>
              <a:ext cx="509270" cy="40195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8"/>
            </p:blipFill>
            <p:spPr>
              <a:xfrm>
                <a:off x="2116455" y="3990975"/>
                <a:ext cx="509270" cy="4019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5" name="墨迹 4"/>
              <p14:cNvContentPartPr/>
              <p14:nvPr/>
            </p14:nvContentPartPr>
            <p14:xfrm>
              <a:off x="2098675" y="4839335"/>
              <a:ext cx="509270" cy="41973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10"/>
            </p:blipFill>
            <p:spPr>
              <a:xfrm>
                <a:off x="2098675" y="4839335"/>
                <a:ext cx="509270" cy="41973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71" name="Содержимое 4" descr="упр 4.jp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981080" y="1668600"/>
            <a:ext cx="8742600" cy="4884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73" name="Содержимое 5" descr="упр 4 Е.jp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876240" y="2093759"/>
            <a:ext cx="10483920" cy="3322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75" name="Объект 4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63800" y="1770120"/>
            <a:ext cx="9556560" cy="4708440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2" name="墨迹 1"/>
              <p14:cNvContentPartPr/>
              <p14:nvPr/>
            </p14:nvContentPartPr>
            <p14:xfrm>
              <a:off x="4358640" y="3473450"/>
              <a:ext cx="5958205" cy="185737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4"/>
            </p:blipFill>
            <p:spPr>
              <a:xfrm>
                <a:off x="4358640" y="3473450"/>
                <a:ext cx="5958205" cy="18573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3" name="墨迹 2"/>
              <p14:cNvContentPartPr/>
              <p14:nvPr/>
            </p14:nvContentPartPr>
            <p14:xfrm>
              <a:off x="1714500" y="4339590"/>
              <a:ext cx="2644140" cy="4445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6"/>
            </p:blipFill>
            <p:spPr>
              <a:xfrm>
                <a:off x="1714500" y="4339590"/>
                <a:ext cx="2644140" cy="44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4" name="墨迹 3"/>
              <p14:cNvContentPartPr/>
              <p14:nvPr/>
            </p14:nvContentPartPr>
            <p14:xfrm>
              <a:off x="1589405" y="4339590"/>
              <a:ext cx="8781415" cy="222313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8"/>
            </p:blipFill>
            <p:spPr>
              <a:xfrm>
                <a:off x="1589405" y="4339590"/>
                <a:ext cx="8781415" cy="22231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5" name="墨迹 4"/>
              <p14:cNvContentPartPr/>
              <p14:nvPr/>
            </p14:nvContentPartPr>
            <p14:xfrm>
              <a:off x="1786255" y="5616575"/>
              <a:ext cx="8557895" cy="16065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10"/>
            </p:blipFill>
            <p:spPr>
              <a:xfrm>
                <a:off x="1786255" y="5616575"/>
                <a:ext cx="8557895" cy="1606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6" name="墨迹 5"/>
              <p14:cNvContentPartPr/>
              <p14:nvPr/>
            </p14:nvContentPartPr>
            <p14:xfrm>
              <a:off x="1724025" y="3598545"/>
              <a:ext cx="2804795" cy="4445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2"/>
            </p:blipFill>
            <p:spPr>
              <a:xfrm>
                <a:off x="1724025" y="3598545"/>
                <a:ext cx="2804795" cy="44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7" name="墨迹 6"/>
              <p14:cNvContentPartPr/>
              <p14:nvPr/>
            </p14:nvContentPartPr>
            <p14:xfrm>
              <a:off x="1661160" y="3616325"/>
              <a:ext cx="71755" cy="63373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4"/>
            </p:blipFill>
            <p:spPr>
              <a:xfrm>
                <a:off x="1661160" y="3616325"/>
                <a:ext cx="71755" cy="6337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8" name="墨迹 7"/>
              <p14:cNvContentPartPr/>
              <p14:nvPr/>
            </p14:nvContentPartPr>
            <p14:xfrm>
              <a:off x="4377055" y="4080510"/>
              <a:ext cx="410845" cy="89535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6"/>
            </p:blipFill>
            <p:spPr>
              <a:xfrm>
                <a:off x="4377055" y="4080510"/>
                <a:ext cx="410845" cy="895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9" name="墨迹 8"/>
              <p14:cNvContentPartPr/>
              <p14:nvPr/>
            </p14:nvContentPartPr>
            <p14:xfrm>
              <a:off x="4671695" y="4018280"/>
              <a:ext cx="80010" cy="7112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8"/>
            </p:blipFill>
            <p:spPr>
              <a:xfrm>
                <a:off x="4671695" y="4018280"/>
                <a:ext cx="8001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10" name="墨迹 9"/>
              <p14:cNvContentPartPr/>
              <p14:nvPr/>
            </p14:nvContentPartPr>
            <p14:xfrm>
              <a:off x="1661160" y="1972945"/>
              <a:ext cx="26670" cy="160782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20"/>
            </p:blipFill>
            <p:spPr>
              <a:xfrm>
                <a:off x="1661160" y="1972945"/>
                <a:ext cx="26670" cy="16078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" p14:bwMode="auto">
            <p14:nvContentPartPr>
              <p14:cNvPr id="11" name="墨迹 10"/>
              <p14:cNvContentPartPr/>
              <p14:nvPr/>
            </p14:nvContentPartPr>
            <p14:xfrm>
              <a:off x="1705610" y="1901825"/>
              <a:ext cx="8584565" cy="171450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22"/>
            </p:blipFill>
            <p:spPr>
              <a:xfrm>
                <a:off x="1705610" y="1901825"/>
                <a:ext cx="8584565" cy="1714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" p14:bwMode="auto">
            <p14:nvContentPartPr>
              <p14:cNvPr id="12" name="墨迹 11"/>
              <p14:cNvContentPartPr/>
              <p14:nvPr/>
            </p14:nvContentPartPr>
            <p14:xfrm>
              <a:off x="2304415" y="2803525"/>
              <a:ext cx="360" cy="187325"/>
            </p14:xfrm>
          </p:contentPart>
        </mc:Choice>
        <mc:Fallback xmlns="">
          <p:pic>
            <p:nvPicPr>
              <p:cNvPr id="12" name="墨迹 11"/>
            </p:nvPicPr>
            <p:blipFill>
              <a:blip r:embed="rId24"/>
            </p:blipFill>
            <p:spPr>
              <a:xfrm>
                <a:off x="2304415" y="2803525"/>
                <a:ext cx="360" cy="1873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" p14:bwMode="auto">
            <p14:nvContentPartPr>
              <p14:cNvPr id="13" name="墨迹 12"/>
              <p14:cNvContentPartPr/>
              <p14:nvPr/>
            </p14:nvContentPartPr>
            <p14:xfrm>
              <a:off x="2339975" y="2776855"/>
              <a:ext cx="125095" cy="169545"/>
            </p14:xfrm>
          </p:contentPart>
        </mc:Choice>
        <mc:Fallback xmlns="">
          <p:pic>
            <p:nvPicPr>
              <p:cNvPr id="13" name="墨迹 12"/>
            </p:nvPicPr>
            <p:blipFill>
              <a:blip r:embed="rId26"/>
            </p:blipFill>
            <p:spPr>
              <a:xfrm>
                <a:off x="2339975" y="2776855"/>
                <a:ext cx="125095" cy="169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" p14:bwMode="auto">
            <p14:nvContentPartPr>
              <p14:cNvPr id="14" name="墨迹 13"/>
              <p14:cNvContentPartPr/>
              <p14:nvPr/>
            </p14:nvContentPartPr>
            <p14:xfrm>
              <a:off x="2536825" y="2776855"/>
              <a:ext cx="142875" cy="178435"/>
            </p14:xfrm>
          </p:contentPart>
        </mc:Choice>
        <mc:Fallback xmlns="">
          <p:pic>
            <p:nvPicPr>
              <p:cNvPr id="14" name="墨迹 13"/>
            </p:nvPicPr>
            <p:blipFill>
              <a:blip r:embed="rId28"/>
            </p:blipFill>
            <p:spPr>
              <a:xfrm>
                <a:off x="2536825" y="2776855"/>
                <a:ext cx="142875" cy="1784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" p14:bwMode="auto">
            <p14:nvContentPartPr>
              <p14:cNvPr id="15" name="墨迹 14"/>
              <p14:cNvContentPartPr/>
              <p14:nvPr/>
            </p14:nvContentPartPr>
            <p14:xfrm>
              <a:off x="2697480" y="2803525"/>
              <a:ext cx="80010" cy="178435"/>
            </p14:xfrm>
          </p:contentPart>
        </mc:Choice>
        <mc:Fallback xmlns="">
          <p:pic>
            <p:nvPicPr>
              <p:cNvPr id="15" name="墨迹 14"/>
            </p:nvPicPr>
            <p:blipFill>
              <a:blip r:embed="rId30"/>
            </p:blipFill>
            <p:spPr>
              <a:xfrm>
                <a:off x="2697480" y="2803525"/>
                <a:ext cx="80010" cy="1784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" p14:bwMode="auto">
            <p14:nvContentPartPr>
              <p14:cNvPr id="16" name="墨迹 15"/>
              <p14:cNvContentPartPr/>
              <p14:nvPr/>
            </p14:nvContentPartPr>
            <p14:xfrm>
              <a:off x="2875915" y="2776855"/>
              <a:ext cx="125095" cy="169545"/>
            </p14:xfrm>
          </p:contentPart>
        </mc:Choice>
        <mc:Fallback xmlns="">
          <p:pic>
            <p:nvPicPr>
              <p:cNvPr id="16" name="墨迹 15"/>
            </p:nvPicPr>
            <p:blipFill>
              <a:blip r:embed="rId32"/>
            </p:blipFill>
            <p:spPr>
              <a:xfrm>
                <a:off x="2875915" y="2776855"/>
                <a:ext cx="125095" cy="169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" p14:bwMode="auto">
            <p14:nvContentPartPr>
              <p14:cNvPr id="17" name="墨迹 16"/>
              <p14:cNvContentPartPr/>
              <p14:nvPr/>
            </p14:nvContentPartPr>
            <p14:xfrm>
              <a:off x="3018790" y="2794635"/>
              <a:ext cx="53975" cy="196215"/>
            </p14:xfrm>
          </p:contentPart>
        </mc:Choice>
        <mc:Fallback xmlns="">
          <p:pic>
            <p:nvPicPr>
              <p:cNvPr id="17" name="墨迹 16"/>
            </p:nvPicPr>
            <p:blipFill>
              <a:blip r:embed="rId34"/>
            </p:blipFill>
            <p:spPr>
              <a:xfrm>
                <a:off x="3018790" y="2794635"/>
                <a:ext cx="53975" cy="1962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5" p14:bwMode="auto">
            <p14:nvContentPartPr>
              <p14:cNvPr id="18" name="墨迹 17"/>
              <p14:cNvContentPartPr/>
              <p14:nvPr/>
            </p14:nvContentPartPr>
            <p14:xfrm>
              <a:off x="2938780" y="2866390"/>
              <a:ext cx="133985" cy="17780"/>
            </p14:xfrm>
          </p:contentPart>
        </mc:Choice>
        <mc:Fallback xmlns="">
          <p:pic>
            <p:nvPicPr>
              <p:cNvPr id="18" name="墨迹 17"/>
            </p:nvPicPr>
            <p:blipFill>
              <a:blip r:embed="rId36"/>
            </p:blipFill>
            <p:spPr>
              <a:xfrm>
                <a:off x="2938780" y="2866390"/>
                <a:ext cx="13398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7" p14:bwMode="auto">
            <p14:nvContentPartPr>
              <p14:cNvPr id="19" name="墨迹 18"/>
              <p14:cNvContentPartPr/>
              <p14:nvPr/>
            </p14:nvContentPartPr>
            <p14:xfrm>
              <a:off x="3170555" y="2803525"/>
              <a:ext cx="8890" cy="133985"/>
            </p14:xfrm>
          </p:contentPart>
        </mc:Choice>
        <mc:Fallback xmlns="">
          <p:pic>
            <p:nvPicPr>
              <p:cNvPr id="19" name="墨迹 18"/>
            </p:nvPicPr>
            <p:blipFill>
              <a:blip r:embed="rId38"/>
            </p:blipFill>
            <p:spPr>
              <a:xfrm>
                <a:off x="3170555" y="2803525"/>
                <a:ext cx="8890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9" p14:bwMode="auto">
            <p14:nvContentPartPr>
              <p14:cNvPr id="20" name="墨迹 19"/>
              <p14:cNvContentPartPr/>
              <p14:nvPr/>
            </p14:nvContentPartPr>
            <p14:xfrm>
              <a:off x="3188970" y="2857500"/>
              <a:ext cx="97790" cy="8890"/>
            </p14:xfrm>
          </p:contentPart>
        </mc:Choice>
        <mc:Fallback xmlns="">
          <p:pic>
            <p:nvPicPr>
              <p:cNvPr id="20" name="墨迹 19"/>
            </p:nvPicPr>
            <p:blipFill>
              <a:blip r:embed="rId40"/>
            </p:blipFill>
            <p:spPr>
              <a:xfrm>
                <a:off x="3188970" y="2857500"/>
                <a:ext cx="9779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1" p14:bwMode="auto">
            <p14:nvContentPartPr>
              <p14:cNvPr id="21" name="墨迹 20"/>
              <p14:cNvContentPartPr/>
              <p14:nvPr/>
            </p14:nvContentPartPr>
            <p14:xfrm>
              <a:off x="3349625" y="2776855"/>
              <a:ext cx="8890" cy="187325"/>
            </p14:xfrm>
          </p:contentPart>
        </mc:Choice>
        <mc:Fallback xmlns="">
          <p:pic>
            <p:nvPicPr>
              <p:cNvPr id="21" name="墨迹 20"/>
            </p:nvPicPr>
            <p:blipFill>
              <a:blip r:embed="rId42"/>
            </p:blipFill>
            <p:spPr>
              <a:xfrm>
                <a:off x="3349625" y="2776855"/>
                <a:ext cx="8890" cy="1873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3" p14:bwMode="auto">
            <p14:nvContentPartPr>
              <p14:cNvPr id="22" name="墨迹 21"/>
              <p14:cNvContentPartPr/>
              <p14:nvPr/>
            </p14:nvContentPartPr>
            <p14:xfrm>
              <a:off x="3170555" y="2893060"/>
              <a:ext cx="360" cy="53340"/>
            </p14:xfrm>
          </p:contentPart>
        </mc:Choice>
        <mc:Fallback xmlns="">
          <p:pic>
            <p:nvPicPr>
              <p:cNvPr id="22" name="墨迹 21"/>
            </p:nvPicPr>
            <p:blipFill>
              <a:blip r:embed="rId44"/>
            </p:blipFill>
            <p:spPr>
              <a:xfrm>
                <a:off x="3170555" y="2893060"/>
                <a:ext cx="360" cy="5334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77" name="Объект 5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47600" y="2120760"/>
            <a:ext cx="9477360" cy="433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79" name="Объект 4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69920" y="2360519"/>
            <a:ext cx="10058400" cy="3571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69800"/>
            <a:ext cx="10058400" cy="1625759"/>
          </a:xfrm>
          <a:prstGeom prst="rect">
            <a:avLst/>
          </a:prstGeom>
          <a:ln>
            <a:noFill/>
          </a:ln>
        </p:spPr>
      </p:pic>
      <p:pic>
        <p:nvPicPr>
          <p:cNvPr id="281" name="Объект 4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233360" y="2120760"/>
            <a:ext cx="9731520" cy="4051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tags/tag1.xml><?xml version="1.0" encoding="utf-8"?>
<p:tagLst xmlns:p="http://schemas.openxmlformats.org/presentationml/2006/main">
  <p:tag name="commondata" val="eyJoZGlkIjoiYmIzNjFlNmEwZGU3MzZhMDA2OTkzMGE5YjQ3MjRmY2I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2291</Words>
  <Application>WPS 演示</Application>
  <PresentationFormat>Произвольный</PresentationFormat>
  <Paragraphs>35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5" baseType="lpstr">
      <vt:lpstr>Arial</vt:lpstr>
      <vt:lpstr>宋体</vt:lpstr>
      <vt:lpstr>Wingdings</vt:lpstr>
      <vt:lpstr>Rockwell Condensed</vt:lpstr>
      <vt:lpstr>Wingdings</vt:lpstr>
      <vt:lpstr>Rockwell</vt:lpstr>
      <vt:lpstr>Times New Roman</vt:lpstr>
      <vt:lpstr>Arial</vt:lpstr>
      <vt:lpstr>Times New Roman</vt:lpstr>
      <vt:lpstr>Cambria</vt:lpstr>
      <vt:lpstr>微软雅黑</vt:lpstr>
      <vt:lpstr>Arial Unicode MS</vt:lpstr>
      <vt:lpstr>DejaVu Sans</vt:lpstr>
      <vt:lpstr>Calibri</vt:lpstr>
      <vt:lpstr>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43</cp:revision>
  <dcterms:created xsi:type="dcterms:W3CDTF">2020-10-24T09:38:00Z</dcterms:created>
  <dcterms:modified xsi:type="dcterms:W3CDTF">2023-12-14T03:50:37Z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7E46E8D83AD240328A9997C82C760081_12</vt:lpwstr>
  </property>
  <property fmtid="{D5CDD505-2E9C-101B-9397-08002B2CF9AE}" pid="3" name="KSOProductBuildVer">
    <vt:lpwstr>2052-12.1.0.15712</vt:lpwstr>
  </property>
</Properties>
</file>