
<file path=[Content_Types].xml><?xml version="1.0" encoding="utf-8"?>
<Types xmlns="http://schemas.openxmlformats.org/package/2006/content-types">
  <Default Extension="png" ContentType="image/png"/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ink/ink1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ink/ink17.xml" ContentType="application/inkml+xml"/>
  <Override PartName="/ppt/ink/ink18.xml" ContentType="application/inkml+xml"/>
  <Override PartName="/ppt/ink/ink19.xml" ContentType="application/inkml+xml"/>
  <Override PartName="/ppt/ink/ink2.xml" ContentType="application/inkml+xml"/>
  <Override PartName="/ppt/ink/ink20.xml" ContentType="application/inkml+xml"/>
  <Override PartName="/ppt/ink/ink21.xml" ContentType="application/inkml+xml"/>
  <Override PartName="/ppt/ink/ink22.xml" ContentType="application/inkml+xml"/>
  <Override PartName="/ppt/ink/ink23.xml" ContentType="application/inkml+xml"/>
  <Override PartName="/ppt/ink/ink24.xml" ContentType="application/inkml+xml"/>
  <Override PartName="/ppt/ink/ink25.xml" ContentType="application/inkml+xml"/>
  <Override PartName="/ppt/ink/ink26.xml" ContentType="application/inkml+xml"/>
  <Override PartName="/ppt/ink/ink27.xml" ContentType="application/inkml+xml"/>
  <Override PartName="/ppt/ink/ink28.xml" ContentType="application/inkml+xml"/>
  <Override PartName="/ppt/ink/ink29.xml" ContentType="application/inkml+xml"/>
  <Override PartName="/ppt/ink/ink3.xml" ContentType="application/inkml+xml"/>
  <Override PartName="/ppt/ink/ink30.xml" ContentType="application/inkml+xml"/>
  <Override PartName="/ppt/ink/ink31.xml" ContentType="application/inkml+xml"/>
  <Override PartName="/ppt/ink/ink32.xml" ContentType="application/inkml+xml"/>
  <Override PartName="/ppt/ink/ink33.xml" ContentType="application/inkml+xml"/>
  <Override PartName="/ppt/ink/ink34.xml" ContentType="application/inkml+xml"/>
  <Override PartName="/ppt/ink/ink35.xml" ContentType="application/inkml+xml"/>
  <Override PartName="/ppt/ink/ink36.xml" ContentType="application/inkml+xml"/>
  <Override PartName="/ppt/ink/ink37.xml" ContentType="application/inkml+xml"/>
  <Override PartName="/ppt/ink/ink38.xml" ContentType="application/inkml+xml"/>
  <Override PartName="/ppt/ink/ink39.xml" ContentType="application/inkml+xml"/>
  <Override PartName="/ppt/ink/ink4.xml" ContentType="application/inkml+xml"/>
  <Override PartName="/ppt/ink/ink40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</p:sldIdLst>
  <p:sldSz cx="12192000" cy="6858000"/>
  <p:notesSz cx="12192000" cy="6858000"/>
  <p:custDataLst>
    <p:tags r:id="rId29"/>
  </p:custDataLst>
  <p:defaultTextStyle>
    <a:defPPr>
      <a:defRPr lang="en-US"/>
    </a:defPPr>
    <a:lvl1pPr marL="0" algn="l" defTabSz="914400">
      <a:defRPr sz="18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>
      <a:defRPr sz="18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>
      <a:defRPr sz="18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>
      <a:defRPr sz="18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>
      <a:defRPr sz="18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>
      <a:defRPr sz="18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>
      <a:defRPr sz="18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>
      <a:defRPr sz="18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>
      <a:defRPr sz="18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5118" autoAdjust="0"/>
  </p:normalViewPr>
  <p:slideViewPr>
    <p:cSldViewPr showGuides="1">
      <p:cViewPr>
        <p:scale>
          <a:sx n="100" d="100"/>
          <a:sy n="100" d="100"/>
        </p:scale>
        <p:origin x="-450" y="-6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9" Type="http://schemas.openxmlformats.org/officeDocument/2006/relationships/tags" Target="tags/tag1.xml"/><Relationship Id="rId28" Type="http://schemas.openxmlformats.org/officeDocument/2006/relationships/tableStyles" Target="tableStyles.xml"/><Relationship Id="rId27" Type="http://schemas.openxmlformats.org/officeDocument/2006/relationships/viewProps" Target="viewProps.xml"/><Relationship Id="rId26" Type="http://schemas.openxmlformats.org/officeDocument/2006/relationships/presProps" Target="presProps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15T09:35:33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650 450,'3'1,"-1"2,1 0,0 0,-1 0,-1 0,2-1,0-1,0 0,2 0,-2-1,0 0,0 0,0 0,0 0,0 0,0 0,0 0,0 0,0 0,0 1,0-1,0 0,1 1,-1-1,0 0,0 0,0 2,0-2,0 0,0 0,0 0,0 0,0 0,0 0,1 0,0 0,-1 0,0 0,0 0,0 0,0-1,0 1,1 0,-1-2,1 1,-1 1,0-1,0 1,0-2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15T09:35:33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70 502,'4'-1,"-1"0,3 0,-1 1,-1 0,-1 0,0 0,1 0,3 0,-4 0,1 0,-1-1,0-1,2 2,-2 0,0 0,0 0,2 0,0 0,0 0,-2 0,0 0,1 0,0 0,1 0,-1 0,0 0,1 0,-1-2,-1 2,0 0,0 0,0 0,1 1,-1 0,0-1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15T09:35:33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243 500,'4'0,"0"0,1 0,2 0,4 0,-3 0,-1 0,-3 0,-1 0,1 0,-1 0,4 0,-3 0,-1 1,2-1,-1 0,-1 0,0 0,1 0,-1 0,0 0,2 0,-1 0,0 1,-1-1,3 0,-1 0,-2 1,0-1,0 0,2 0,-1 0,-1 1,3-1,-3 1,0-1,0 0,0 0,0 0,0 0,0 0,1 1,-1-1,0 0,0 0,0 0,1 0,-1 0,0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15T09:35:33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492 501,'3'-1,"1"1,0 0,2 0,-1 0,-2 0,3 0,-2 0,3 0,-3 0,0 0,0 0,-1 0,2 0,-1 0,0 0,-1 0,0 0,2 0,-2 0,0 0,0 0,0 0,0 0,1 0,-1 0,0 0,1 0,-1 0,0 0,0 0,0 0,0 0,0 0,0 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15T09:35:33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678 505,'4'0,"-1"0,0 0,0 0,0 0,0 0,2 1,0-1,-1 2,-1-2,0 1,0-1,2 0,-2 1,2 0,3-1,-1 0,-4 0,0 0,2 0,-2 0,0 0,0 0,1 0,-1 2,1-2,3 1,-4 0,1-1,-1 0,1 0,2 0,-3 0,1 0,-1 0,1 0,-1 0,1 0,-1 0,0 0,0 0,0 0,0 0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15T09:35:33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655 442,'3'0,"1"0,-1 0,0-1,0 0,0 1,0 0,2 0,0 0,-1 0,-1-2,1 2,-1-1,0 1,0-1,1 0,0 0,-1 0,1 0,-1 1,3 0,-3 0,0-1,0 1,0 0,0 0,0 0,1 0,-1 0,0 0,0 0,1 0,0 1,0 1,-1-2,0 0,1 1,-1 0,0 0,0 0,0 0,2 1,-2-1,0 0,-1 2,1-3,0 3,-3 1,0 0,0-1,0 0,-1 0,-3-1,0 0,1-2,-1 0,1 0,-2 0,2 0,-1 0,1 0,0 0,0 0,0 0,0 0,0 0,0 1,0 0,0 0,-1 0,-1-1,1 0,1 2,0-2,0 1,0-1,0 0,0 0,-1-1,1 0,0 1,0-3,0 3,-1 0,1 0,0 0,0 0,0 0,-1 0,0 0,1 0,0 0,-3 1,3-1,-3 0,2 0,0 0,1 0,0 0,0-4,4 1,1 0,-1-1,1 1,-1 0,2 0,-1 0,-2 0,1 0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15T09:35:33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332 210,'4'0,"1"-1,-1 1,-1 0,0-1,0 1,0 0,1 0,-1 0,0 0,0 0,0-1,0 1,1 0,0 0,-1 0,0 0,0 0,2 1,-2-1,3 1,-2-1,1 2,-2-2,2 1,-1-1,-1 1,0-1,0 0,0 1,0 0,0-1,0 0,2 1,-2-1,1 2,0-2,-1 0,0 0,1-1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15T09:35:33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472 221,'2'0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15T09:35:33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336 345,'3'0,"2"-1,-2 1,1 0,1 0,-2-1,0 1,0 0,0 0,3 0,-3 0,0 0,0 0,1 0,-1 0,0 0,0 0,0 0,0 0,0-1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15T09:35:33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342 343,'-3'0,"0"0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15T09:35:33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521 363,'3'1,"2"-1,1 0,0 0,4 0,-4 0,1 0,-3 0,1 0,-2 0,2 0,-2 0,1 0,0 0,3 2,-2-2,2 0,0 0,-3 0,4 0,-1 0,1 0,-3 0,1 0,0 0,2 0,-1 0,1 0,-3 0,-2 0,5 0,-5 0,2 0,-2 0,0 0,0 0,4-2,-2 0,-1 1,2 0,0 1,-2 0,1 0,-2 0,1 0,0-2,-1 2,1 0,1-1,-2 1,2-1,0 1,2-1,0-1,-4 2,0 0,2 0,0 0,2 0,0-2,-2 1,3-1,0 1,-1 0,-2 1,-1 0,-1 0,2 0,-2 0,2 0,-2-2,0 2,0 0,5 0,-4 0,1 0,-1 0,0 0,-1 0,0 0,0 0,1 0,0 0,0 0,-1 0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15T09:35:33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89 384,'5'0,"-2"0,1 0,0 0,-1 1,0-1,0 1,2 0,-1-1,0 0,0 1,-1 0,1 0,-1 0,1-1,3 1,-3-1,2 1,-3 0,0-1,1 0,0 0,-1 0,0 0,0 0,0-1,0 1,0-3,0 3,1-1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15T09:35:33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284 330,'-3'0,"0"0,0 0,0 0,0 1,0 1,0-2,0 1,1 3,1 0,1-1,0 0,1 1,2 0,1-2,-1-1,0 2,1 0,-1-3,1 1,-1 1,2-2,-2 0,0 0,0 0,2 0,-2 0,0 0,1 0,0 0,-1 0,0 0,1 0,0 0,-1 0,1 0,-1 0,1 0,-1 0,0 0,0 0,0 0,0 0,2 0,0 0,-2-1,0 1,0 0,0 0,-1-3,1 3,0-2,0 1,0 1,-1-3,-2 0,0 0,0 0,0 0,-2 0,-1 1,0 0,0 2,-2-1,2 1,0 0,0-1,0 1,0-1,0 1,0-1,-2 0,2 1,0 0,0 0,0 0,0 0,0 0,-2 0,0-1,2 1,-3-1,2 1,-1 0,1-1,1 0,-1 0,1 0,0 1,0-1,-1 0,1 1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15T09:35:33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351 301,'4'0,"-1"0,1 0,-1 0,1 0,-1 2,0-2,0 0,0 0,0 1,1 0,-1 0,0-1,0 0,0 0,0 0,0 0,0 2,0-2,0 0,0 0,0 0,1 0,0 0,-1-2,0 2,0 0,0-1,0 0,1 0,-1 0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15T09:35:33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102 329,'5'0,"-2"0,0 0,0 0,3-4,-2 4,0 0,0 0,-1 0,1 0,-1 0,0 0,2 0,-2 0,0 0,1 0,-1 0,0 0,0 0,0 0,0 0,1 0,0 0,-1 0,0 0,0 0,0 0,0 0,0 0,2 0,-1 2,-1-2,1 2,0-1,-1-1,0 1,0-1,0 0,0 0,0 0,0 1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15T09:35:33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265 378,'0'3,"0"0,0 1,0-1,0 2,0-2,0 0,2 0,-2 0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15T09:35:33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255 377,'-1'3,"1"0,0 0,0 1,3-2,0-2,0 0,0 0,0 0,1 0,-1 0,0 0,1 0,-1 0,-2-3,-1 0,-1 0,0 0,-2 1,-1 2,0-2,1 2,0 0,0 0,0 0,-1 1,1 0</inkml:trace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15T09:35:33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305 379,'-3'0,"0"4,-1-2,3 1,-1 0,2 0,0 0,1 0</inkml:trace>
</inkml:ink>
</file>

<file path=ppt/ink/ink19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15T09:35:33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308 381,'1'4,"0"-1,-1 0,2 0,-1 1,-1-1</inkml:trace>
</inkml:ink>
</file>

<file path=ppt/ink/ink20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15T09:35:33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295 395,'4'-1,"-1"0,0 0,0 1,0 0</inkml:trace>
</inkml:ink>
</file>

<file path=ppt/ink/ink21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15T09:35:33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336 380,'-4'3,"4"0,0 0,0 0,0 1,0-1,0 0</inkml:trace>
</inkml:ink>
</file>

<file path=ppt/ink/ink22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15T09:35:33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323 379,'3'0,"0"0,0 0,0 0,1 0,-1 0,0 1,0-1</inkml:trace>
</inkml:ink>
</file>

<file path=ppt/ink/ink23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15T09:35:33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360 382,'0'3,"0"0,-1 1,1-1,0 0,0 0,0 0,3-5,1-2,-2 1,1 1,0 0,0 0,-1-1,0 0,-2 6,1 0,-1 0,1 1,0-1,0 0</inkml:trace>
</inkml:ink>
</file>

<file path=ppt/ink/ink24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15T09:35:33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393 378,'0'4,"0"-1,0 0,0 0,2 0,1-3,0 0,0-1,1 0,-2 4,-2 0,0 0,-1 0,1 1,0-1</inkml:trace>
</inkml:ink>
</file>

<file path=ppt/ink/ink25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15T09:35:33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409 384,'0'3,"0"0,0 0,0 0,0 1</inkml:trace>
</inkml:ink>
</file>

<file path=ppt/ink/ink26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15T09:35:33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423 386,'-2'3,"2"0,0 0,0 0,0 0,0 0,0 0,0 0</inkml:trace>
</inkml:ink>
</file>

<file path=ppt/ink/ink27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15T09:35:33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421 389,'3'-1,"0"1,3 1,-1-1,-2 0</inkml:trace>
</inkml:ink>
</file>

<file path=ppt/ink/ink28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15T09:35:33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424 400,'3'1,"0"-1,0 0,0 0,0 0,0 0</inkml:trace>
</inkml:ink>
</file>

<file path=ppt/ink/ink29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15T09:35:33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424 411,'2'3,"1"-3,0 0,0 0,0 0</inkml:trace>
</inkml:ink>
</file>

<file path=ppt/ink/ink30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15T09:35:33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471 392,'-4'-1,"0"1,1-2,-1 2,0 0,1 1,2 3,1-1,0 0,0 0,1 0,0 0,0 0,3 1,0-4,0-1,-1-1</inkml:trace>
</inkml:ink>
</file>

<file path=ppt/ink/ink31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15T09:35:33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485 390,'-1'3,"1"1,-1-1,0 0,1 0,0 0,0 0</inkml:trace>
</inkml:ink>
</file>

<file path=ppt/ink/ink32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15T09:35:33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489 400,'3'-2,"0"-1,0 2</inkml:trace>
</inkml:ink>
</file>

<file path=ppt/ink/ink33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15T09:35:33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490 401,'0'3,"2"0,-1 0,3-1,-2 1</inkml:trace>
</inkml:ink>
</file>

<file path=ppt/ink/ink34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15T09:35:33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518 394,'-1'3,"-1"0,1 0,-1 0,1 0,0 0,1 0,-2 0</inkml:trace>
</inkml:ink>
</file>

<file path=ppt/ink/ink35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15T09:35:33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522 394,'1'4,"0"-1,0 1,-1-1,1 0,-1 1,2-1,-2 0</inkml:trace>
</inkml:ink>
</file>

<file path=ppt/ink/ink36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15T09:35:33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515 407,'3'-1,"0"1,0 1</inkml:trace>
</inkml:ink>
</file>

<file path=ppt/ink/ink37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15T09:35:33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556 401,'0'3,"0"1,0-1,0 0,0 0,0 0,0 1,0-1</inkml:trace>
</inkml:ink>
</file>

<file path=ppt/ink/ink38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15T09:35:33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555 402,'-3'0,"0"0,0 0,0 0,0 1,3 2,0 0,0 0,3-2,0-1,0 0,0 0,0 0,-7 3,1 0,0-2</inkml:trace>
</inkml:ink>
</file>

<file path=ppt/ink/ink39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15T09:35:33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584 301,'3'2,"0"-2,0 0,0 0,1 0,-1 0,2 0,-2 0,1 0,0 0,-1 0,0 0,0 0,0 0,3 0,-3 0,0-1,1 0,-1 1,1-1,-1 1,2-1,-2 1,1 0,-1 0,0-1,0 1</inkml:trace>
</inkml:ink>
</file>

<file path=ppt/ink/ink40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15T09:35:33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138 406,'6'2,"-1"-2,0 3,3-3,-2 0,-2 0,2 1,-3-1,0 0,0 0,1 0,0 0,0 0,-1 0,0 0,1 0,2 0,-2 1,-1-1,0 0,2 0,-2 0,1 0,-1-1,0 0,1 1,1 0,0-1,-2 1,1 0,-1-2,0 2,1 0,-1-1,0-1,0 2,0-1,0 0</inkml:trace>
</inkml:ink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PhAnim="0" showMasterSp="0" userDrawn="1">
  <p:cSld name="Титульны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auto">
          <a:xfrm>
            <a:off x="920834" y="1346946"/>
            <a:ext cx="10222992" cy="80683"/>
          </a:xfrm>
          <a:prstGeom prst="rect">
            <a:avLst/>
          </a:prstGeom>
          <a:blipFill>
            <a:blip r:embed="rId2">
              <a:alphaModFix amt="85000"/>
              <a:lum bright="70000" contrast="-70000"/>
            </a:blip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 bwMode="auto">
          <a:xfrm>
            <a:off x="920834" y="4299696"/>
            <a:ext cx="10222992" cy="80683"/>
          </a:xfrm>
          <a:prstGeom prst="rect">
            <a:avLst/>
          </a:prstGeom>
          <a:blipFill>
            <a:blip r:embed="rId2">
              <a:alphaModFix amt="85000"/>
              <a:lum bright="70000" contrast="-70000"/>
            </a:blip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920834" y="1484779"/>
            <a:ext cx="10222992" cy="2743200"/>
          </a:xfrm>
          <a:prstGeom prst="rect">
            <a:avLst/>
          </a:prstGeom>
          <a:blipFill>
            <a:blip r:embed="rId2">
              <a:alphaModFix amt="85000"/>
              <a:lum bright="70000" contrast="-70000"/>
            </a:blip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  <p:grpSp>
        <p:nvGrpSpPr>
          <p:cNvPr id="10" name="Group 9"/>
          <p:cNvGrpSpPr/>
          <p:nvPr/>
        </p:nvGrpSpPr>
        <p:grpSpPr bwMode="auto"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 bwMode="auto">
            <a:xfrm>
              <a:off x="9685338" y="4460675"/>
              <a:ext cx="1080904" cy="1080902"/>
            </a:xfrm>
            <a:prstGeom prst="ellipse">
              <a:avLst/>
            </a:prstGeom>
            <a:blipFill>
              <a:blip r:embed="rId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</a:blip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lang="en-US" sz="2000" b="0" i="0" u="none" strike="noStrike" cap="none" spc="0">
                <a:ln>
                  <a:noFill/>
                </a:ln>
                <a:solidFill>
                  <a:prstClr val="white"/>
                </a:solidFill>
                <a:latin typeface="Rockwell Extra Bold"/>
                <a:ea typeface="Arial" panose="020B0604020202020204"/>
                <a:cs typeface="Arial" panose="020B0604020202020204"/>
              </a:endParaRPr>
            </a:p>
          </p:txBody>
        </p:sp>
        <p:sp>
          <p:nvSpPr>
            <p:cNvPr id="12" name="Oval 11"/>
            <p:cNvSpPr/>
            <p:nvPr/>
          </p:nvSpPr>
          <p:spPr bwMode="auto"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lang="en-US" sz="1800" b="0" i="0" u="none" strike="noStrike" cap="none" spc="0">
                <a:ln>
                  <a:noFill/>
                </a:ln>
                <a:solidFill>
                  <a:prstClr val="white"/>
                </a:solidFill>
                <a:latin typeface="Calibri" panose="020F0502020204030204"/>
                <a:ea typeface="Arial" panose="020B0604020202020204"/>
                <a:cs typeface="Arial" panose="020B0604020202020204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 bwMode="auto"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9600" cap="all">
                <a:blipFill>
                  <a:blip r:embed="rId3"/>
                  <a:tile tx="6350" ty="-127000" sx="65000" sy="64000" flip="none" algn="tl"/>
                </a:blip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auto"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61BEF0D-F0BB-DE4B-95CE-6DB70DBA9567}" type="datetimeFigureOut">
              <a:rPr lang="en-US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9592732" y="4289334"/>
            <a:ext cx="1193867" cy="640080"/>
          </a:xfrm>
        </p:spPr>
        <p:txBody>
          <a:bodyPr/>
          <a:lstStyle>
            <a:lvl1pPr>
              <a:defRPr sz="2800"/>
            </a:lvl1pPr>
          </a:lstStyle>
          <a:p>
            <a:pPr>
              <a:defRPr/>
            </a:pPr>
            <a:fld id="{D57F1E4F-1CFF-5643-939E-217C01CDF565}" type="slidenum">
              <a:rPr lang="en-US"/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PhAnim="0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61BEF0D-F0BB-DE4B-95CE-6DB70DBA9567}" type="datetimeFigureOut">
              <a:rPr lang="en-US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57F1E4F-1CFF-5643-939E-217C01CDF565}" type="slidenum">
              <a:rPr lang="en-US"/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PhAnim="0" showMasterSp="0" userDrawn="1">
  <p:cSld name="Заголовок раздел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auto">
          <a:xfrm>
            <a:off x="0" y="4917989"/>
            <a:ext cx="12192000" cy="1940010"/>
          </a:xfrm>
          <a:prstGeom prst="rect">
            <a:avLst/>
          </a:prstGeom>
          <a:blipFill>
            <a:blip r:embed="rId2">
              <a:alphaModFix amt="85000"/>
              <a:lum bright="70000" contrast="-70000"/>
            </a:blip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8000" b="0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>
            <a:off x="8593667" y="6272784"/>
            <a:ext cx="2644309" cy="365125"/>
          </a:xfrm>
        </p:spPr>
        <p:txBody>
          <a:bodyPr/>
          <a:lstStyle/>
          <a:p>
            <a:pPr>
              <a:defRPr/>
            </a:pPr>
            <a:fld id="{B61BEF0D-F0BB-DE4B-95CE-6DB70DBA9567}" type="datetimeFigureOut">
              <a:rPr lang="en-US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>
            <a:off x="2182708" y="6272784"/>
            <a:ext cx="6327648" cy="365125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grpSp>
        <p:nvGrpSpPr>
          <p:cNvPr id="8" name="Group 7"/>
          <p:cNvGrpSpPr/>
          <p:nvPr/>
        </p:nvGrpSpPr>
        <p:grpSpPr bwMode="auto"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 bwMode="auto">
            <a:xfrm>
              <a:off x="9685338" y="4460675"/>
              <a:ext cx="1080904" cy="1080902"/>
            </a:xfrm>
            <a:prstGeom prst="ellipse">
              <a:avLst/>
            </a:prstGeom>
            <a:blipFill>
              <a:blip r:embed="rId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</a:blip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lang="en-US" sz="2000" b="0" i="0" u="none" strike="noStrike" cap="none" spc="0">
                <a:ln>
                  <a:noFill/>
                </a:ln>
                <a:solidFill>
                  <a:prstClr val="white"/>
                </a:solidFill>
                <a:latin typeface="Rockwell Extra Bold"/>
                <a:ea typeface="Arial" panose="020B0604020202020204"/>
                <a:cs typeface="Arial" panose="020B0604020202020204"/>
              </a:endParaRPr>
            </a:p>
          </p:txBody>
        </p:sp>
        <p:sp>
          <p:nvSpPr>
            <p:cNvPr id="10" name="Oval 9"/>
            <p:cNvSpPr/>
            <p:nvPr/>
          </p:nvSpPr>
          <p:spPr bwMode="auto"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lang="en-US" sz="1800" b="0" i="0" u="none" strike="noStrike" cap="none" spc="0">
                <a:ln>
                  <a:noFill/>
                </a:ln>
                <a:solidFill>
                  <a:prstClr val="white"/>
                </a:solidFill>
                <a:latin typeface="Calibri" panose="020F0502020204030204"/>
                <a:ea typeface="Arial" panose="020B0604020202020204"/>
                <a:cs typeface="Arial" panose="020B0604020202020204"/>
              </a:endParaRPr>
            </a:p>
          </p:txBody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843701" y="2506132"/>
            <a:ext cx="1188298" cy="720331"/>
          </a:xfrm>
        </p:spPr>
        <p:txBody>
          <a:bodyPr/>
          <a:lstStyle>
            <a:lvl1pPr>
              <a:defRPr sz="2800"/>
            </a:lvl1pPr>
          </a:lstStyle>
          <a:p>
            <a:pPr>
              <a:defRPr/>
            </a:pPr>
            <a:fld id="{D57F1E4F-1CFF-5643-939E-217C01CDF565}" type="slidenum">
              <a:rPr lang="en-US"/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 showMasterPhAnim="0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 bwMode="auto"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61BEF0D-F0BB-DE4B-95CE-6DB70DBA9567}" type="datetimeFigureOut">
              <a:rPr lang="en-US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57F1E4F-1CFF-5643-939E-217C01CDF565}" type="slidenum">
              <a:rPr lang="en-US"/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 bwMode="auto"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61BEF0D-F0BB-DE4B-95CE-6DB70DBA9567}" type="datetimeFigureOut">
              <a:rPr lang="en-US"/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57F1E4F-1CFF-5643-939E-217C01CDF565}" type="slidenum">
              <a:rPr lang="en-US"/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61BEF0D-F0BB-DE4B-95CE-6DB70DBA9567}" type="datetimeFigureOut">
              <a:rPr lang="en-US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57F1E4F-1CFF-5643-939E-217C01CDF565}" type="slidenum">
              <a:rPr lang="en-US"/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PhAnim="0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61BEF0D-F0BB-DE4B-95CE-6DB70DBA9567}" type="datetimeFigureOut">
              <a:rPr lang="en-US"/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57F1E4F-1CFF-5643-939E-217C01CDF565}" type="slidenum">
              <a:rPr lang="en-US"/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PhAnim="0" showMasterSp="0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 bwMode="auto">
          <a:xfrm>
            <a:off x="8303740" y="0"/>
            <a:ext cx="3888259" cy="6857999"/>
          </a:xfrm>
          <a:prstGeom prst="rect">
            <a:avLst/>
          </a:prstGeom>
          <a:blipFill>
            <a:blip r:embed="rId2">
              <a:alphaModFix amt="60000"/>
              <a:lum bright="70000" contrast="-70000"/>
            </a:blip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61BEF0D-F0BB-DE4B-95CE-6DB70DBA9567}" type="datetimeFigureOut">
              <a:rPr lang="en-US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auto"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 bwMode="auto">
            <a:xfrm>
              <a:off x="11361456" y="6195813"/>
              <a:ext cx="548640" cy="548640"/>
            </a:xfrm>
            <a:prstGeom prst="ellipse">
              <a:avLst/>
            </a:prstGeom>
            <a:blipFill>
              <a:blip r:embed="rId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</a:blip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lang="en-US" sz="2000" b="0" i="0" u="none" strike="noStrike" cap="none" spc="0">
                <a:ln>
                  <a:noFill/>
                </a:ln>
                <a:solidFill>
                  <a:prstClr val="white"/>
                </a:solidFill>
                <a:latin typeface="Rockwell Extra Bold"/>
                <a:ea typeface="Arial" panose="020B0604020202020204"/>
                <a:cs typeface="Arial" panose="020B0604020202020204"/>
              </a:endParaRPr>
            </a:p>
          </p:txBody>
        </p:sp>
        <p:sp>
          <p:nvSpPr>
            <p:cNvPr id="11" name="Oval 10"/>
            <p:cNvSpPr/>
            <p:nvPr/>
          </p:nvSpPr>
          <p:spPr bwMode="auto"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lang="en-US" sz="1800" b="0" i="0" u="none" strike="noStrike" cap="none" spc="0">
                <a:ln>
                  <a:noFill/>
                </a:ln>
                <a:solidFill>
                  <a:prstClr val="white"/>
                </a:solidFill>
                <a:latin typeface="Calibri" panose="020F0502020204030204"/>
                <a:ea typeface="Arial" panose="020B0604020202020204"/>
                <a:cs typeface="Arial" panose="020B0604020202020204"/>
              </a:endParaRPr>
            </a:p>
          </p:txBody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57F1E4F-1CFF-5643-939E-217C01CDF565}" type="slidenum">
              <a:rPr lang="en-US"/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PhAnim="0" showMasterSp="0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 bwMode="auto">
          <a:xfrm>
            <a:off x="8303740" y="0"/>
            <a:ext cx="3888259" cy="6857999"/>
          </a:xfrm>
          <a:prstGeom prst="rect">
            <a:avLst/>
          </a:prstGeom>
          <a:blipFill>
            <a:blip r:embed="rId2">
              <a:alphaModFix amt="60000"/>
              <a:lum bright="70000" contrast="-70000"/>
            </a:blip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 bwMode="auto">
          <a:xfrm>
            <a:off x="0" y="0"/>
            <a:ext cx="8303740" cy="6858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61BEF0D-F0BB-DE4B-95CE-6DB70DBA9567}" type="datetimeFigureOut">
              <a:rPr lang="en-US"/>
            </a:fld>
            <a:endParaRPr lang="en-US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 bwMode="auto"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 bwMode="auto">
            <a:xfrm>
              <a:off x="11361456" y="6195813"/>
              <a:ext cx="548640" cy="548640"/>
            </a:xfrm>
            <a:prstGeom prst="ellipse">
              <a:avLst/>
            </a:prstGeom>
            <a:blipFill>
              <a:blip r:embed="rId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</a:blip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lang="en-US" sz="2000" b="0" i="0" u="none" strike="noStrike" cap="none" spc="0">
                <a:ln>
                  <a:noFill/>
                </a:ln>
                <a:solidFill>
                  <a:prstClr val="white"/>
                </a:solidFill>
                <a:latin typeface="Rockwell Extra Bold"/>
                <a:ea typeface="Arial" panose="020B0604020202020204"/>
                <a:cs typeface="Arial" panose="020B0604020202020204"/>
              </a:endParaRPr>
            </a:p>
          </p:txBody>
        </p:sp>
        <p:sp>
          <p:nvSpPr>
            <p:cNvPr id="10" name="Oval 9"/>
            <p:cNvSpPr/>
            <p:nvPr/>
          </p:nvSpPr>
          <p:spPr bwMode="auto"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lang="en-US" sz="1800" b="0" i="0" u="none" strike="noStrike" cap="none" spc="0">
                <a:ln>
                  <a:noFill/>
                </a:ln>
                <a:solidFill>
                  <a:prstClr val="white"/>
                </a:solidFill>
                <a:latin typeface="Calibri" panose="020F0502020204030204"/>
                <a:ea typeface="Arial" panose="020B0604020202020204"/>
                <a:cs typeface="Arial" panose="020B0604020202020204"/>
              </a:endParaRPr>
            </a:p>
          </p:txBody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57F1E4F-1CFF-5643-939E-217C01CDF565}" type="slidenum">
              <a:rPr lang="en-US"/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 showMasterPhAnim="0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61BEF0D-F0BB-DE4B-95CE-6DB70DBA9567}" type="datetimeFigureOut">
              <a:rPr lang="en-US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57F1E4F-1CFF-5643-939E-217C01CDF565}" type="slidenum">
              <a:rPr lang="en-US"/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PhAnim="0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 bwMode="auto">
          <a:xfrm>
            <a:off x="8724900" y="533400"/>
            <a:ext cx="2552700" cy="5638800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>
          <a:xfrm>
            <a:off x="1066800" y="533400"/>
            <a:ext cx="7505700" cy="5638800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61BEF0D-F0BB-DE4B-95CE-6DB70DBA9567}" type="datetimeFigureOut">
              <a:rPr lang="en-US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57F1E4F-1CFF-5643-939E-217C01CDF565}" type="slidenum">
              <a:rPr lang="en-US"/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image" Target="../media/image2.png"/><Relationship Id="rId12" Type="http://schemas.openxmlformats.org/officeDocument/2006/relationships/image" Target="../media/image3.pn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auto"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B61BEF0D-F0BB-DE4B-95CE-6DB70DBA9567}" type="datetimeFigureOut">
              <a:rPr lang="en-US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auto"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 bwMode="auto"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 bwMode="auto">
            <a:xfrm>
              <a:off x="11361456" y="6195813"/>
              <a:ext cx="548640" cy="548640"/>
            </a:xfrm>
            <a:prstGeom prst="ellipse">
              <a:avLst/>
            </a:prstGeom>
            <a:blipFill>
              <a:blip r:embed="rId12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</a:blip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lang="en-US" sz="2000" b="0" i="0" u="none" strike="noStrike" cap="none" spc="0">
                <a:ln>
                  <a:noFill/>
                </a:ln>
                <a:solidFill>
                  <a:prstClr val="white"/>
                </a:solidFill>
                <a:latin typeface="Rockwell Extra Bold"/>
                <a:ea typeface="Arial" panose="020B0604020202020204"/>
                <a:cs typeface="Arial" panose="020B0604020202020204"/>
              </a:endParaRPr>
            </a:p>
          </p:txBody>
        </p:sp>
        <p:sp>
          <p:nvSpPr>
            <p:cNvPr id="9" name="Oval 8"/>
            <p:cNvSpPr/>
            <p:nvPr/>
          </p:nvSpPr>
          <p:spPr bwMode="auto"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lang="en-US" sz="1800" b="0" i="0" u="none" strike="noStrike" cap="none" spc="0">
                <a:ln>
                  <a:noFill/>
                </a:ln>
                <a:solidFill>
                  <a:prstClr val="white"/>
                </a:solidFill>
                <a:latin typeface="Calibri" panose="020F0502020204030204"/>
                <a:ea typeface="Arial" panose="020B0604020202020204"/>
                <a:cs typeface="Arial" panose="020B0604020202020204"/>
              </a:endParaRPr>
            </a:p>
          </p:txBody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auto"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pPr>
              <a:defRPr/>
            </a:pPr>
            <a:fld id="{D57F1E4F-1CFF-5643-939E-217C01CDF565}" type="slidenum">
              <a:rPr lang="en-US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>
        <a:lnSpc>
          <a:spcPct val="90000"/>
        </a:lnSpc>
        <a:spcBef>
          <a:spcPts val="0"/>
        </a:spcBef>
        <a:buNone/>
        <a:defRPr sz="5400" cap="all">
          <a:blipFill>
            <a:blip r:embed="rId13"/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anose="05000000000000000000"/>
        <a:buChar char="§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anose="05000000000000000000"/>
        <a:buChar char="§"/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anose="05000000000000000000"/>
        <a:buChar char="§"/>
        <a:defRPr sz="16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anose="05000000000000000000"/>
        <a:buChar char="§"/>
        <a:defRPr sz="16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anose="05000000000000000000"/>
        <a:buChar char="§"/>
        <a:defRPr sz="16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defTabSz="914400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anose="05000000000000000000"/>
        <a:buChar char="§"/>
        <a:defRPr sz="1600">
          <a:solidFill>
            <a:schemeClr val="tx1"/>
          </a:solidFill>
          <a:latin typeface="+mn-lt"/>
          <a:ea typeface="+mn-ea"/>
          <a:cs typeface="+mn-cs"/>
        </a:defRPr>
      </a:lvl6pPr>
      <a:lvl7pPr marL="1899920" indent="-228600" algn="l" defTabSz="914400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anose="05000000000000000000"/>
        <a:buChar char="§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200275" indent="-228600" algn="l" defTabSz="914400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anose="05000000000000000000"/>
        <a:buChar char="§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99995" indent="-228600" algn="l" defTabSz="914400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anose="05000000000000000000"/>
        <a:buChar char="§"/>
        <a:defRPr sz="16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customXml" Target="../ink/ink5.xml"/><Relationship Id="rId8" Type="http://schemas.openxmlformats.org/officeDocument/2006/relationships/image" Target="../media/image14.png"/><Relationship Id="rId7" Type="http://schemas.openxmlformats.org/officeDocument/2006/relationships/customXml" Target="../ink/ink4.xml"/><Relationship Id="rId6" Type="http://schemas.openxmlformats.org/officeDocument/2006/relationships/image" Target="../media/image13.png"/><Relationship Id="rId5" Type="http://schemas.openxmlformats.org/officeDocument/2006/relationships/customXml" Target="../ink/ink3.xml"/><Relationship Id="rId4" Type="http://schemas.openxmlformats.org/officeDocument/2006/relationships/image" Target="../media/image12.png"/><Relationship Id="rId3" Type="http://schemas.openxmlformats.org/officeDocument/2006/relationships/customXml" Target="../ink/ink2.xml"/><Relationship Id="rId2" Type="http://schemas.openxmlformats.org/officeDocument/2006/relationships/image" Target="../media/image11.png"/><Relationship Id="rId13" Type="http://schemas.openxmlformats.org/officeDocument/2006/relationships/slideLayout" Target="../slideLayouts/slideLayout2.xml"/><Relationship Id="rId12" Type="http://schemas.openxmlformats.org/officeDocument/2006/relationships/image" Target="../media/image16.png"/><Relationship Id="rId11" Type="http://schemas.openxmlformats.org/officeDocument/2006/relationships/customXml" Target="../ink/ink6.xml"/><Relationship Id="rId10" Type="http://schemas.openxmlformats.org/officeDocument/2006/relationships/image" Target="../media/image15.png"/><Relationship Id="rId1" Type="http://schemas.openxmlformats.org/officeDocument/2006/relationships/customXml" Target="../ink/ink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.xml"/><Relationship Id="rId8" Type="http://schemas.openxmlformats.org/officeDocument/2006/relationships/image" Target="../media/image20.png"/><Relationship Id="rId7" Type="http://schemas.openxmlformats.org/officeDocument/2006/relationships/customXml" Target="../ink/ink10.xml"/><Relationship Id="rId6" Type="http://schemas.openxmlformats.org/officeDocument/2006/relationships/image" Target="../media/image19.png"/><Relationship Id="rId5" Type="http://schemas.openxmlformats.org/officeDocument/2006/relationships/customXml" Target="../ink/ink9.xml"/><Relationship Id="rId4" Type="http://schemas.openxmlformats.org/officeDocument/2006/relationships/image" Target="../media/image18.png"/><Relationship Id="rId3" Type="http://schemas.openxmlformats.org/officeDocument/2006/relationships/customXml" Target="../ink/ink8.xml"/><Relationship Id="rId2" Type="http://schemas.openxmlformats.org/officeDocument/2006/relationships/image" Target="../media/image17.png"/><Relationship Id="rId1" Type="http://schemas.openxmlformats.org/officeDocument/2006/relationships/customXml" Target="../ink/ink7.xml"/></Relationships>
</file>

<file path=ppt/slides/_rels/slide11.xml.rels><?xml version="1.0" encoding="UTF-8" standalone="yes"?>
<Relationships xmlns="http://schemas.openxmlformats.org/package/2006/relationships"><Relationship Id="rId9" Type="http://schemas.openxmlformats.org/officeDocument/2006/relationships/customXml" Target="../ink/ink15.xml"/><Relationship Id="rId8" Type="http://schemas.openxmlformats.org/officeDocument/2006/relationships/image" Target="../media/image24.png"/><Relationship Id="rId7" Type="http://schemas.openxmlformats.org/officeDocument/2006/relationships/customXml" Target="../ink/ink14.xml"/><Relationship Id="rId6" Type="http://schemas.openxmlformats.org/officeDocument/2006/relationships/image" Target="../media/image23.png"/><Relationship Id="rId57" Type="http://schemas.openxmlformats.org/officeDocument/2006/relationships/slideLayout" Target="../slideLayouts/slideLayout2.xml"/><Relationship Id="rId56" Type="http://schemas.openxmlformats.org/officeDocument/2006/relationships/image" Target="../media/image48.png"/><Relationship Id="rId55" Type="http://schemas.openxmlformats.org/officeDocument/2006/relationships/customXml" Target="../ink/ink38.xml"/><Relationship Id="rId54" Type="http://schemas.openxmlformats.org/officeDocument/2006/relationships/image" Target="../media/image47.png"/><Relationship Id="rId53" Type="http://schemas.openxmlformats.org/officeDocument/2006/relationships/customXml" Target="../ink/ink37.xml"/><Relationship Id="rId52" Type="http://schemas.openxmlformats.org/officeDocument/2006/relationships/image" Target="../media/image46.png"/><Relationship Id="rId51" Type="http://schemas.openxmlformats.org/officeDocument/2006/relationships/customXml" Target="../ink/ink36.xml"/><Relationship Id="rId50" Type="http://schemas.openxmlformats.org/officeDocument/2006/relationships/image" Target="../media/image45.png"/><Relationship Id="rId5" Type="http://schemas.openxmlformats.org/officeDocument/2006/relationships/customXml" Target="../ink/ink13.xml"/><Relationship Id="rId49" Type="http://schemas.openxmlformats.org/officeDocument/2006/relationships/customXml" Target="../ink/ink35.xml"/><Relationship Id="rId48" Type="http://schemas.openxmlformats.org/officeDocument/2006/relationships/image" Target="../media/image44.png"/><Relationship Id="rId47" Type="http://schemas.openxmlformats.org/officeDocument/2006/relationships/customXml" Target="../ink/ink34.xml"/><Relationship Id="rId46" Type="http://schemas.openxmlformats.org/officeDocument/2006/relationships/image" Target="../media/image43.png"/><Relationship Id="rId45" Type="http://schemas.openxmlformats.org/officeDocument/2006/relationships/customXml" Target="../ink/ink33.xml"/><Relationship Id="rId44" Type="http://schemas.openxmlformats.org/officeDocument/2006/relationships/image" Target="../media/image42.png"/><Relationship Id="rId43" Type="http://schemas.openxmlformats.org/officeDocument/2006/relationships/customXml" Target="../ink/ink32.xml"/><Relationship Id="rId42" Type="http://schemas.openxmlformats.org/officeDocument/2006/relationships/image" Target="../media/image41.png"/><Relationship Id="rId41" Type="http://schemas.openxmlformats.org/officeDocument/2006/relationships/customXml" Target="../ink/ink31.xml"/><Relationship Id="rId40" Type="http://schemas.openxmlformats.org/officeDocument/2006/relationships/image" Target="../media/image40.png"/><Relationship Id="rId4" Type="http://schemas.openxmlformats.org/officeDocument/2006/relationships/image" Target="../media/image22.png"/><Relationship Id="rId39" Type="http://schemas.openxmlformats.org/officeDocument/2006/relationships/customXml" Target="../ink/ink30.xml"/><Relationship Id="rId38" Type="http://schemas.openxmlformats.org/officeDocument/2006/relationships/image" Target="../media/image39.png"/><Relationship Id="rId37" Type="http://schemas.openxmlformats.org/officeDocument/2006/relationships/customXml" Target="../ink/ink29.xml"/><Relationship Id="rId36" Type="http://schemas.openxmlformats.org/officeDocument/2006/relationships/image" Target="../media/image38.png"/><Relationship Id="rId35" Type="http://schemas.openxmlformats.org/officeDocument/2006/relationships/customXml" Target="../ink/ink28.xml"/><Relationship Id="rId34" Type="http://schemas.openxmlformats.org/officeDocument/2006/relationships/image" Target="../media/image37.png"/><Relationship Id="rId33" Type="http://schemas.openxmlformats.org/officeDocument/2006/relationships/customXml" Target="../ink/ink27.xml"/><Relationship Id="rId32" Type="http://schemas.openxmlformats.org/officeDocument/2006/relationships/image" Target="../media/image36.png"/><Relationship Id="rId31" Type="http://schemas.openxmlformats.org/officeDocument/2006/relationships/customXml" Target="../ink/ink26.xml"/><Relationship Id="rId30" Type="http://schemas.openxmlformats.org/officeDocument/2006/relationships/image" Target="../media/image35.png"/><Relationship Id="rId3" Type="http://schemas.openxmlformats.org/officeDocument/2006/relationships/customXml" Target="../ink/ink12.xml"/><Relationship Id="rId29" Type="http://schemas.openxmlformats.org/officeDocument/2006/relationships/customXml" Target="../ink/ink25.xml"/><Relationship Id="rId28" Type="http://schemas.openxmlformats.org/officeDocument/2006/relationships/image" Target="../media/image34.png"/><Relationship Id="rId27" Type="http://schemas.openxmlformats.org/officeDocument/2006/relationships/customXml" Target="../ink/ink24.xml"/><Relationship Id="rId26" Type="http://schemas.openxmlformats.org/officeDocument/2006/relationships/image" Target="../media/image33.png"/><Relationship Id="rId25" Type="http://schemas.openxmlformats.org/officeDocument/2006/relationships/customXml" Target="../ink/ink23.xml"/><Relationship Id="rId24" Type="http://schemas.openxmlformats.org/officeDocument/2006/relationships/image" Target="../media/image32.png"/><Relationship Id="rId23" Type="http://schemas.openxmlformats.org/officeDocument/2006/relationships/customXml" Target="../ink/ink22.xml"/><Relationship Id="rId22" Type="http://schemas.openxmlformats.org/officeDocument/2006/relationships/image" Target="../media/image31.png"/><Relationship Id="rId21" Type="http://schemas.openxmlformats.org/officeDocument/2006/relationships/customXml" Target="../ink/ink21.xml"/><Relationship Id="rId20" Type="http://schemas.openxmlformats.org/officeDocument/2006/relationships/image" Target="../media/image30.png"/><Relationship Id="rId2" Type="http://schemas.openxmlformats.org/officeDocument/2006/relationships/image" Target="../media/image21.png"/><Relationship Id="rId19" Type="http://schemas.openxmlformats.org/officeDocument/2006/relationships/customXml" Target="../ink/ink20.xml"/><Relationship Id="rId18" Type="http://schemas.openxmlformats.org/officeDocument/2006/relationships/image" Target="../media/image29.png"/><Relationship Id="rId17" Type="http://schemas.openxmlformats.org/officeDocument/2006/relationships/customXml" Target="../ink/ink19.xml"/><Relationship Id="rId16" Type="http://schemas.openxmlformats.org/officeDocument/2006/relationships/image" Target="../media/image28.png"/><Relationship Id="rId15" Type="http://schemas.openxmlformats.org/officeDocument/2006/relationships/customXml" Target="../ink/ink18.xml"/><Relationship Id="rId14" Type="http://schemas.openxmlformats.org/officeDocument/2006/relationships/image" Target="../media/image27.png"/><Relationship Id="rId13" Type="http://schemas.openxmlformats.org/officeDocument/2006/relationships/customXml" Target="../ink/ink17.xml"/><Relationship Id="rId12" Type="http://schemas.openxmlformats.org/officeDocument/2006/relationships/image" Target="../media/image26.png"/><Relationship Id="rId11" Type="http://schemas.openxmlformats.org/officeDocument/2006/relationships/customXml" Target="../ink/ink16.xml"/><Relationship Id="rId10" Type="http://schemas.openxmlformats.org/officeDocument/2006/relationships/image" Target="../media/image25.png"/><Relationship Id="rId1" Type="http://schemas.openxmlformats.org/officeDocument/2006/relationships/customXml" Target="../ink/ink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50.png"/><Relationship Id="rId3" Type="http://schemas.openxmlformats.org/officeDocument/2006/relationships/customXml" Target="../ink/ink40.xml"/><Relationship Id="rId2" Type="http://schemas.openxmlformats.org/officeDocument/2006/relationships/image" Target="../media/image49.png"/><Relationship Id="rId1" Type="http://schemas.openxmlformats.org/officeDocument/2006/relationships/customXml" Target="../ink/ink39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1.png"/></Relationships>
</file>

<file path=ppt/slides/_rels/slide20.xml.rels><?xml version="1.0" encoding="UTF-8" standalone="yes"?>
<Relationships xmlns="http://schemas.openxmlformats.org/package/2006/relationships"><Relationship Id="rId9" Type="http://schemas.openxmlformats.org/officeDocument/2006/relationships/image" Target="../media/image60.jpeg"/><Relationship Id="rId8" Type="http://schemas.openxmlformats.org/officeDocument/2006/relationships/image" Target="../media/image59.jpeg"/><Relationship Id="rId7" Type="http://schemas.openxmlformats.org/officeDocument/2006/relationships/image" Target="../media/image58.jpeg"/><Relationship Id="rId6" Type="http://schemas.openxmlformats.org/officeDocument/2006/relationships/image" Target="../media/image57.jpeg"/><Relationship Id="rId5" Type="http://schemas.openxmlformats.org/officeDocument/2006/relationships/image" Target="../media/image56.jpeg"/><Relationship Id="rId4" Type="http://schemas.openxmlformats.org/officeDocument/2006/relationships/image" Target="../media/image55.png"/><Relationship Id="rId3" Type="http://schemas.openxmlformats.org/officeDocument/2006/relationships/image" Target="../media/image54.png"/><Relationship Id="rId21" Type="http://schemas.openxmlformats.org/officeDocument/2006/relationships/slideLayout" Target="../slideLayouts/slideLayout2.xml"/><Relationship Id="rId20" Type="http://schemas.openxmlformats.org/officeDocument/2006/relationships/image" Target="../media/image71.jpeg"/><Relationship Id="rId2" Type="http://schemas.openxmlformats.org/officeDocument/2006/relationships/image" Target="../media/image53.jpeg"/><Relationship Id="rId19" Type="http://schemas.openxmlformats.org/officeDocument/2006/relationships/image" Target="../media/image70.jpeg"/><Relationship Id="rId18" Type="http://schemas.openxmlformats.org/officeDocument/2006/relationships/image" Target="../media/image69.jpeg"/><Relationship Id="rId17" Type="http://schemas.openxmlformats.org/officeDocument/2006/relationships/image" Target="../media/image68.png"/><Relationship Id="rId16" Type="http://schemas.openxmlformats.org/officeDocument/2006/relationships/image" Target="../media/image67.jpeg"/><Relationship Id="rId15" Type="http://schemas.openxmlformats.org/officeDocument/2006/relationships/image" Target="../media/image66.jpeg"/><Relationship Id="rId14" Type="http://schemas.openxmlformats.org/officeDocument/2006/relationships/image" Target="../media/image65.png"/><Relationship Id="rId13" Type="http://schemas.openxmlformats.org/officeDocument/2006/relationships/image" Target="../media/image64.png"/><Relationship Id="rId12" Type="http://schemas.openxmlformats.org/officeDocument/2006/relationships/image" Target="../media/image63.png"/><Relationship Id="rId11" Type="http://schemas.openxmlformats.org/officeDocument/2006/relationships/image" Target="../media/image62.png"/><Relationship Id="rId10" Type="http://schemas.openxmlformats.org/officeDocument/2006/relationships/image" Target="../media/image61.jpeg"/><Relationship Id="rId1" Type="http://schemas.openxmlformats.org/officeDocument/2006/relationships/image" Target="../media/image52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2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3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 bwMode="auto"/>
        <p:txBody>
          <a:bodyPr/>
          <a:lstStyle/>
          <a:p>
            <a:pPr algn="ctr">
              <a:defRPr/>
            </a:pPr>
            <a:r>
              <a:rPr lang="ru-RU">
                <a:latin typeface="Times New Roman" panose="02020603050405020304" charset="0"/>
                <a:cs typeface="Times New Roman" panose="02020603050405020304" charset="0"/>
              </a:rPr>
              <a:t>Стилистика</a:t>
            </a:r>
            <a:endParaRPr lang="ru-RU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 algn="ctr">
              <a:defRPr/>
            </a:pPr>
            <a:r>
              <a:rPr lang="ru-RU"/>
              <a:t>Основные учебники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ru-RU">
                <a:latin typeface="Times New Roman" panose="02020603050405020304" charset="0"/>
                <a:cs typeface="Times New Roman" panose="02020603050405020304" charset="0"/>
              </a:rPr>
              <a:t>Кумбашева, Ю. А. Основы стилистики русского языка : краткий курс и практикум для иностранцев / Ю. А. Кумбашева. — Москва : «Русский язык». Курсы, 2015. — 128 </a:t>
            </a:r>
            <a:r>
              <a:rPr lang="en-GB">
                <a:latin typeface="Times New Roman" panose="02020603050405020304" charset="0"/>
                <a:cs typeface="Times New Roman" panose="02020603050405020304" charset="0"/>
              </a:rPr>
              <a:t>c.</a:t>
            </a:r>
            <a:endParaRPr lang="ru-RU"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defRPr/>
            </a:pPr>
            <a:r>
              <a:rPr lang="ru-RU">
                <a:latin typeface="Times New Roman" panose="02020603050405020304" charset="0"/>
                <a:cs typeface="Times New Roman" panose="02020603050405020304" charset="0"/>
              </a:rPr>
              <a:t>Демидова, Е. Б. Стиль... Стиль... Стиль... : учебное пособие / Е. Б. Демидова. — Москва : Прометей, 2011. — 118 </a:t>
            </a:r>
            <a:r>
              <a:rPr lang="en-GB">
                <a:latin typeface="Times New Roman" panose="02020603050405020304" charset="0"/>
                <a:cs typeface="Times New Roman" panose="02020603050405020304" charset="0"/>
              </a:rPr>
              <a:t>c.</a:t>
            </a:r>
            <a:endParaRPr lang="ru-RU"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defRPr/>
            </a:pPr>
            <a:r>
              <a:rPr lang="ru-RU">
                <a:latin typeface="Times New Roman" panose="02020603050405020304" charset="0"/>
                <a:cs typeface="Times New Roman" panose="02020603050405020304" charset="0"/>
              </a:rPr>
              <a:t>Культура русской речи : учебное пособие для изучающих русский язык как иностранный / М. Б. Будильцева, Новикова Н. С., И. А. Пугачёв, Л. К. Серова. — Москва : «Русский язык». Курсы, 2012. — 232 </a:t>
            </a:r>
            <a:r>
              <a:rPr lang="en-GB">
                <a:latin typeface="Times New Roman" panose="02020603050405020304" charset="0"/>
                <a:cs typeface="Times New Roman" panose="02020603050405020304" charset="0"/>
              </a:rPr>
              <a:t>c.</a:t>
            </a:r>
            <a:endParaRPr lang="ru-RU"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defRPr/>
            </a:pPr>
            <a:r>
              <a:rPr lang="ru-RU">
                <a:latin typeface="Times New Roman" panose="02020603050405020304" charset="0"/>
                <a:cs typeface="Times New Roman" panose="02020603050405020304" charset="0"/>
              </a:rPr>
              <a:t>Контрольные тесты. К курсу «Культура русской речи» для иностранных студентов / М. Б. Будильцева, Новикова Н. С., И. А. Пугачёв, Л. К. Серова. — Москва : «Русский язык». Курсы, 2013. — 56 </a:t>
            </a:r>
            <a:r>
              <a:rPr lang="en-GB">
                <a:latin typeface="Times New Roman" panose="02020603050405020304" charset="0"/>
                <a:cs typeface="Times New Roman" panose="02020603050405020304" charset="0"/>
              </a:rPr>
              <a:t>c.</a:t>
            </a:r>
            <a:endParaRPr lang="ru-RU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>
            <a:normAutofit fontScale="90000"/>
          </a:bodyPr>
          <a:lstStyle/>
          <a:p>
            <a:pPr algn="ctr">
              <a:defRPr/>
            </a:pPr>
            <a:r>
              <a:rPr lang="ru-RU">
                <a:latin typeface="+mj-ea"/>
                <a:cs typeface="+mj-ea"/>
              </a:rPr>
              <a:t>Тема 4</a:t>
            </a:r>
            <a:br>
              <a:rPr lang="ru-RU">
                <a:latin typeface="+mj-ea"/>
                <a:cs typeface="+mj-ea"/>
              </a:rPr>
            </a:br>
            <a:r>
              <a:rPr lang="ru-RU">
                <a:latin typeface="+mj-ea"/>
                <a:cs typeface="+mj-ea"/>
              </a:rPr>
              <a:t>Публицистический стиль</a:t>
            </a:r>
            <a:endParaRPr lang="ru-RU">
              <a:latin typeface="+mj-ea"/>
              <a:cs typeface="+mj-ea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>
          <a:xfrm>
            <a:off x="1069847" y="2121408"/>
            <a:ext cx="10296491" cy="4251960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  <a:defRPr/>
            </a:pPr>
            <a:r>
              <a:rPr lang="ru-RU" sz="2400" b="1" dirty="0">
                <a:latin typeface="+mj-ea"/>
                <a:cs typeface="+mj-ea"/>
              </a:rPr>
              <a:t>Вопросы для изучения</a:t>
            </a:r>
            <a:endParaRPr dirty="0">
              <a:latin typeface="+mj-ea"/>
              <a:cs typeface="+mj-ea"/>
            </a:endParaRPr>
          </a:p>
          <a:p>
            <a:pPr>
              <a:defRPr/>
            </a:pPr>
            <a:r>
              <a:rPr lang="ru-RU" sz="2400" dirty="0">
                <a:latin typeface="+mj-ea"/>
                <a:cs typeface="+mj-ea"/>
              </a:rPr>
              <a:t>Сферы применения публицистического стиля</a:t>
            </a:r>
            <a:endParaRPr dirty="0">
              <a:latin typeface="+mj-ea"/>
              <a:cs typeface="+mj-ea"/>
            </a:endParaRPr>
          </a:p>
          <a:p>
            <a:pPr>
              <a:defRPr/>
            </a:pPr>
            <a:r>
              <a:rPr lang="ru-RU" sz="2400" dirty="0">
                <a:latin typeface="+mj-ea"/>
                <a:cs typeface="+mj-ea"/>
              </a:rPr>
              <a:t>Функции речи публицистического стиля</a:t>
            </a:r>
            <a:endParaRPr dirty="0">
              <a:latin typeface="+mj-ea"/>
              <a:cs typeface="+mj-ea"/>
            </a:endParaRPr>
          </a:p>
          <a:p>
            <a:pPr>
              <a:defRPr/>
            </a:pPr>
            <a:r>
              <a:rPr lang="ru-RU" sz="2400" dirty="0">
                <a:latin typeface="+mj-ea"/>
                <a:cs typeface="+mj-ea"/>
              </a:rPr>
              <a:t>Лексические, синтаксические и морфологические особенности публицистического стиля</a:t>
            </a:r>
            <a:endParaRPr dirty="0">
              <a:latin typeface="+mj-ea"/>
              <a:cs typeface="+mj-ea"/>
            </a:endParaRPr>
          </a:p>
          <a:p>
            <a:pPr>
              <a:defRPr/>
            </a:pPr>
            <a:r>
              <a:rPr lang="ru-RU" sz="2400" dirty="0">
                <a:latin typeface="+mj-ea"/>
                <a:cs typeface="+mj-ea"/>
              </a:rPr>
              <a:t>Основные жанры публицистического стиля</a:t>
            </a:r>
            <a:endParaRPr dirty="0">
              <a:latin typeface="+mj-ea"/>
              <a:cs typeface="+mj-ea"/>
            </a:endParaRPr>
          </a:p>
          <a:p>
            <a:pPr>
              <a:defRPr/>
            </a:pPr>
            <a:r>
              <a:rPr lang="ru-RU" sz="2400" dirty="0">
                <a:latin typeface="+mj-ea"/>
                <a:cs typeface="+mj-ea"/>
              </a:rPr>
              <a:t>Современные особенности публицистического стиля</a:t>
            </a:r>
            <a:endParaRPr dirty="0">
              <a:latin typeface="+mj-ea"/>
              <a:cs typeface="+mj-ea"/>
            </a:endParaRPr>
          </a:p>
          <a:p>
            <a:pPr marL="0" indent="0" algn="ctr">
              <a:buNone/>
              <a:defRPr/>
            </a:pPr>
            <a:r>
              <a:rPr lang="ru-RU" sz="2400" b="1" dirty="0">
                <a:latin typeface="+mj-ea"/>
                <a:cs typeface="+mj-ea"/>
              </a:rPr>
              <a:t>Основные понятия</a:t>
            </a:r>
            <a:endParaRPr dirty="0">
              <a:latin typeface="+mj-ea"/>
              <a:cs typeface="+mj-ea"/>
            </a:endParaRPr>
          </a:p>
          <a:p>
            <a:pPr marL="0" indent="0" algn="ctr">
              <a:buNone/>
              <a:defRPr/>
            </a:pPr>
            <a:r>
              <a:rPr lang="ru-RU" sz="2400" dirty="0">
                <a:latin typeface="+mj-ea"/>
                <a:cs typeface="+mj-ea"/>
              </a:rPr>
              <a:t>Публицистически стиль; СМИ (средства массовой информации); политика; идеология; экономика: культура; реклама; эмоции; воздействие; образ; оценка; просторечие; сленг; жанр; статья, репортаж, блог, заметка; интерактивный; смайлик (эмодзи)</a:t>
            </a:r>
            <a:endParaRPr dirty="0">
              <a:latin typeface="+mj-ea"/>
              <a:cs typeface="+mj-ea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ru-RU">
                <a:latin typeface="+mj-ea"/>
                <a:cs typeface="+mj-ea"/>
              </a:rPr>
              <a:t>Публицистический стиль</a:t>
            </a:r>
            <a:endParaRPr lang="ru-RU">
              <a:latin typeface="+mj-ea"/>
              <a:cs typeface="+mj-ea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>
          <a:xfrm>
            <a:off x="1069847" y="2121408"/>
            <a:ext cx="10284917" cy="4050792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ru-RU" sz="2800" b="1">
                <a:latin typeface="+mn-ea"/>
                <a:cs typeface="+mn-ea"/>
              </a:rPr>
              <a:t>Сфера его употребления  </a:t>
            </a:r>
            <a:r>
              <a:rPr lang="ru-RU" sz="2800">
                <a:latin typeface="+mn-ea"/>
                <a:cs typeface="+mn-ea"/>
              </a:rPr>
              <a:t>–  политические, идеологические, общественно-экономические и культурные отношения.</a:t>
            </a:r>
            <a:endParaRPr lang="ru-RU" sz="2800">
              <a:latin typeface="+mn-ea"/>
              <a:cs typeface="+mn-ea"/>
            </a:endParaRPr>
          </a:p>
          <a:p>
            <a:pPr marL="0" indent="0">
              <a:buNone/>
              <a:defRPr/>
            </a:pPr>
            <a:r>
              <a:rPr lang="ru-RU" sz="2800">
                <a:latin typeface="+mn-ea"/>
                <a:cs typeface="+mn-ea"/>
              </a:rPr>
              <a:t>Публицистический стиль это стиль </a:t>
            </a:r>
            <a:r>
              <a:rPr lang="ru-RU" sz="2800" b="1">
                <a:latin typeface="+mn-ea"/>
                <a:cs typeface="+mn-ea"/>
              </a:rPr>
              <a:t>СМИ.</a:t>
            </a:r>
            <a:endParaRPr lang="ru-RU" sz="2800" b="1">
              <a:latin typeface="+mn-ea"/>
              <a:cs typeface="+mn-ea"/>
            </a:endParaRPr>
          </a:p>
          <a:p>
            <a:pPr>
              <a:defRPr/>
            </a:pPr>
            <a:r>
              <a:rPr lang="ru-RU" sz="2800">
                <a:latin typeface="+mn-ea"/>
                <a:cs typeface="+mn-ea"/>
              </a:rPr>
              <a:t>СМИ (Средства массовой информации)  – средства передачи массовой информации:</a:t>
            </a:r>
            <a:endParaRPr lang="ru-RU" sz="2800">
              <a:latin typeface="+mn-ea"/>
              <a:cs typeface="+mn-ea"/>
            </a:endParaRPr>
          </a:p>
          <a:p>
            <a:pPr>
              <a:defRPr/>
            </a:pPr>
            <a:endParaRPr lang="ru-RU" sz="2800">
              <a:latin typeface="+mn-ea"/>
              <a:cs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 algn="ctr">
              <a:defRPr/>
            </a:pPr>
            <a:r>
              <a:rPr lang="ru-RU"/>
              <a:t>СМИ</a:t>
            </a:r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 bwMode="auto">
          <a:xfrm rot="20731148">
            <a:off x="391731" y="532413"/>
            <a:ext cx="3492500" cy="23241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 rot="20509458">
            <a:off x="7905320" y="484741"/>
            <a:ext cx="2630233" cy="233104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 rot="1260419">
            <a:off x="4263649" y="4365886"/>
            <a:ext cx="2868315" cy="2151237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 bwMode="auto">
          <a:xfrm rot="20505697">
            <a:off x="304422" y="3175801"/>
            <a:ext cx="3378200" cy="240030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 rot="943914">
            <a:off x="8160361" y="3718942"/>
            <a:ext cx="3757479" cy="2541422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 bwMode="auto">
          <a:xfrm rot="20792139">
            <a:off x="4765136" y="1812129"/>
            <a:ext cx="2844496" cy="189768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>
            <a:normAutofit fontScale="90000"/>
          </a:bodyPr>
          <a:lstStyle/>
          <a:p>
            <a:pPr algn="ctr">
              <a:defRPr/>
            </a:pPr>
            <a:r>
              <a:rPr lang="ru-RU" dirty="0">
                <a:latin typeface="+mj-ea"/>
                <a:cs typeface="+mj-ea"/>
              </a:rPr>
              <a:t>Функции публицистического стиля</a:t>
            </a:r>
            <a:endParaRPr dirty="0">
              <a:latin typeface="+mj-ea"/>
              <a:cs typeface="+mj-ea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>
          <a:xfrm>
            <a:off x="1069847" y="2121408"/>
            <a:ext cx="10284917" cy="4050792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defRPr/>
            </a:pPr>
            <a:r>
              <a:rPr lang="ru-RU" sz="2800">
                <a:latin typeface="+mj-ea"/>
                <a:cs typeface="+mj-ea"/>
              </a:rPr>
              <a:t>Публицистический стиль выполняет как </a:t>
            </a:r>
            <a:r>
              <a:rPr lang="ru-RU" sz="2800" b="1">
                <a:latin typeface="+mj-ea"/>
                <a:cs typeface="+mj-ea"/>
              </a:rPr>
              <a:t>информативную функцию</a:t>
            </a:r>
            <a:r>
              <a:rPr lang="ru-RU" sz="2800">
                <a:latin typeface="+mj-ea"/>
                <a:cs typeface="+mj-ea"/>
              </a:rPr>
              <a:t>, то есть функцию передачи информации, так и </a:t>
            </a:r>
            <a:r>
              <a:rPr lang="ru-RU" sz="2800" b="1">
                <a:latin typeface="+mj-ea"/>
                <a:cs typeface="+mj-ea"/>
              </a:rPr>
              <a:t>функцию эмоционального воздействия </a:t>
            </a:r>
            <a:r>
              <a:rPr lang="ru-RU" sz="2800">
                <a:latin typeface="+mj-ea"/>
                <a:cs typeface="+mj-ea"/>
              </a:rPr>
              <a:t>на читателя, зрителя или слушателя.</a:t>
            </a:r>
            <a:endParaRPr lang="ru-RU" sz="2800">
              <a:latin typeface="+mj-ea"/>
              <a:cs typeface="+mj-ea"/>
            </a:endParaRPr>
          </a:p>
          <a:p>
            <a:pPr>
              <a:lnSpc>
                <a:spcPct val="100000"/>
              </a:lnSpc>
              <a:defRPr/>
            </a:pPr>
            <a:endParaRPr lang="ru-RU" sz="2800"/>
          </a:p>
          <a:p>
            <a:pPr>
              <a:lnSpc>
                <a:spcPct val="100000"/>
              </a:lnSpc>
              <a:defRPr/>
            </a:pPr>
            <a:endParaRPr lang="ru-RU" sz="28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 algn="ctr">
              <a:defRPr/>
            </a:pPr>
            <a:r>
              <a:rPr lang="ru-RU" sz="4800"/>
              <a:t>Публицистический стиль</a:t>
            </a:r>
            <a:endParaRPr lang="ru-RU" sz="480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>
          <a:xfrm>
            <a:off x="555585" y="1794075"/>
            <a:ext cx="10799179" cy="4734046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defRPr/>
            </a:pPr>
            <a:r>
              <a:rPr lang="ru-RU" sz="2800">
                <a:latin typeface="+mn-ea"/>
                <a:cs typeface="+mn-ea"/>
              </a:rPr>
              <a:t>Для публицистического стиля свойственно сочетание </a:t>
            </a:r>
            <a:r>
              <a:rPr lang="ru-RU" sz="2800" b="1">
                <a:latin typeface="+mn-ea"/>
                <a:cs typeface="+mn-ea"/>
              </a:rPr>
              <a:t>экспрессивности</a:t>
            </a:r>
            <a:r>
              <a:rPr lang="ru-RU" sz="2800">
                <a:latin typeface="+mn-ea"/>
                <a:cs typeface="+mn-ea"/>
              </a:rPr>
              <a:t> – для максимального </a:t>
            </a:r>
            <a:r>
              <a:rPr lang="ru-RU" sz="2800" b="1">
                <a:latin typeface="+mn-ea"/>
                <a:cs typeface="+mn-ea"/>
              </a:rPr>
              <a:t>воздействия</a:t>
            </a:r>
            <a:r>
              <a:rPr lang="ru-RU" sz="2800">
                <a:latin typeface="+mn-ea"/>
                <a:cs typeface="+mn-ea"/>
              </a:rPr>
              <a:t> на аудиторию и использование </a:t>
            </a:r>
            <a:r>
              <a:rPr lang="ru-RU" sz="2800" b="1">
                <a:latin typeface="+mn-ea"/>
                <a:cs typeface="+mn-ea"/>
              </a:rPr>
              <a:t>набора общепринятых фраз </a:t>
            </a:r>
            <a:r>
              <a:rPr lang="ru-RU" sz="2800">
                <a:latin typeface="+mn-ea"/>
                <a:cs typeface="+mn-ea"/>
              </a:rPr>
              <a:t>– для быстроты и точности передачи информации:</a:t>
            </a:r>
            <a:endParaRPr lang="ru-RU" sz="2800">
              <a:latin typeface="+mn-ea"/>
              <a:cs typeface="+mn-ea"/>
            </a:endParaRPr>
          </a:p>
          <a:p>
            <a:pPr marL="0" indent="0" algn="ctr">
              <a:lnSpc>
                <a:spcPct val="100000"/>
              </a:lnSpc>
              <a:buNone/>
              <a:defRPr/>
            </a:pPr>
            <a:r>
              <a:rPr lang="ru-RU" sz="2400">
                <a:latin typeface="+mn-ea"/>
                <a:cs typeface="+mn-ea"/>
              </a:rPr>
              <a:t>вчера с официальным визитом прибыл...</a:t>
            </a:r>
            <a:endParaRPr lang="ru-RU" sz="2400">
              <a:latin typeface="+mn-ea"/>
              <a:cs typeface="+mn-ea"/>
            </a:endParaRPr>
          </a:p>
          <a:p>
            <a:pPr marL="0" indent="0" algn="ctr">
              <a:lnSpc>
                <a:spcPct val="100000"/>
              </a:lnSpc>
              <a:buNone/>
              <a:defRPr/>
            </a:pPr>
            <a:r>
              <a:rPr lang="ru-RU" sz="2400">
                <a:latin typeface="+mn-ea"/>
                <a:cs typeface="+mn-ea"/>
              </a:rPr>
              <a:t>провёл переговоры...</a:t>
            </a:r>
            <a:endParaRPr lang="ru-RU" sz="2400">
              <a:latin typeface="+mn-ea"/>
              <a:cs typeface="+mn-ea"/>
            </a:endParaRPr>
          </a:p>
          <a:p>
            <a:pPr marL="0" indent="0" algn="ctr">
              <a:lnSpc>
                <a:spcPct val="100000"/>
              </a:lnSpc>
              <a:buNone/>
              <a:defRPr/>
            </a:pPr>
            <a:r>
              <a:rPr lang="ru-RU" sz="2400">
                <a:latin typeface="+mn-ea"/>
                <a:cs typeface="+mn-ea"/>
              </a:rPr>
              <a:t>отбыл на родину... </a:t>
            </a:r>
            <a:endParaRPr lang="ru-RU" sz="2400">
              <a:latin typeface="+mn-ea"/>
              <a:cs typeface="+mn-ea"/>
            </a:endParaRPr>
          </a:p>
          <a:p>
            <a:pPr>
              <a:lnSpc>
                <a:spcPct val="100000"/>
              </a:lnSpc>
              <a:defRPr/>
            </a:pPr>
            <a:r>
              <a:rPr lang="ru-RU" sz="2400">
                <a:latin typeface="+mn-ea"/>
                <a:cs typeface="+mn-ea"/>
              </a:rPr>
              <a:t>Характерные черты публицистического стиля — </a:t>
            </a:r>
            <a:r>
              <a:rPr lang="ru-RU" sz="2400" b="1">
                <a:latin typeface="+mn-ea"/>
                <a:cs typeface="+mn-ea"/>
              </a:rPr>
              <a:t>логичность, образность, эмоциональность, оценочность и призывность</a:t>
            </a:r>
            <a:r>
              <a:rPr lang="ru-RU" sz="2400">
                <a:latin typeface="+mn-ea"/>
                <a:cs typeface="+mn-ea"/>
              </a:rPr>
              <a:t>.</a:t>
            </a:r>
            <a:endParaRPr lang="ru-RU" sz="2400">
              <a:latin typeface="+mn-ea"/>
              <a:cs typeface="+mn-ea"/>
            </a:endParaRPr>
          </a:p>
          <a:p>
            <a:pPr>
              <a:lnSpc>
                <a:spcPct val="100000"/>
              </a:lnSpc>
              <a:defRPr/>
            </a:pPr>
            <a:endParaRPr lang="ru-RU" sz="2800">
              <a:latin typeface="+mn-ea"/>
              <a:cs typeface="+mn-ea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r:id="rId1" p14:bwMode="auto">
            <p14:nvContentPartPr>
              <p14:cNvPr id="4" name="墨迹 3"/>
              <p14:cNvContentPartPr/>
              <p14:nvPr/>
            </p14:nvContentPartPr>
            <p14:xfrm>
              <a:off x="7738745" y="5357495"/>
              <a:ext cx="1821815" cy="297815"/>
            </p14:xfrm>
          </p:contentPart>
        </mc:Choice>
        <mc:Fallback xmlns="">
          <p:pic>
            <p:nvPicPr>
              <p:cNvPr id="4" name="墨迹 3"/>
            </p:nvPicPr>
            <p:blipFill>
              <a:blip r:embed="rId2"/>
            </p:blipFill>
            <p:spPr>
              <a:xfrm>
                <a:off x="7738745" y="5357495"/>
                <a:ext cx="1821815" cy="29781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3" p14:bwMode="auto">
            <p14:nvContentPartPr>
              <p14:cNvPr id="5" name="墨迹 4"/>
              <p14:cNvContentPartPr/>
              <p14:nvPr/>
            </p14:nvContentPartPr>
            <p14:xfrm>
              <a:off x="833120" y="5881370"/>
              <a:ext cx="1654810" cy="95250"/>
            </p14:xfrm>
          </p:contentPart>
        </mc:Choice>
        <mc:Fallback xmlns="">
          <p:pic>
            <p:nvPicPr>
              <p:cNvPr id="5" name="墨迹 4"/>
            </p:nvPicPr>
            <p:blipFill>
              <a:blip r:embed="rId4"/>
            </p:blipFill>
            <p:spPr>
              <a:xfrm>
                <a:off x="833120" y="5881370"/>
                <a:ext cx="1654810" cy="9525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5" p14:bwMode="auto">
            <p14:nvContentPartPr>
              <p14:cNvPr id="6" name="墨迹 5"/>
              <p14:cNvContentPartPr/>
              <p14:nvPr/>
            </p14:nvContentPartPr>
            <p14:xfrm>
              <a:off x="2893060" y="5953125"/>
              <a:ext cx="2381250" cy="71120"/>
            </p14:xfrm>
          </p:contentPart>
        </mc:Choice>
        <mc:Fallback xmlns="">
          <p:pic>
            <p:nvPicPr>
              <p:cNvPr id="6" name="墨迹 5"/>
            </p:nvPicPr>
            <p:blipFill>
              <a:blip r:embed="rId6"/>
            </p:blipFill>
            <p:spPr>
              <a:xfrm>
                <a:off x="2893060" y="5953125"/>
                <a:ext cx="2381250" cy="7112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7" p14:bwMode="auto">
            <p14:nvContentPartPr>
              <p14:cNvPr id="7" name="墨迹 6"/>
              <p14:cNvContentPartPr/>
              <p14:nvPr/>
            </p14:nvContentPartPr>
            <p14:xfrm>
              <a:off x="5857875" y="5953125"/>
              <a:ext cx="1559560" cy="11430"/>
            </p14:xfrm>
          </p:contentPart>
        </mc:Choice>
        <mc:Fallback xmlns="">
          <p:pic>
            <p:nvPicPr>
              <p:cNvPr id="7" name="墨迹 6"/>
            </p:nvPicPr>
            <p:blipFill>
              <a:blip r:embed="rId8"/>
            </p:blipFill>
            <p:spPr>
              <a:xfrm>
                <a:off x="5857875" y="5953125"/>
                <a:ext cx="1559560" cy="1143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9" p14:bwMode="auto">
            <p14:nvContentPartPr>
              <p14:cNvPr id="8" name="墨迹 7"/>
              <p14:cNvContentPartPr/>
              <p14:nvPr/>
            </p14:nvContentPartPr>
            <p14:xfrm>
              <a:off x="8072120" y="6012180"/>
              <a:ext cx="1952625" cy="119380"/>
            </p14:xfrm>
          </p:contentPart>
        </mc:Choice>
        <mc:Fallback xmlns="">
          <p:pic>
            <p:nvPicPr>
              <p:cNvPr id="8" name="墨迹 7"/>
            </p:nvPicPr>
            <p:blipFill>
              <a:blip r:embed="rId10"/>
            </p:blipFill>
            <p:spPr>
              <a:xfrm>
                <a:off x="8072120" y="6012180"/>
                <a:ext cx="1952625" cy="11938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1" p14:bwMode="auto">
            <p14:nvContentPartPr>
              <p14:cNvPr id="9" name="墨迹 8"/>
              <p14:cNvContentPartPr/>
              <p14:nvPr/>
            </p14:nvContentPartPr>
            <p14:xfrm>
              <a:off x="7715250" y="5131435"/>
              <a:ext cx="1988185" cy="547370"/>
            </p14:xfrm>
          </p:contentPart>
        </mc:Choice>
        <mc:Fallback xmlns="">
          <p:pic>
            <p:nvPicPr>
              <p:cNvPr id="9" name="墨迹 8"/>
            </p:nvPicPr>
            <p:blipFill>
              <a:blip r:embed="rId12"/>
            </p:blipFill>
            <p:spPr>
              <a:xfrm>
                <a:off x="7715250" y="5131435"/>
                <a:ext cx="1988185" cy="547370"/>
              </a:xfrm>
              <a:prstGeom prst="rect"/>
            </p:spPr>
          </p:pic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>
          <a:xfrm>
            <a:off x="1069848" y="4562854"/>
            <a:ext cx="10058400" cy="1609345"/>
          </a:xfrm>
        </p:spPr>
        <p:txBody>
          <a:bodyPr/>
          <a:lstStyle/>
          <a:p>
            <a:pPr marL="0" indent="0" algn="r">
              <a:buNone/>
              <a:defRPr/>
            </a:pPr>
            <a:r>
              <a:rPr lang="ru-RU">
                <a:latin typeface="+mn-ea"/>
                <a:cs typeface="+mn-ea"/>
              </a:rPr>
              <a:t>Кумбашева, Ю. А. Основы стилистики русского языка : краткий курс и практикум для иностранцев / Ю. А. Кумбашева. — Москва : «Русский язык». Курсы, 2015. — 128 </a:t>
            </a:r>
            <a:r>
              <a:rPr lang="en-GB">
                <a:latin typeface="+mn-ea"/>
                <a:cs typeface="+mn-ea"/>
              </a:rPr>
              <a:t>c.</a:t>
            </a:r>
            <a:endParaRPr lang="ru-RU">
              <a:latin typeface="+mn-ea"/>
              <a:cs typeface="+mn-ea"/>
            </a:endParaRPr>
          </a:p>
          <a:p>
            <a:pPr marL="0" indent="0" algn="r">
              <a:buNone/>
              <a:defRPr/>
            </a:pPr>
            <a:endParaRPr lang="ru-RU">
              <a:latin typeface="+mn-ea"/>
              <a:cs typeface="+mn-ea"/>
            </a:endParaRP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1066800" y="2220835"/>
            <a:ext cx="10519458" cy="1609344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ru-RU">
                <a:latin typeface="+mj-ea"/>
                <a:cs typeface="+mj-ea"/>
              </a:rPr>
              <a:t>Лингвистические особенности публицистического стиля</a:t>
            </a:r>
            <a:endParaRPr lang="ru-RU">
              <a:latin typeface="+mj-ea"/>
              <a:cs typeface="+mj-ea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1069848" y="484632"/>
            <a:ext cx="10058400" cy="1609344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ru-RU" sz="4400"/>
              <a:t>1. Лексика</a:t>
            </a:r>
            <a:endParaRPr lang="ru-RU" sz="440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/>
        <p:txBody>
          <a:bodyPr>
            <a:normAutofit/>
          </a:bodyPr>
          <a:lstStyle/>
          <a:p>
            <a:pPr marL="457200" indent="-457200">
              <a:lnSpc>
                <a:spcPct val="100000"/>
              </a:lnSpc>
              <a:buAutoNum type="arabicPeriod"/>
              <a:defRPr/>
            </a:pPr>
            <a:r>
              <a:rPr lang="ru-RU" sz="2400">
                <a:latin typeface="+mn-ea"/>
                <a:cs typeface="+mn-ea"/>
              </a:rPr>
              <a:t>Широкое употребление общественно-политической, экономической и общекультурной лексики и терминологии: </a:t>
            </a:r>
            <a:r>
              <a:rPr lang="ru-RU" sz="2400" b="1">
                <a:latin typeface="+mn-ea"/>
                <a:cs typeface="+mn-ea"/>
              </a:rPr>
              <a:t>маркетинг, менеджмент, бизнес, биржа, демократия, партия, политика, выборы, голосование, фестиваль, конкурс</a:t>
            </a:r>
            <a:endParaRPr lang="ru-RU" sz="2400" b="1">
              <a:latin typeface="+mn-ea"/>
              <a:cs typeface="+mn-ea"/>
            </a:endParaRPr>
          </a:p>
          <a:p>
            <a:pPr marL="457200" indent="-457200">
              <a:lnSpc>
                <a:spcPct val="100000"/>
              </a:lnSpc>
              <a:buAutoNum type="arabicPeriod"/>
              <a:defRPr/>
            </a:pPr>
            <a:r>
              <a:rPr lang="ru-RU" sz="2400">
                <a:latin typeface="+mn-ea"/>
                <a:cs typeface="+mn-ea"/>
              </a:rPr>
              <a:t>Использование оценочной лексики, образных средств, фразеологизмов, пословиц, поговорок и слов в переносном значении: </a:t>
            </a:r>
            <a:r>
              <a:rPr lang="ru-RU" sz="2400" b="1">
                <a:latin typeface="+mn-ea"/>
                <a:cs typeface="+mn-ea"/>
              </a:rPr>
              <a:t>подлить масла в огонь; поставить точку; политический спектакль; корабль реформ; атмосфера доверия</a:t>
            </a:r>
            <a:endParaRPr lang="ru-RU" sz="2400" b="1">
              <a:latin typeface="+mn-ea"/>
              <a:cs typeface="+mn-ea"/>
            </a:endParaRPr>
          </a:p>
          <a:p>
            <a:pPr marL="457200" indent="-457200">
              <a:lnSpc>
                <a:spcPct val="100000"/>
              </a:lnSpc>
              <a:buAutoNum type="arabicPeriod"/>
              <a:defRPr/>
            </a:pPr>
            <a:endParaRPr lang="ru-RU" sz="2400">
              <a:latin typeface="+mn-ea"/>
              <a:cs typeface="+mn-ea"/>
            </a:endParaRPr>
          </a:p>
        </p:txBody>
      </p:sp>
      <p:sp>
        <p:nvSpPr>
          <p:cNvPr id="4" name="TextBox 3"/>
          <p:cNvSpPr txBox="1"/>
          <p:nvPr/>
        </p:nvSpPr>
        <p:spPr bwMode="auto">
          <a:xfrm>
            <a:off x="5741043" y="-87967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1069848" y="484632"/>
            <a:ext cx="10058400" cy="1609344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ru-RU" sz="4400"/>
              <a:t>1. Лексика</a:t>
            </a:r>
            <a:endParaRPr lang="ru-RU" sz="440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/>
        <p:txBody>
          <a:bodyPr>
            <a:normAutofit/>
          </a:bodyPr>
          <a:lstStyle/>
          <a:p>
            <a:pPr marL="457200" indent="-457200">
              <a:lnSpc>
                <a:spcPct val="100000"/>
              </a:lnSpc>
              <a:buFont typeface="+mj-lt"/>
              <a:buAutoNum type="arabicPeriod" startAt="3"/>
              <a:defRPr/>
            </a:pPr>
            <a:r>
              <a:rPr lang="ru-RU" sz="2400">
                <a:latin typeface="+mn-ea"/>
                <a:cs typeface="+mn-ea"/>
              </a:rPr>
              <a:t>Использование просторечий: </a:t>
            </a:r>
            <a:r>
              <a:rPr lang="ru-RU" sz="2400" b="1">
                <a:latin typeface="+mn-ea"/>
                <a:cs typeface="+mn-ea"/>
              </a:rPr>
              <a:t>ящик</a:t>
            </a:r>
            <a:r>
              <a:rPr lang="ru-RU" sz="2400">
                <a:latin typeface="+mn-ea"/>
                <a:cs typeface="+mn-ea"/>
              </a:rPr>
              <a:t> (телевизор), </a:t>
            </a:r>
            <a:r>
              <a:rPr lang="ru-RU" sz="2400" b="1">
                <a:latin typeface="+mn-ea"/>
                <a:cs typeface="+mn-ea"/>
              </a:rPr>
              <a:t>зырить</a:t>
            </a:r>
            <a:r>
              <a:rPr lang="ru-RU" sz="2400">
                <a:latin typeface="+mn-ea"/>
                <a:cs typeface="+mn-ea"/>
              </a:rPr>
              <a:t> (смотреть), </a:t>
            </a:r>
            <a:r>
              <a:rPr lang="ru-RU" sz="2400" b="1">
                <a:latin typeface="+mn-ea"/>
                <a:cs typeface="+mn-ea"/>
              </a:rPr>
              <a:t>вр</a:t>
            </a:r>
            <a:r>
              <a:rPr lang="en-GB" sz="2400" b="1">
                <a:latin typeface="+mn-ea"/>
                <a:cs typeface="+mn-ea"/>
              </a:rPr>
              <a:t>é</a:t>
            </a:r>
            <a:r>
              <a:rPr lang="ru-RU" sz="2400" b="1">
                <a:latin typeface="+mn-ea"/>
                <a:cs typeface="+mn-ea"/>
              </a:rPr>
              <a:t>зать </a:t>
            </a:r>
            <a:r>
              <a:rPr lang="ru-RU" sz="2400">
                <a:latin typeface="+mn-ea"/>
                <a:cs typeface="+mn-ea"/>
              </a:rPr>
              <a:t>(ударить), </a:t>
            </a:r>
            <a:r>
              <a:rPr lang="ru-RU" sz="2400" b="1">
                <a:latin typeface="+mn-ea"/>
                <a:cs typeface="+mn-ea"/>
              </a:rPr>
              <a:t>напрягать, напрячь </a:t>
            </a:r>
            <a:r>
              <a:rPr lang="ru-RU" sz="2400">
                <a:latin typeface="+mn-ea"/>
                <a:cs typeface="+mn-ea"/>
              </a:rPr>
              <a:t>(создать кому-либо трудности)</a:t>
            </a:r>
            <a:endParaRPr lang="ru-RU" sz="2400">
              <a:latin typeface="+mn-ea"/>
              <a:cs typeface="+mn-ea"/>
            </a:endParaRPr>
          </a:p>
          <a:p>
            <a:pPr marL="457200" indent="-457200">
              <a:lnSpc>
                <a:spcPct val="100000"/>
              </a:lnSpc>
              <a:buFont typeface="+mj-lt"/>
              <a:buAutoNum type="arabicPeriod" startAt="3"/>
              <a:defRPr/>
            </a:pPr>
            <a:r>
              <a:rPr lang="ru-RU" sz="2400">
                <a:latin typeface="+mn-ea"/>
                <a:cs typeface="+mn-ea"/>
              </a:rPr>
              <a:t>Использование слов из молодёжного,  студенческого и компьютерного сленга: </a:t>
            </a:r>
            <a:r>
              <a:rPr lang="ru-RU" sz="2400" b="1">
                <a:latin typeface="+mn-ea"/>
                <a:cs typeface="+mn-ea"/>
              </a:rPr>
              <a:t>предки</a:t>
            </a:r>
            <a:r>
              <a:rPr lang="ru-RU" sz="2400">
                <a:latin typeface="+mn-ea"/>
                <a:cs typeface="+mn-ea"/>
              </a:rPr>
              <a:t> (родители); </a:t>
            </a:r>
            <a:r>
              <a:rPr lang="ru-RU" sz="2400" b="1">
                <a:latin typeface="+mn-ea"/>
                <a:cs typeface="+mn-ea"/>
              </a:rPr>
              <a:t>тусоваться</a:t>
            </a:r>
            <a:r>
              <a:rPr lang="ru-RU" sz="2400">
                <a:latin typeface="+mn-ea"/>
                <a:cs typeface="+mn-ea"/>
              </a:rPr>
              <a:t> (проводить время в компании); </a:t>
            </a:r>
            <a:r>
              <a:rPr lang="ru-RU" sz="2400" b="1">
                <a:latin typeface="+mn-ea"/>
                <a:cs typeface="+mn-ea"/>
              </a:rPr>
              <a:t>тормозить</a:t>
            </a:r>
            <a:r>
              <a:rPr lang="ru-RU" sz="2400">
                <a:latin typeface="+mn-ea"/>
                <a:cs typeface="+mn-ea"/>
              </a:rPr>
              <a:t> (не понимать)</a:t>
            </a:r>
            <a:endParaRPr lang="ru-RU" sz="2400">
              <a:latin typeface="+mn-ea"/>
              <a:cs typeface="+mn-ea"/>
            </a:endParaRPr>
          </a:p>
        </p:txBody>
      </p:sp>
      <p:sp>
        <p:nvSpPr>
          <p:cNvPr id="4" name="TextBox 3"/>
          <p:cNvSpPr txBox="1"/>
          <p:nvPr/>
        </p:nvSpPr>
        <p:spPr bwMode="auto">
          <a:xfrm>
            <a:off x="5741043" y="-87967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endParaRPr lang="ru-RU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r:id="rId1" p14:bwMode="auto">
            <p14:nvContentPartPr>
              <p14:cNvPr id="5" name="墨迹 4"/>
              <p14:cNvContentPartPr/>
              <p14:nvPr/>
            </p14:nvContentPartPr>
            <p14:xfrm>
              <a:off x="3952875" y="2464435"/>
              <a:ext cx="1702435" cy="130810"/>
            </p14:xfrm>
          </p:contentPart>
        </mc:Choice>
        <mc:Fallback xmlns="">
          <p:pic>
            <p:nvPicPr>
              <p:cNvPr id="5" name="墨迹 4"/>
            </p:nvPicPr>
            <p:blipFill>
              <a:blip r:embed="rId2"/>
            </p:blipFill>
            <p:spPr>
              <a:xfrm>
                <a:off x="3952875" y="2464435"/>
                <a:ext cx="1702435" cy="13081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3" p14:bwMode="auto">
            <p14:nvContentPartPr>
              <p14:cNvPr id="6" name="墨迹 5"/>
              <p14:cNvContentPartPr/>
              <p14:nvPr/>
            </p14:nvContentPartPr>
            <p14:xfrm>
              <a:off x="5619750" y="2630805"/>
              <a:ext cx="23495" cy="360"/>
            </p14:xfrm>
          </p:contentPart>
        </mc:Choice>
        <mc:Fallback xmlns="">
          <p:pic>
            <p:nvPicPr>
              <p:cNvPr id="6" name="墨迹 5"/>
            </p:nvPicPr>
            <p:blipFill>
              <a:blip r:embed="rId4"/>
            </p:blipFill>
            <p:spPr>
              <a:xfrm>
                <a:off x="5619750" y="2630805"/>
                <a:ext cx="23495" cy="36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5" p14:bwMode="auto">
            <p14:nvContentPartPr>
              <p14:cNvPr id="7" name="墨迹 6"/>
              <p14:cNvContentPartPr/>
              <p14:nvPr/>
            </p14:nvContentPartPr>
            <p14:xfrm>
              <a:off x="4000500" y="4071620"/>
              <a:ext cx="821055" cy="35560"/>
            </p14:xfrm>
          </p:contentPart>
        </mc:Choice>
        <mc:Fallback xmlns="">
          <p:pic>
            <p:nvPicPr>
              <p:cNvPr id="7" name="墨迹 6"/>
            </p:nvPicPr>
            <p:blipFill>
              <a:blip r:embed="rId6"/>
            </p:blipFill>
            <p:spPr>
              <a:xfrm>
                <a:off x="4000500" y="4071620"/>
                <a:ext cx="821055" cy="3556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7" p14:bwMode="auto">
            <p14:nvContentPartPr>
              <p14:cNvPr id="8" name="墨迹 7"/>
              <p14:cNvContentPartPr/>
              <p14:nvPr/>
            </p14:nvContentPartPr>
            <p14:xfrm>
              <a:off x="4000500" y="4083685"/>
              <a:ext cx="71120" cy="360"/>
            </p14:xfrm>
          </p:contentPart>
        </mc:Choice>
        <mc:Fallback xmlns="">
          <p:pic>
            <p:nvPicPr>
              <p:cNvPr id="8" name="墨迹 7"/>
            </p:nvPicPr>
            <p:blipFill>
              <a:blip r:embed="rId8"/>
            </p:blipFill>
            <p:spPr>
              <a:xfrm>
                <a:off x="4000500" y="4083685"/>
                <a:ext cx="71120" cy="360"/>
              </a:xfrm>
              <a:prstGeom prst="rect"/>
            </p:spPr>
          </p:pic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 algn="ctr">
              <a:defRPr/>
            </a:pPr>
            <a:r>
              <a:rPr lang="ru-RU" sz="4800" cap="none">
                <a:latin typeface="+mj-cs"/>
              </a:rPr>
              <a:t>Функции лексических единиц в публицистическом стиле</a:t>
            </a:r>
            <a:endParaRPr lang="ru-RU" sz="4800" cap="none">
              <a:latin typeface="+mj-cs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/>
        <p:txBody>
          <a:bodyPr>
            <a:normAutofit/>
          </a:bodyPr>
          <a:lstStyle/>
          <a:p>
            <a:pPr marL="0" indent="0" algn="just">
              <a:buNone/>
              <a:defRPr/>
            </a:pPr>
            <a:r>
              <a:rPr lang="ru-RU" sz="2400"/>
              <a:t>	</a:t>
            </a:r>
            <a:r>
              <a:rPr lang="ru-RU" sz="2400">
                <a:latin typeface="+mn-cs"/>
              </a:rPr>
              <a:t>Эти лексические единицы в публицистических текстах выполняют эмоциональную функцию. </a:t>
            </a:r>
            <a:endParaRPr lang="ru-RU" sz="2400">
              <a:latin typeface="+mn-cs"/>
            </a:endParaRPr>
          </a:p>
          <a:p>
            <a:pPr marL="0" indent="0" algn="just">
              <a:buNone/>
              <a:defRPr/>
            </a:pPr>
            <a:r>
              <a:rPr lang="ru-RU" sz="2400">
                <a:latin typeface="+mn-cs"/>
              </a:rPr>
              <a:t>	Молодёжный сленг относится к стилистически сниженной лексике,  однако модные слова оказывают определённое воздействие на читателей, зрителей и слушателей, особенно на молодёжную аудиторию, позволяя установить с ними более близкий контакт.</a:t>
            </a:r>
            <a:endParaRPr lang="ru-RU" sz="2400">
              <a:latin typeface="+mn-cs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r:id="rId1" p14:bwMode="auto">
            <p14:nvContentPartPr>
              <p14:cNvPr id="4" name="墨迹 3"/>
              <p14:cNvContentPartPr/>
              <p14:nvPr/>
            </p14:nvContentPartPr>
            <p14:xfrm>
              <a:off x="6202680" y="4095750"/>
              <a:ext cx="5060315" cy="261620"/>
            </p14:xfrm>
          </p:contentPart>
        </mc:Choice>
        <mc:Fallback xmlns="">
          <p:pic>
            <p:nvPicPr>
              <p:cNvPr id="4" name="墨迹 3"/>
            </p:nvPicPr>
            <p:blipFill>
              <a:blip r:embed="rId2"/>
            </p:blipFill>
            <p:spPr>
              <a:xfrm>
                <a:off x="6202680" y="4095750"/>
                <a:ext cx="5060315" cy="26162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3" p14:bwMode="auto">
            <p14:nvContentPartPr>
              <p14:cNvPr id="5" name="墨迹 4"/>
              <p14:cNvContentPartPr/>
              <p14:nvPr/>
            </p14:nvContentPartPr>
            <p14:xfrm>
              <a:off x="1059180" y="4572000"/>
              <a:ext cx="1333500" cy="118745"/>
            </p14:xfrm>
          </p:contentPart>
        </mc:Choice>
        <mc:Fallback xmlns="">
          <p:pic>
            <p:nvPicPr>
              <p:cNvPr id="5" name="墨迹 4"/>
            </p:nvPicPr>
            <p:blipFill>
              <a:blip r:embed="rId4"/>
            </p:blipFill>
            <p:spPr>
              <a:xfrm>
                <a:off x="1059180" y="4572000"/>
                <a:ext cx="1333500" cy="11874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5" p14:bwMode="auto">
            <p14:nvContentPartPr>
              <p14:cNvPr id="6" name="墨迹 5"/>
              <p14:cNvContentPartPr/>
              <p14:nvPr/>
            </p14:nvContentPartPr>
            <p14:xfrm>
              <a:off x="3059430" y="3881120"/>
              <a:ext cx="1691005" cy="500380"/>
            </p14:xfrm>
          </p:contentPart>
        </mc:Choice>
        <mc:Fallback xmlns="">
          <p:pic>
            <p:nvPicPr>
              <p:cNvPr id="6" name="墨迹 5"/>
            </p:nvPicPr>
            <p:blipFill>
              <a:blip r:embed="rId6"/>
            </p:blipFill>
            <p:spPr>
              <a:xfrm>
                <a:off x="3059430" y="3881120"/>
                <a:ext cx="1691005" cy="50038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7" p14:bwMode="auto">
            <p14:nvContentPartPr>
              <p14:cNvPr id="7" name="墨迹 6"/>
              <p14:cNvContentPartPr/>
              <p14:nvPr/>
            </p14:nvContentPartPr>
            <p14:xfrm>
              <a:off x="4178935" y="3583305"/>
              <a:ext cx="1190625" cy="83820"/>
            </p14:xfrm>
          </p:contentPart>
        </mc:Choice>
        <mc:Fallback xmlns="">
          <p:pic>
            <p:nvPicPr>
              <p:cNvPr id="7" name="墨迹 6"/>
            </p:nvPicPr>
            <p:blipFill>
              <a:blip r:embed="rId8"/>
            </p:blipFill>
            <p:spPr>
              <a:xfrm>
                <a:off x="4178935" y="3583305"/>
                <a:ext cx="1190625" cy="8382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9" p14:bwMode="auto">
            <p14:nvContentPartPr>
              <p14:cNvPr id="8" name="墨迹 7"/>
              <p14:cNvContentPartPr/>
              <p14:nvPr/>
            </p14:nvContentPartPr>
            <p14:xfrm>
              <a:off x="1214120" y="3869055"/>
              <a:ext cx="1691005" cy="83820"/>
            </p14:xfrm>
          </p:contentPart>
        </mc:Choice>
        <mc:Fallback xmlns="">
          <p:pic>
            <p:nvPicPr>
              <p:cNvPr id="8" name="墨迹 7"/>
            </p:nvPicPr>
            <p:blipFill>
              <a:blip r:embed="rId10"/>
            </p:blipFill>
            <p:spPr>
              <a:xfrm>
                <a:off x="1214120" y="3869055"/>
                <a:ext cx="1691005" cy="8382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1" p14:bwMode="auto">
            <p14:nvContentPartPr>
              <p14:cNvPr id="9" name="墨迹 8"/>
              <p14:cNvContentPartPr/>
              <p14:nvPr/>
            </p14:nvContentPartPr>
            <p14:xfrm>
              <a:off x="3154680" y="4500245"/>
              <a:ext cx="24130" cy="357505"/>
            </p14:xfrm>
          </p:contentPart>
        </mc:Choice>
        <mc:Fallback xmlns="">
          <p:pic>
            <p:nvPicPr>
              <p:cNvPr id="9" name="墨迹 8"/>
            </p:nvPicPr>
            <p:blipFill>
              <a:blip r:embed="rId12"/>
            </p:blipFill>
            <p:spPr>
              <a:xfrm>
                <a:off x="3154680" y="4500245"/>
                <a:ext cx="24130" cy="35750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3" p14:bwMode="auto">
            <p14:nvContentPartPr>
              <p14:cNvPr id="10" name="墨迹 9"/>
              <p14:cNvContentPartPr/>
              <p14:nvPr/>
            </p14:nvContentPartPr>
            <p14:xfrm>
              <a:off x="3023870" y="4476750"/>
              <a:ext cx="393065" cy="190500"/>
            </p14:xfrm>
          </p:contentPart>
        </mc:Choice>
        <mc:Fallback xmlns="">
          <p:pic>
            <p:nvPicPr>
              <p:cNvPr id="10" name="墨迹 9"/>
            </p:nvPicPr>
            <p:blipFill>
              <a:blip r:embed="rId14"/>
            </p:blipFill>
            <p:spPr>
              <a:xfrm>
                <a:off x="3023870" y="4476750"/>
                <a:ext cx="393065" cy="19050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5" p14:bwMode="auto">
            <p14:nvContentPartPr>
              <p14:cNvPr id="11" name="墨迹 10"/>
              <p14:cNvContentPartPr/>
              <p14:nvPr/>
            </p14:nvContentPartPr>
            <p14:xfrm>
              <a:off x="3476625" y="4512310"/>
              <a:ext cx="154305" cy="250190"/>
            </p14:xfrm>
          </p:contentPart>
        </mc:Choice>
        <mc:Fallback xmlns="">
          <p:pic>
            <p:nvPicPr>
              <p:cNvPr id="11" name="墨迹 10"/>
            </p:nvPicPr>
            <p:blipFill>
              <a:blip r:embed="rId16"/>
            </p:blipFill>
            <p:spPr>
              <a:xfrm>
                <a:off x="3476625" y="4512310"/>
                <a:ext cx="154305" cy="25019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7" p14:bwMode="auto">
            <p14:nvContentPartPr>
              <p14:cNvPr id="12" name="墨迹 11"/>
              <p14:cNvContentPartPr/>
              <p14:nvPr/>
            </p14:nvContentPartPr>
            <p14:xfrm>
              <a:off x="3667125" y="4535805"/>
              <a:ext cx="59055" cy="238125"/>
            </p14:xfrm>
          </p:contentPart>
        </mc:Choice>
        <mc:Fallback xmlns="">
          <p:pic>
            <p:nvPicPr>
              <p:cNvPr id="12" name="墨迹 11"/>
            </p:nvPicPr>
            <p:blipFill>
              <a:blip r:embed="rId18"/>
            </p:blipFill>
            <p:spPr>
              <a:xfrm>
                <a:off x="3667125" y="4535805"/>
                <a:ext cx="59055" cy="23812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9" p14:bwMode="auto">
            <p14:nvContentPartPr>
              <p14:cNvPr id="13" name="墨迹 12"/>
              <p14:cNvContentPartPr/>
              <p14:nvPr/>
            </p14:nvContentPartPr>
            <p14:xfrm>
              <a:off x="3512185" y="4667250"/>
              <a:ext cx="190500" cy="35560"/>
            </p14:xfrm>
          </p:contentPart>
        </mc:Choice>
        <mc:Fallback xmlns="">
          <p:pic>
            <p:nvPicPr>
              <p:cNvPr id="13" name="墨迹 12"/>
            </p:nvPicPr>
            <p:blipFill>
              <a:blip r:embed="rId20"/>
            </p:blipFill>
            <p:spPr>
              <a:xfrm>
                <a:off x="3512185" y="4667250"/>
                <a:ext cx="190500" cy="3556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1" p14:bwMode="auto">
            <p14:nvContentPartPr>
              <p14:cNvPr id="14" name="墨迹 13"/>
              <p14:cNvContentPartPr/>
              <p14:nvPr/>
            </p14:nvContentPartPr>
            <p14:xfrm>
              <a:off x="3952875" y="4524375"/>
              <a:ext cx="47625" cy="261620"/>
            </p14:xfrm>
          </p:contentPart>
        </mc:Choice>
        <mc:Fallback xmlns="">
          <p:pic>
            <p:nvPicPr>
              <p:cNvPr id="14" name="墨迹 13"/>
            </p:nvPicPr>
            <p:blipFill>
              <a:blip r:embed="rId22"/>
            </p:blipFill>
            <p:spPr>
              <a:xfrm>
                <a:off x="3952875" y="4524375"/>
                <a:ext cx="47625" cy="26162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3" p14:bwMode="auto">
            <p14:nvContentPartPr>
              <p14:cNvPr id="15" name="墨迹 14"/>
              <p14:cNvContentPartPr/>
              <p14:nvPr/>
            </p14:nvContentPartPr>
            <p14:xfrm>
              <a:off x="3845560" y="4512310"/>
              <a:ext cx="297815" cy="12065"/>
            </p14:xfrm>
          </p:contentPart>
        </mc:Choice>
        <mc:Fallback xmlns="">
          <p:pic>
            <p:nvPicPr>
              <p:cNvPr id="15" name="墨迹 14"/>
            </p:nvPicPr>
            <p:blipFill>
              <a:blip r:embed="rId24"/>
            </p:blipFill>
            <p:spPr>
              <a:xfrm>
                <a:off x="3845560" y="4512310"/>
                <a:ext cx="297815" cy="1206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5" p14:bwMode="auto">
            <p14:nvContentPartPr>
              <p14:cNvPr id="16" name="墨迹 15"/>
              <p14:cNvContentPartPr/>
              <p14:nvPr/>
            </p14:nvContentPartPr>
            <p14:xfrm>
              <a:off x="4274185" y="4547870"/>
              <a:ext cx="309245" cy="262255"/>
            </p14:xfrm>
          </p:contentPart>
        </mc:Choice>
        <mc:Fallback xmlns="">
          <p:pic>
            <p:nvPicPr>
              <p:cNvPr id="16" name="墨迹 15"/>
            </p:nvPicPr>
            <p:blipFill>
              <a:blip r:embed="rId26"/>
            </p:blipFill>
            <p:spPr>
              <a:xfrm>
                <a:off x="4274185" y="4547870"/>
                <a:ext cx="309245" cy="26225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7" p14:bwMode="auto">
            <p14:nvContentPartPr>
              <p14:cNvPr id="17" name="墨迹 16"/>
              <p14:cNvContentPartPr/>
              <p14:nvPr/>
            </p14:nvContentPartPr>
            <p14:xfrm>
              <a:off x="4678680" y="4500245"/>
              <a:ext cx="202565" cy="393065"/>
            </p14:xfrm>
          </p:contentPart>
        </mc:Choice>
        <mc:Fallback xmlns="">
          <p:pic>
            <p:nvPicPr>
              <p:cNvPr id="17" name="墨迹 16"/>
            </p:nvPicPr>
            <p:blipFill>
              <a:blip r:embed="rId28"/>
            </p:blipFill>
            <p:spPr>
              <a:xfrm>
                <a:off x="4678680" y="4500245"/>
                <a:ext cx="202565" cy="39306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9" p14:bwMode="auto">
            <p14:nvContentPartPr>
              <p14:cNvPr id="18" name="墨迹 17"/>
              <p14:cNvContentPartPr/>
              <p14:nvPr/>
            </p14:nvContentPartPr>
            <p14:xfrm>
              <a:off x="4869180" y="4572000"/>
              <a:ext cx="360" cy="190500"/>
            </p14:xfrm>
          </p:contentPart>
        </mc:Choice>
        <mc:Fallback xmlns="">
          <p:pic>
            <p:nvPicPr>
              <p:cNvPr id="18" name="墨迹 17"/>
            </p:nvPicPr>
            <p:blipFill>
              <a:blip r:embed="rId30"/>
            </p:blipFill>
            <p:spPr>
              <a:xfrm>
                <a:off x="4869180" y="4572000"/>
                <a:ext cx="360" cy="19050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31" p14:bwMode="auto">
            <p14:nvContentPartPr>
              <p14:cNvPr id="19" name="墨迹 18"/>
              <p14:cNvContentPartPr/>
              <p14:nvPr/>
            </p14:nvContentPartPr>
            <p14:xfrm>
              <a:off x="5012055" y="4595495"/>
              <a:ext cx="24130" cy="285750"/>
            </p14:xfrm>
          </p:contentPart>
        </mc:Choice>
        <mc:Fallback xmlns="">
          <p:pic>
            <p:nvPicPr>
              <p:cNvPr id="19" name="墨迹 18"/>
            </p:nvPicPr>
            <p:blipFill>
              <a:blip r:embed="rId32"/>
            </p:blipFill>
            <p:spPr>
              <a:xfrm>
                <a:off x="5012055" y="4595495"/>
                <a:ext cx="24130" cy="28575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33" p14:bwMode="auto">
            <p14:nvContentPartPr>
              <p14:cNvPr id="20" name="墨迹 19"/>
              <p14:cNvContentPartPr/>
              <p14:nvPr/>
            </p14:nvContentPartPr>
            <p14:xfrm>
              <a:off x="5012055" y="4619625"/>
              <a:ext cx="238125" cy="11430"/>
            </p14:xfrm>
          </p:contentPart>
        </mc:Choice>
        <mc:Fallback xmlns="">
          <p:pic>
            <p:nvPicPr>
              <p:cNvPr id="20" name="墨迹 19"/>
            </p:nvPicPr>
            <p:blipFill>
              <a:blip r:embed="rId34"/>
            </p:blipFill>
            <p:spPr>
              <a:xfrm>
                <a:off x="5012055" y="4619625"/>
                <a:ext cx="238125" cy="1143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35" p14:bwMode="auto">
            <p14:nvContentPartPr>
              <p14:cNvPr id="21" name="墨迹 20"/>
              <p14:cNvContentPartPr/>
              <p14:nvPr/>
            </p14:nvContentPartPr>
            <p14:xfrm>
              <a:off x="5048250" y="4762500"/>
              <a:ext cx="213995" cy="11430"/>
            </p14:xfrm>
          </p:contentPart>
        </mc:Choice>
        <mc:Fallback xmlns="">
          <p:pic>
            <p:nvPicPr>
              <p:cNvPr id="21" name="墨迹 20"/>
            </p:nvPicPr>
            <p:blipFill>
              <a:blip r:embed="rId36"/>
            </p:blipFill>
            <p:spPr>
              <a:xfrm>
                <a:off x="5048250" y="4762500"/>
                <a:ext cx="213995" cy="1143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37" p14:bwMode="auto">
            <p14:nvContentPartPr>
              <p14:cNvPr id="22" name="墨迹 21"/>
              <p14:cNvContentPartPr/>
              <p14:nvPr/>
            </p14:nvContentPartPr>
            <p14:xfrm>
              <a:off x="5048250" y="4893310"/>
              <a:ext cx="166370" cy="35560"/>
            </p14:xfrm>
          </p:contentPart>
        </mc:Choice>
        <mc:Fallback xmlns="">
          <p:pic>
            <p:nvPicPr>
              <p:cNvPr id="22" name="墨迹 21"/>
            </p:nvPicPr>
            <p:blipFill>
              <a:blip r:embed="rId38"/>
            </p:blipFill>
            <p:spPr>
              <a:xfrm>
                <a:off x="5048250" y="4893310"/>
                <a:ext cx="166370" cy="3556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39" p14:bwMode="auto">
            <p14:nvContentPartPr>
              <p14:cNvPr id="23" name="墨迹 22"/>
              <p14:cNvContentPartPr/>
              <p14:nvPr/>
            </p14:nvContentPartPr>
            <p14:xfrm>
              <a:off x="5334000" y="4631055"/>
              <a:ext cx="273685" cy="321945"/>
            </p14:xfrm>
          </p:contentPart>
        </mc:Choice>
        <mc:Fallback xmlns="">
          <p:pic>
            <p:nvPicPr>
              <p:cNvPr id="23" name="墨迹 22"/>
            </p:nvPicPr>
            <p:blipFill>
              <a:blip r:embed="rId40"/>
            </p:blipFill>
            <p:spPr>
              <a:xfrm>
                <a:off x="5334000" y="4631055"/>
                <a:ext cx="273685" cy="32194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41" p14:bwMode="auto">
            <p14:nvContentPartPr>
              <p14:cNvPr id="24" name="墨迹 23"/>
              <p14:cNvContentPartPr/>
              <p14:nvPr/>
            </p14:nvContentPartPr>
            <p14:xfrm>
              <a:off x="5738495" y="4643120"/>
              <a:ext cx="35560" cy="262255"/>
            </p14:xfrm>
          </p:contentPart>
        </mc:Choice>
        <mc:Fallback xmlns="">
          <p:pic>
            <p:nvPicPr>
              <p:cNvPr id="24" name="墨迹 23"/>
            </p:nvPicPr>
            <p:blipFill>
              <a:blip r:embed="rId42"/>
            </p:blipFill>
            <p:spPr>
              <a:xfrm>
                <a:off x="5738495" y="4643120"/>
                <a:ext cx="35560" cy="26225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43" p14:bwMode="auto">
            <p14:nvContentPartPr>
              <p14:cNvPr id="25" name="墨迹 24"/>
              <p14:cNvContentPartPr/>
              <p14:nvPr/>
            </p14:nvContentPartPr>
            <p14:xfrm>
              <a:off x="5821680" y="4690745"/>
              <a:ext cx="107315" cy="71755"/>
            </p14:xfrm>
          </p:contentPart>
        </mc:Choice>
        <mc:Fallback xmlns="">
          <p:pic>
            <p:nvPicPr>
              <p:cNvPr id="25" name="墨迹 24"/>
            </p:nvPicPr>
            <p:blipFill>
              <a:blip r:embed="rId44"/>
            </p:blipFill>
            <p:spPr>
              <a:xfrm>
                <a:off x="5821680" y="4690745"/>
                <a:ext cx="107315" cy="7175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45" p14:bwMode="auto">
            <p14:nvContentPartPr>
              <p14:cNvPr id="26" name="墨迹 25"/>
              <p14:cNvContentPartPr/>
              <p14:nvPr/>
            </p14:nvContentPartPr>
            <p14:xfrm>
              <a:off x="5833745" y="4773930"/>
              <a:ext cx="107315" cy="167005"/>
            </p14:xfrm>
          </p:contentPart>
        </mc:Choice>
        <mc:Fallback xmlns="">
          <p:pic>
            <p:nvPicPr>
              <p:cNvPr id="26" name="墨迹 25"/>
            </p:nvPicPr>
            <p:blipFill>
              <a:blip r:embed="rId46"/>
            </p:blipFill>
            <p:spPr>
              <a:xfrm>
                <a:off x="5833745" y="4773930"/>
                <a:ext cx="107315" cy="16700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47" p14:bwMode="auto">
            <p14:nvContentPartPr>
              <p14:cNvPr id="27" name="墨迹 26"/>
              <p14:cNvContentPartPr/>
              <p14:nvPr/>
            </p14:nvContentPartPr>
            <p14:xfrm>
              <a:off x="6048375" y="4690745"/>
              <a:ext cx="118745" cy="285750"/>
            </p14:xfrm>
          </p:contentPart>
        </mc:Choice>
        <mc:Fallback xmlns="">
          <p:pic>
            <p:nvPicPr>
              <p:cNvPr id="27" name="墨迹 26"/>
            </p:nvPicPr>
            <p:blipFill>
              <a:blip r:embed="rId48"/>
            </p:blipFill>
            <p:spPr>
              <a:xfrm>
                <a:off x="6048375" y="4690745"/>
                <a:ext cx="118745" cy="28575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49" p14:bwMode="auto">
            <p14:nvContentPartPr>
              <p14:cNvPr id="28" name="墨迹 27"/>
              <p14:cNvContentPartPr/>
              <p14:nvPr/>
            </p14:nvContentPartPr>
            <p14:xfrm>
              <a:off x="6214745" y="4690745"/>
              <a:ext cx="71755" cy="321310"/>
            </p14:xfrm>
          </p:contentPart>
        </mc:Choice>
        <mc:Fallback xmlns="">
          <p:pic>
            <p:nvPicPr>
              <p:cNvPr id="28" name="墨迹 27"/>
            </p:nvPicPr>
            <p:blipFill>
              <a:blip r:embed="rId50"/>
            </p:blipFill>
            <p:spPr>
              <a:xfrm>
                <a:off x="6214745" y="4690745"/>
                <a:ext cx="71755" cy="32131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51" p14:bwMode="auto">
            <p14:nvContentPartPr>
              <p14:cNvPr id="29" name="墨迹 28"/>
              <p14:cNvContentPartPr/>
              <p14:nvPr/>
            </p14:nvContentPartPr>
            <p14:xfrm>
              <a:off x="6131560" y="4833620"/>
              <a:ext cx="107315" cy="12065"/>
            </p14:xfrm>
          </p:contentPart>
        </mc:Choice>
        <mc:Fallback xmlns="">
          <p:pic>
            <p:nvPicPr>
              <p:cNvPr id="29" name="墨迹 28"/>
            </p:nvPicPr>
            <p:blipFill>
              <a:blip r:embed="rId52"/>
            </p:blipFill>
            <p:spPr>
              <a:xfrm>
                <a:off x="6131560" y="4833620"/>
                <a:ext cx="107315" cy="1206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53" p14:bwMode="auto">
            <p14:nvContentPartPr>
              <p14:cNvPr id="30" name="墨迹 29"/>
              <p14:cNvContentPartPr/>
              <p14:nvPr/>
            </p14:nvContentPartPr>
            <p14:xfrm>
              <a:off x="6619875" y="4773930"/>
              <a:ext cx="360" cy="309880"/>
            </p14:xfrm>
          </p:contentPart>
        </mc:Choice>
        <mc:Fallback xmlns="">
          <p:pic>
            <p:nvPicPr>
              <p:cNvPr id="30" name="墨迹 29"/>
            </p:nvPicPr>
            <p:blipFill>
              <a:blip r:embed="rId54"/>
            </p:blipFill>
            <p:spPr>
              <a:xfrm>
                <a:off x="6619875" y="4773930"/>
                <a:ext cx="360" cy="30988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55" p14:bwMode="auto">
            <p14:nvContentPartPr>
              <p14:cNvPr id="31" name="墨迹 30"/>
              <p14:cNvContentPartPr/>
              <p14:nvPr/>
            </p14:nvContentPartPr>
            <p14:xfrm>
              <a:off x="6429375" y="4785995"/>
              <a:ext cx="178435" cy="214630"/>
            </p14:xfrm>
          </p:contentPart>
        </mc:Choice>
        <mc:Fallback xmlns="">
          <p:pic>
            <p:nvPicPr>
              <p:cNvPr id="31" name="墨迹 30"/>
            </p:nvPicPr>
            <p:blipFill>
              <a:blip r:embed="rId56"/>
            </p:blipFill>
            <p:spPr>
              <a:xfrm>
                <a:off x="6429375" y="4785995"/>
                <a:ext cx="178435" cy="214630"/>
              </a:xfrm>
              <a:prstGeom prst="rect"/>
            </p:spPr>
          </p:pic>
        </mc:Fallback>
      </mc:AlternateContent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1069848" y="484632"/>
            <a:ext cx="10058400" cy="1609344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ru-RU" sz="4400"/>
              <a:t>2. морфология</a:t>
            </a:r>
            <a:endParaRPr lang="ru-RU" sz="440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/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  <a:defRPr/>
            </a:pPr>
            <a:r>
              <a:rPr lang="ru-RU" sz="2400">
                <a:latin typeface="+mn-ea"/>
                <a:cs typeface="+mn-ea"/>
              </a:rPr>
              <a:t>Основная морфологическая черта</a:t>
            </a:r>
            <a:endParaRPr lang="ru-RU" sz="2400">
              <a:latin typeface="+mn-ea"/>
              <a:cs typeface="+mn-ea"/>
            </a:endParaRPr>
          </a:p>
          <a:p>
            <a:pPr marL="457200" indent="-457200">
              <a:lnSpc>
                <a:spcPct val="100000"/>
              </a:lnSpc>
              <a:buFont typeface="+mj-lt"/>
              <a:buAutoNum type="arabicPeriod"/>
              <a:defRPr/>
            </a:pPr>
            <a:r>
              <a:rPr lang="ru-RU" sz="2400">
                <a:latin typeface="+mn-ea"/>
                <a:cs typeface="+mn-ea"/>
              </a:rPr>
              <a:t>Активное использование личных местоимений 1-го и 2-го лица и соответствующих форм глагола: </a:t>
            </a:r>
            <a:endParaRPr lang="ru-RU" sz="2400">
              <a:latin typeface="+mn-ea"/>
              <a:cs typeface="+mn-ea"/>
            </a:endParaRPr>
          </a:p>
          <a:p>
            <a:pPr marL="0" indent="0" algn="ctr">
              <a:lnSpc>
                <a:spcPct val="100000"/>
              </a:lnSpc>
              <a:buNone/>
              <a:defRPr/>
            </a:pPr>
            <a:r>
              <a:rPr lang="ru-RU" sz="2400">
                <a:latin typeface="+mn-ea"/>
                <a:cs typeface="+mn-ea"/>
              </a:rPr>
              <a:t>я считаю</a:t>
            </a:r>
            <a:endParaRPr lang="ru-RU" sz="2400">
              <a:latin typeface="+mn-ea"/>
              <a:cs typeface="+mn-ea"/>
            </a:endParaRPr>
          </a:p>
          <a:p>
            <a:pPr marL="0" indent="0" algn="ctr">
              <a:lnSpc>
                <a:spcPct val="100000"/>
              </a:lnSpc>
              <a:buNone/>
              <a:defRPr/>
            </a:pPr>
            <a:r>
              <a:rPr lang="ru-RU" sz="2400">
                <a:latin typeface="Arial" panose="020B0604020202020204"/>
                <a:cs typeface="Arial" panose="020B0604020202020204"/>
              </a:rPr>
              <a:t>мы предлагаем вам наш сюжет</a:t>
            </a:r>
            <a:endParaRPr lang="ru-RU" sz="2400">
              <a:latin typeface="Arial" panose="020B0604020202020204"/>
              <a:cs typeface="Arial" panose="020B0604020202020204"/>
            </a:endParaRPr>
          </a:p>
        </p:txBody>
      </p:sp>
      <p:sp>
        <p:nvSpPr>
          <p:cNvPr id="4" name="TextBox 3"/>
          <p:cNvSpPr txBox="1"/>
          <p:nvPr/>
        </p:nvSpPr>
        <p:spPr bwMode="auto">
          <a:xfrm>
            <a:off x="5741043" y="-87967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1069848" y="484632"/>
            <a:ext cx="10058400" cy="1609344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ru-RU" sz="4400"/>
              <a:t>3. синтаксис</a:t>
            </a:r>
            <a:endParaRPr lang="ru-RU" sz="440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/>
        <p:txBody>
          <a:bodyPr>
            <a:normAutofit/>
          </a:bodyPr>
          <a:lstStyle/>
          <a:p>
            <a:pPr marL="457200" indent="-457200">
              <a:lnSpc>
                <a:spcPct val="100000"/>
              </a:lnSpc>
              <a:buFont typeface="+mj-lt"/>
              <a:buAutoNum type="arabicPeriod"/>
              <a:defRPr/>
            </a:pPr>
            <a:r>
              <a:rPr lang="ru-RU" sz="2400">
                <a:latin typeface="Times New Roman" panose="02020603050405020304" charset="0"/>
                <a:cs typeface="Times New Roman" panose="02020603050405020304" charset="0"/>
              </a:rPr>
              <a:t>Небольшое количество причастных и деепричастных оборотов</a:t>
            </a:r>
            <a:endParaRPr lang="ru-RU" sz="2400">
              <a:latin typeface="Times New Roman" panose="02020603050405020304" charset="0"/>
              <a:cs typeface="Times New Roman" panose="02020603050405020304" charset="0"/>
            </a:endParaRPr>
          </a:p>
          <a:p>
            <a:pPr marL="457200" indent="-457200">
              <a:lnSpc>
                <a:spcPct val="100000"/>
              </a:lnSpc>
              <a:buFont typeface="+mj-lt"/>
              <a:buAutoNum type="arabicPeriod"/>
              <a:defRPr/>
            </a:pPr>
            <a:r>
              <a:rPr lang="ru-RU" sz="2400">
                <a:latin typeface="Times New Roman" panose="02020603050405020304" charset="0"/>
                <a:cs typeface="Times New Roman" panose="02020603050405020304" charset="0"/>
              </a:rPr>
              <a:t>Использование большого количества придаточных предложений:</a:t>
            </a:r>
            <a:endParaRPr lang="ru-RU" sz="2400">
              <a:latin typeface="Times New Roman" panose="02020603050405020304" charset="0"/>
              <a:cs typeface="Times New Roman" panose="02020603050405020304" charset="0"/>
            </a:endParaRPr>
          </a:p>
          <a:p>
            <a:pPr marL="0" indent="0">
              <a:lnSpc>
                <a:spcPct val="100000"/>
              </a:lnSpc>
              <a:buNone/>
              <a:defRPr/>
            </a:pPr>
            <a:r>
              <a:rPr lang="ru-RU" sz="2400" b="1">
                <a:latin typeface="Times New Roman" panose="02020603050405020304" charset="0"/>
                <a:cs typeface="Times New Roman" panose="02020603050405020304" charset="0"/>
              </a:rPr>
              <a:t>вчера произошёл инцидент, последствия которого ещё предстоит оценить.</a:t>
            </a:r>
            <a:endParaRPr lang="ru-RU" sz="2400" b="1">
              <a:latin typeface="Times New Roman" panose="02020603050405020304" charset="0"/>
              <a:cs typeface="Times New Roman" panose="02020603050405020304" charset="0"/>
            </a:endParaRPr>
          </a:p>
          <a:p>
            <a:pPr marL="457200" indent="-457200">
              <a:lnSpc>
                <a:spcPct val="100000"/>
              </a:lnSpc>
              <a:buFont typeface="+mj-lt"/>
              <a:buAutoNum type="arabicPeriod" startAt="3"/>
              <a:defRPr/>
            </a:pPr>
            <a:r>
              <a:rPr lang="ru-RU" sz="2400">
                <a:latin typeface="Times New Roman" panose="02020603050405020304" charset="0"/>
                <a:cs typeface="Times New Roman" panose="02020603050405020304" charset="0"/>
              </a:rPr>
              <a:t>Употребление побудительных и восклицательных предложений, риторических вопросов: </a:t>
            </a:r>
            <a:endParaRPr lang="ru-RU" sz="2400">
              <a:latin typeface="Times New Roman" panose="02020603050405020304" charset="0"/>
              <a:cs typeface="Times New Roman" panose="02020603050405020304" charset="0"/>
            </a:endParaRPr>
          </a:p>
          <a:p>
            <a:pPr marL="0" indent="0">
              <a:lnSpc>
                <a:spcPct val="100000"/>
              </a:lnSpc>
              <a:buNone/>
              <a:defRPr/>
            </a:pPr>
            <a:r>
              <a:rPr lang="ru-RU" sz="2400" b="1">
                <a:latin typeface="Times New Roman" panose="02020603050405020304" charset="0"/>
                <a:cs typeface="Times New Roman" panose="02020603050405020304" charset="0"/>
              </a:rPr>
              <a:t>Разве можно обойти вниманием этот факт?</a:t>
            </a:r>
            <a:endParaRPr lang="ru-RU" sz="2400" b="1">
              <a:latin typeface="Times New Roman" panose="02020603050405020304" charset="0"/>
              <a:cs typeface="Times New Roman" panose="02020603050405020304" charset="0"/>
            </a:endParaRPr>
          </a:p>
          <a:p>
            <a:pPr marL="0" indent="0">
              <a:lnSpc>
                <a:spcPct val="100000"/>
              </a:lnSpc>
              <a:buNone/>
              <a:defRPr/>
            </a:pPr>
            <a:r>
              <a:rPr lang="ru-RU" sz="2400" b="1">
                <a:latin typeface="Times New Roman" panose="02020603050405020304" charset="0"/>
                <a:cs typeface="Times New Roman" panose="02020603050405020304" charset="0"/>
              </a:rPr>
              <a:t>Несомненно, это победа!</a:t>
            </a:r>
            <a:endParaRPr lang="ru-RU" sz="2400" b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4" name="TextBox 3"/>
          <p:cNvSpPr txBox="1"/>
          <p:nvPr/>
        </p:nvSpPr>
        <p:spPr bwMode="auto">
          <a:xfrm>
            <a:off x="5741043" y="-87967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endParaRPr lang="ru-RU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r:id="rId1" p14:bwMode="auto">
            <p14:nvContentPartPr>
              <p14:cNvPr id="5" name="墨迹 4"/>
              <p14:cNvContentPartPr/>
              <p14:nvPr/>
            </p14:nvContentPartPr>
            <p14:xfrm>
              <a:off x="6953250" y="3547745"/>
              <a:ext cx="1118870" cy="59690"/>
            </p14:xfrm>
          </p:contentPart>
        </mc:Choice>
        <mc:Fallback xmlns="">
          <p:pic>
            <p:nvPicPr>
              <p:cNvPr id="5" name="墨迹 4"/>
            </p:nvPicPr>
            <p:blipFill>
              <a:blip r:embed="rId2"/>
            </p:blipFill>
            <p:spPr>
              <a:xfrm>
                <a:off x="6953250" y="3547745"/>
                <a:ext cx="1118870" cy="5969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3" p14:bwMode="auto">
            <p14:nvContentPartPr>
              <p14:cNvPr id="6" name="墨迹 5"/>
              <p14:cNvContentPartPr/>
              <p14:nvPr/>
            </p14:nvContentPartPr>
            <p14:xfrm>
              <a:off x="1642745" y="4798060"/>
              <a:ext cx="1797685" cy="118745"/>
            </p14:xfrm>
          </p:contentPart>
        </mc:Choice>
        <mc:Fallback xmlns="">
          <p:pic>
            <p:nvPicPr>
              <p:cNvPr id="6" name="墨迹 5"/>
            </p:nvPicPr>
            <p:blipFill>
              <a:blip r:embed="rId4"/>
            </p:blipFill>
            <p:spPr>
              <a:xfrm>
                <a:off x="1642745" y="4798060"/>
                <a:ext cx="1797685" cy="118745"/>
              </a:xfrm>
              <a:prstGeom prst="rect"/>
            </p:spPr>
          </p:pic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1069848" y="484632"/>
            <a:ext cx="10058400" cy="1609344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ru-RU" sz="4400"/>
              <a:t>3. синтаксис</a:t>
            </a:r>
            <a:endParaRPr lang="ru-RU" sz="440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>
          <a:xfrm>
            <a:off x="1069848" y="1770927"/>
            <a:ext cx="10058400" cy="4401273"/>
          </a:xfrm>
        </p:spPr>
        <p:txBody>
          <a:bodyPr>
            <a:normAutofit/>
          </a:bodyPr>
          <a:lstStyle/>
          <a:p>
            <a:pPr marL="457200" indent="-457200">
              <a:lnSpc>
                <a:spcPct val="100000"/>
              </a:lnSpc>
              <a:buFont typeface="+mj-lt"/>
              <a:buAutoNum type="arabicPeriod" startAt="4"/>
              <a:defRPr/>
            </a:pPr>
            <a:r>
              <a:rPr lang="ru-RU" sz="2400">
                <a:latin typeface="+mn-ea"/>
                <a:cs typeface="+mn-ea"/>
              </a:rPr>
              <a:t>Использование обращений: </a:t>
            </a:r>
            <a:endParaRPr lang="ru-RU" sz="2400">
              <a:latin typeface="+mn-ea"/>
              <a:cs typeface="+mn-ea"/>
            </a:endParaRPr>
          </a:p>
          <a:p>
            <a:pPr marL="0" indent="0">
              <a:lnSpc>
                <a:spcPct val="100000"/>
              </a:lnSpc>
              <a:buNone/>
              <a:defRPr/>
            </a:pPr>
            <a:r>
              <a:rPr lang="ru-RU" sz="2400" b="1">
                <a:latin typeface="+mn-ea"/>
                <a:cs typeface="+mn-ea"/>
              </a:rPr>
              <a:t>Уважаемые радиослушатели!;</a:t>
            </a:r>
            <a:endParaRPr lang="ru-RU" sz="2400" b="1">
              <a:latin typeface="+mn-ea"/>
              <a:cs typeface="+mn-ea"/>
            </a:endParaRPr>
          </a:p>
          <a:p>
            <a:pPr marL="0" indent="0">
              <a:lnSpc>
                <a:spcPct val="100000"/>
              </a:lnSpc>
              <a:buNone/>
              <a:defRPr/>
            </a:pPr>
            <a:r>
              <a:rPr lang="ru-RU" sz="2400" b="1">
                <a:latin typeface="+mn-ea"/>
                <a:cs typeface="+mn-ea"/>
              </a:rPr>
              <a:t>Добрый вечер, дамы и господа!</a:t>
            </a:r>
            <a:endParaRPr lang="ru-RU" sz="2400" b="1">
              <a:latin typeface="+mn-ea"/>
              <a:cs typeface="+mn-ea"/>
            </a:endParaRPr>
          </a:p>
          <a:p>
            <a:pPr marL="457200" indent="-457200">
              <a:lnSpc>
                <a:spcPct val="100000"/>
              </a:lnSpc>
              <a:buFont typeface="+mj-lt"/>
              <a:buAutoNum type="arabicPeriod" startAt="5"/>
              <a:defRPr/>
            </a:pPr>
            <a:r>
              <a:rPr lang="ru-RU" sz="2400">
                <a:latin typeface="+mn-ea"/>
                <a:cs typeface="+mn-ea"/>
              </a:rPr>
              <a:t>Частые лексические и синтаксические повторы</a:t>
            </a:r>
            <a:r>
              <a:rPr lang="ru-RU" sz="2400" b="1">
                <a:latin typeface="+mn-ea"/>
                <a:cs typeface="+mn-ea"/>
              </a:rPr>
              <a:t>:</a:t>
            </a:r>
            <a:endParaRPr lang="ru-RU" sz="2400" b="1">
              <a:latin typeface="+mn-ea"/>
              <a:cs typeface="+mn-ea"/>
            </a:endParaRPr>
          </a:p>
          <a:p>
            <a:pPr marL="0" indent="0">
              <a:lnSpc>
                <a:spcPct val="100000"/>
              </a:lnSpc>
              <a:buNone/>
              <a:defRPr/>
            </a:pPr>
            <a:r>
              <a:rPr lang="ru-RU" sz="2400" b="1">
                <a:latin typeface="+mn-ea"/>
                <a:cs typeface="+mn-ea"/>
              </a:rPr>
              <a:t>Тема нашего выпуска — выборы;</a:t>
            </a:r>
            <a:endParaRPr lang="ru-RU" sz="2400" b="1">
              <a:latin typeface="+mn-ea"/>
              <a:cs typeface="+mn-ea"/>
            </a:endParaRPr>
          </a:p>
          <a:p>
            <a:pPr marL="0" indent="0">
              <a:lnSpc>
                <a:spcPct val="100000"/>
              </a:lnSpc>
              <a:buNone/>
              <a:defRPr/>
            </a:pPr>
            <a:r>
              <a:rPr lang="ru-RU" sz="2400" b="1">
                <a:latin typeface="+mn-ea"/>
                <a:cs typeface="+mn-ea"/>
              </a:rPr>
              <a:t>Мы вернёмся к обсуждению нашей темы после рекламы</a:t>
            </a:r>
            <a:endParaRPr lang="ru-RU" sz="2400" b="1">
              <a:latin typeface="+mn-ea"/>
              <a:cs typeface="+mn-ea"/>
            </a:endParaRPr>
          </a:p>
          <a:p>
            <a:pPr marL="457200" indent="-457200">
              <a:lnSpc>
                <a:spcPct val="100000"/>
              </a:lnSpc>
              <a:buFont typeface="+mj-lt"/>
              <a:buAutoNum type="arabicPeriod" startAt="6"/>
              <a:defRPr/>
            </a:pPr>
            <a:r>
              <a:rPr lang="ru-RU" sz="2400">
                <a:latin typeface="+mn-ea"/>
                <a:cs typeface="+mn-ea"/>
              </a:rPr>
              <a:t>Использование большого количества устойчивых глагольно-именных сочетаний типа </a:t>
            </a:r>
            <a:r>
              <a:rPr lang="ru-RU" sz="2400" b="1">
                <a:latin typeface="+mn-ea"/>
                <a:cs typeface="+mn-ea"/>
              </a:rPr>
              <a:t>держать речь, вести переговоры, нанести визит</a:t>
            </a:r>
            <a:endParaRPr lang="ru-RU" sz="2400" b="1">
              <a:latin typeface="+mn-ea"/>
              <a:cs typeface="+mn-ea"/>
            </a:endParaRPr>
          </a:p>
        </p:txBody>
      </p:sp>
      <p:sp>
        <p:nvSpPr>
          <p:cNvPr id="4" name="TextBox 3"/>
          <p:cNvSpPr txBox="1"/>
          <p:nvPr/>
        </p:nvSpPr>
        <p:spPr bwMode="auto">
          <a:xfrm>
            <a:off x="5741043" y="-87967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 algn="ctr">
              <a:defRPr/>
            </a:pPr>
            <a:r>
              <a:rPr lang="ru-RU"/>
              <a:t>Жанры публицистического стиля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/>
        <p:txBody>
          <a:bodyPr>
            <a:normAutofit lnSpcReduction="10000"/>
          </a:bodyPr>
          <a:lstStyle/>
          <a:p>
            <a:pPr>
              <a:defRPr/>
            </a:pPr>
            <a:r>
              <a:rPr lang="ru-RU">
                <a:latin typeface="+mn-ea"/>
                <a:cs typeface="+mn-ea"/>
              </a:rPr>
              <a:t>публичное выступление (речь, доклад)</a:t>
            </a:r>
            <a:endParaRPr lang="ru-RU">
              <a:latin typeface="+mn-ea"/>
              <a:cs typeface="+mn-ea"/>
            </a:endParaRPr>
          </a:p>
          <a:p>
            <a:pPr>
              <a:defRPr/>
            </a:pPr>
            <a:r>
              <a:rPr lang="ru-RU">
                <a:latin typeface="+mn-ea"/>
                <a:cs typeface="+mn-ea"/>
              </a:rPr>
              <a:t>дискуссия</a:t>
            </a:r>
            <a:endParaRPr lang="ru-RU">
              <a:latin typeface="+mn-ea"/>
              <a:cs typeface="+mn-ea"/>
            </a:endParaRPr>
          </a:p>
          <a:p>
            <a:pPr>
              <a:defRPr/>
            </a:pPr>
            <a:r>
              <a:rPr lang="ru-RU">
                <a:latin typeface="+mn-ea"/>
                <a:cs typeface="+mn-ea"/>
              </a:rPr>
              <a:t>критическая заметка</a:t>
            </a:r>
            <a:endParaRPr lang="ru-RU">
              <a:latin typeface="+mn-ea"/>
              <a:cs typeface="+mn-ea"/>
            </a:endParaRPr>
          </a:p>
          <a:p>
            <a:pPr>
              <a:defRPr/>
            </a:pPr>
            <a:r>
              <a:rPr lang="ru-RU">
                <a:latin typeface="+mn-ea"/>
                <a:cs typeface="+mn-ea"/>
              </a:rPr>
              <a:t>репортаж</a:t>
            </a:r>
            <a:endParaRPr lang="ru-RU">
              <a:latin typeface="+mn-ea"/>
              <a:cs typeface="+mn-ea"/>
            </a:endParaRPr>
          </a:p>
          <a:p>
            <a:pPr>
              <a:defRPr/>
            </a:pPr>
            <a:r>
              <a:rPr lang="ru-RU">
                <a:latin typeface="+mn-ea"/>
                <a:cs typeface="+mn-ea"/>
              </a:rPr>
              <a:t>интервью</a:t>
            </a:r>
            <a:endParaRPr lang="ru-RU">
              <a:latin typeface="+mn-ea"/>
              <a:cs typeface="+mn-ea"/>
            </a:endParaRPr>
          </a:p>
          <a:p>
            <a:pPr>
              <a:defRPr/>
            </a:pPr>
            <a:r>
              <a:rPr lang="ru-RU">
                <a:latin typeface="+mn-ea"/>
                <a:cs typeface="+mn-ea"/>
              </a:rPr>
              <a:t>статья</a:t>
            </a:r>
            <a:endParaRPr lang="ru-RU">
              <a:latin typeface="+mn-ea"/>
              <a:cs typeface="+mn-ea"/>
            </a:endParaRPr>
          </a:p>
          <a:p>
            <a:pPr>
              <a:defRPr/>
            </a:pPr>
            <a:r>
              <a:rPr lang="ru-RU">
                <a:latin typeface="+mn-ea"/>
                <a:cs typeface="+mn-ea"/>
              </a:rPr>
              <a:t>рецензия</a:t>
            </a:r>
            <a:endParaRPr lang="ru-RU">
              <a:latin typeface="+mn-ea"/>
              <a:cs typeface="+mn-ea"/>
            </a:endParaRPr>
          </a:p>
          <a:p>
            <a:pPr>
              <a:defRPr/>
            </a:pPr>
            <a:r>
              <a:rPr lang="ru-RU">
                <a:latin typeface="+mn-ea"/>
                <a:cs typeface="+mn-ea"/>
              </a:rPr>
              <a:t>очерк</a:t>
            </a:r>
            <a:endParaRPr lang="ru-RU">
              <a:latin typeface="+mn-ea"/>
              <a:cs typeface="+mn-ea"/>
            </a:endParaRPr>
          </a:p>
          <a:p>
            <a:pPr marL="0" indent="0" algn="ctr">
              <a:buNone/>
              <a:defRPr/>
            </a:pPr>
            <a:r>
              <a:rPr lang="ru-RU" sz="2800" b="1">
                <a:latin typeface="+mn-ea"/>
                <a:cs typeface="+mn-ea"/>
              </a:rPr>
              <a:t>Домашнее задание: найти определение данных жанров и записать их в словарь</a:t>
            </a:r>
            <a:endParaRPr lang="ru-RU" sz="2800" b="1">
              <a:latin typeface="+mn-ea"/>
              <a:cs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 algn="ctr">
              <a:defRPr/>
            </a:pPr>
            <a:r>
              <a:rPr lang="ru-RU" sz="4400">
                <a:latin typeface="Times New Roman" panose="02020603050405020304" charset="0"/>
                <a:cs typeface="Times New Roman" panose="02020603050405020304" charset="0"/>
              </a:rPr>
              <a:t>Современные особенности публицистического стиля</a:t>
            </a:r>
            <a:endParaRPr lang="ru-RU" sz="440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ru-RU">
                <a:latin typeface="Times New Roman" panose="02020603050405020304" charset="0"/>
                <a:cs typeface="Times New Roman" panose="02020603050405020304" charset="0"/>
              </a:rPr>
              <a:t>Публицистический стиль в последние годы довольно сильно изменился.</a:t>
            </a:r>
            <a:endParaRPr lang="ru-RU"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defRPr/>
            </a:pPr>
            <a:r>
              <a:rPr lang="ru-RU">
                <a:latin typeface="Times New Roman" panose="02020603050405020304" charset="0"/>
                <a:cs typeface="Times New Roman" panose="02020603050405020304" charset="0"/>
              </a:rPr>
              <a:t> Одна из важных особенностей языка современных СМИ –  интерактивный   характер сообщений, то есть воздействие на читателей через непосредственное обращение к ним.</a:t>
            </a:r>
            <a:endParaRPr lang="ru-RU">
              <a:latin typeface="Times New Roman" panose="02020603050405020304" charset="0"/>
              <a:cs typeface="Times New Roman" panose="02020603050405020304" charset="0"/>
            </a:endParaRPr>
          </a:p>
          <a:p>
            <a:pPr marL="0" indent="0" algn="ctr">
              <a:buNone/>
              <a:defRPr/>
            </a:pPr>
            <a:r>
              <a:rPr lang="ru-RU" b="1">
                <a:latin typeface="Times New Roman" panose="02020603050405020304" charset="0"/>
                <a:cs typeface="Times New Roman" panose="02020603050405020304" charset="0"/>
              </a:rPr>
              <a:t>Вопрос:</a:t>
            </a:r>
            <a:endParaRPr lang="ru-RU" b="1">
              <a:latin typeface="Times New Roman" panose="02020603050405020304" charset="0"/>
              <a:cs typeface="Times New Roman" panose="02020603050405020304" charset="0"/>
            </a:endParaRPr>
          </a:p>
          <a:p>
            <a:pPr marL="0" indent="0" algn="ctr">
              <a:buNone/>
              <a:defRPr/>
            </a:pPr>
            <a:r>
              <a:rPr lang="ru-RU">
                <a:latin typeface="Times New Roman" panose="02020603050405020304" charset="0"/>
                <a:cs typeface="Times New Roman" panose="02020603050405020304" charset="0"/>
              </a:rPr>
              <a:t>Где чаще всего есть интерактивное общение? В каких СМИ?</a:t>
            </a:r>
            <a:endParaRPr lang="ru-RU">
              <a:latin typeface="Times New Roman" panose="02020603050405020304" charset="0"/>
              <a:cs typeface="Times New Roman" panose="02020603050405020304" charset="0"/>
            </a:endParaRPr>
          </a:p>
          <a:p>
            <a:pPr marL="0" indent="0" algn="ctr">
              <a:buNone/>
              <a:defRPr/>
            </a:pPr>
            <a:r>
              <a:rPr lang="ru-RU" b="1">
                <a:latin typeface="Times New Roman" panose="02020603050405020304" charset="0"/>
                <a:cs typeface="Times New Roman" panose="02020603050405020304" charset="0"/>
              </a:rPr>
              <a:t>Интернет, блоги, газеты и журналы, радио</a:t>
            </a:r>
            <a:endParaRPr lang="ru-RU" b="1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 algn="ctr">
              <a:defRPr/>
            </a:pPr>
            <a:r>
              <a:rPr lang="ru-RU" sz="4400">
                <a:latin typeface="Times New Roman" panose="02020603050405020304" charset="0"/>
                <a:cs typeface="Times New Roman" panose="02020603050405020304" charset="0"/>
              </a:rPr>
              <a:t>Современные особенности публицистического стиля</a:t>
            </a:r>
            <a:endParaRPr lang="ru-RU" sz="440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/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  <a:defRPr/>
            </a:pPr>
            <a:r>
              <a:rPr lang="ru-RU" sz="2400">
                <a:latin typeface="+mn-ea"/>
                <a:cs typeface="+mn-ea"/>
              </a:rPr>
              <a:t>Поэтому всё чаще и статьи, и интервью, и ответы представляют собой смешение стилей: в них сочетаются элементы разговорного стиля и нелитературных элементов, например, жаргонизмов, иностранных слов</a:t>
            </a:r>
            <a:endParaRPr lang="ru-RU" sz="2400">
              <a:latin typeface="+mn-ea"/>
              <a:cs typeface="+mn-ea"/>
            </a:endParaRPr>
          </a:p>
          <a:p>
            <a:pPr marL="457200" indent="-457200">
              <a:buFont typeface="+mj-lt"/>
              <a:buAutoNum type="arabicPeriod"/>
              <a:defRPr/>
            </a:pPr>
            <a:endParaRPr lang="ru-RU" sz="2400">
              <a:latin typeface="+mn-ea"/>
              <a:cs typeface="+mn-ea"/>
            </a:endParaRPr>
          </a:p>
          <a:p>
            <a:pPr marL="457200" indent="-457200">
              <a:buFont typeface="+mj-lt"/>
              <a:buAutoNum type="arabicPeriod"/>
              <a:defRPr/>
            </a:pPr>
            <a:r>
              <a:rPr lang="ru-RU" sz="2400">
                <a:latin typeface="+mn-ea"/>
                <a:cs typeface="+mn-ea"/>
              </a:rPr>
              <a:t>Цель использования подобного смешения стилей состоит в том, чтобы приблизить книжную речь к разговорной.</a:t>
            </a:r>
            <a:endParaRPr lang="ru-RU" sz="2400">
              <a:latin typeface="+mn-ea"/>
              <a:cs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 algn="ctr">
              <a:defRPr/>
            </a:pPr>
            <a:r>
              <a:rPr lang="ru-RU" sz="4400">
                <a:latin typeface="Times New Roman" panose="02020603050405020304" charset="0"/>
                <a:cs typeface="Times New Roman" panose="02020603050405020304" charset="0"/>
              </a:rPr>
              <a:t>Современные особенности публицистического стиля</a:t>
            </a:r>
            <a:endParaRPr lang="ru-RU" sz="440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/>
        <p:txBody>
          <a:bodyPr>
            <a:normAutofit/>
          </a:bodyPr>
          <a:lstStyle/>
          <a:p>
            <a:pPr marL="0" indent="0">
              <a:buNone/>
              <a:defRPr/>
            </a:pPr>
            <a:endParaRPr lang="ru-RU" sz="2400"/>
          </a:p>
          <a:p>
            <a:pPr marL="457200" indent="-457200">
              <a:buFont typeface="+mj-lt"/>
              <a:buAutoNum type="arabicPeriod" startAt="3"/>
              <a:defRPr/>
            </a:pPr>
            <a:r>
              <a:rPr lang="ru-RU" sz="2400">
                <a:latin typeface="Times New Roman" panose="02020603050405020304" charset="0"/>
                <a:cs typeface="Times New Roman" panose="02020603050405020304" charset="0"/>
              </a:rPr>
              <a:t>Наличие невербальных знаков, графических знаков, в том числе </a:t>
            </a:r>
            <a:r>
              <a:rPr lang="ru-RU" sz="2400" b="1">
                <a:latin typeface="Times New Roman" panose="02020603050405020304" charset="0"/>
                <a:cs typeface="Times New Roman" panose="02020603050405020304" charset="0"/>
              </a:rPr>
              <a:t>смайлов</a:t>
            </a:r>
            <a:r>
              <a:rPr lang="ru-RU" sz="2400">
                <a:latin typeface="Times New Roman" panose="02020603050405020304" charset="0"/>
                <a:cs typeface="Times New Roman" panose="02020603050405020304" charset="0"/>
              </a:rPr>
              <a:t> и </a:t>
            </a:r>
            <a:r>
              <a:rPr lang="ru-RU" sz="2400" b="1">
                <a:latin typeface="Times New Roman" panose="02020603050405020304" charset="0"/>
                <a:cs typeface="Times New Roman" panose="02020603050405020304" charset="0"/>
              </a:rPr>
              <a:t>эмодзи</a:t>
            </a:r>
            <a:r>
              <a:rPr lang="ru-RU" sz="2400">
                <a:latin typeface="Times New Roman" panose="02020603050405020304" charset="0"/>
                <a:cs typeface="Times New Roman" panose="02020603050405020304" charset="0"/>
              </a:rPr>
              <a:t>.</a:t>
            </a:r>
            <a:endParaRPr lang="ru-RU" sz="2400">
              <a:latin typeface="Times New Roman" panose="02020603050405020304" charset="0"/>
              <a:cs typeface="Times New Roman" panose="02020603050405020304" charset="0"/>
            </a:endParaRPr>
          </a:p>
          <a:p>
            <a:pPr marL="0" indent="0">
              <a:buNone/>
              <a:defRPr/>
            </a:pPr>
            <a:endParaRPr lang="ru-RU" sz="2400">
              <a:latin typeface="Times New Roman" panose="02020603050405020304" charset="0"/>
              <a:cs typeface="Times New Roman" panose="02020603050405020304" charset="0"/>
            </a:endParaRPr>
          </a:p>
          <a:p>
            <a:pPr marL="0" indent="0">
              <a:buNone/>
              <a:defRPr/>
            </a:pPr>
            <a:endParaRPr lang="ru-RU" sz="2400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 algn="ctr">
              <a:defRPr/>
            </a:pPr>
            <a:r>
              <a:rPr lang="ru-RU" sz="4400"/>
              <a:t>ПОИГРАЕМ</a:t>
            </a:r>
            <a:endParaRPr lang="ru-RU" sz="440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>
          <a:xfrm>
            <a:off x="1066800" y="1841044"/>
            <a:ext cx="10058400" cy="4050792"/>
          </a:xfrm>
        </p:spPr>
        <p:txBody>
          <a:bodyPr>
            <a:normAutofit/>
          </a:bodyPr>
          <a:lstStyle/>
          <a:p>
            <a:pPr marL="0" indent="0">
              <a:buNone/>
              <a:defRPr/>
            </a:pPr>
            <a:endParaRPr lang="ru-RU" sz="2400" dirty="0"/>
          </a:p>
          <a:p>
            <a:pPr marL="0" indent="0">
              <a:buNone/>
              <a:defRPr/>
            </a:pPr>
            <a:r>
              <a:rPr lang="ru-RU" sz="2400" dirty="0">
                <a:latin typeface="+mj-cs"/>
                <a:cs typeface="+mj-cs"/>
              </a:rPr>
              <a:t>1. Сейчас перед вами будут появляться смайлы и эмодзи.</a:t>
            </a:r>
            <a:endParaRPr lang="ru-RU" sz="2400" dirty="0">
              <a:latin typeface="+mj-cs"/>
              <a:cs typeface="+mj-cs"/>
            </a:endParaRPr>
          </a:p>
          <a:p>
            <a:pPr marL="0" indent="0">
              <a:buNone/>
              <a:defRPr/>
            </a:pPr>
            <a:r>
              <a:rPr lang="ru-RU" sz="2400" dirty="0">
                <a:latin typeface="+mj-cs"/>
                <a:cs typeface="+mj-cs"/>
              </a:rPr>
              <a:t>2. Нужно написать текст, содержащий сообщение и текст, соответствующий эмоциональному настроению, выраженному в смайлике. Сообщение должно соответствовать эмоции.</a:t>
            </a:r>
            <a:endParaRPr lang="ru-RU" sz="2400" dirty="0">
              <a:latin typeface="+mj-cs"/>
              <a:cs typeface="+mj-cs"/>
            </a:endParaRPr>
          </a:p>
          <a:p>
            <a:pPr marL="0" indent="0">
              <a:buNone/>
              <a:defRPr/>
            </a:pPr>
            <a:r>
              <a:rPr lang="ru-RU" sz="2400" dirty="0">
                <a:latin typeface="+mj-cs"/>
                <a:cs typeface="+mj-cs"/>
              </a:rPr>
              <a:t>3. Например: </a:t>
            </a:r>
            <a:endParaRPr lang="ru-RU" sz="2400" dirty="0">
              <a:latin typeface="+mj-cs"/>
              <a:cs typeface="+mj-cs"/>
            </a:endParaRPr>
          </a:p>
          <a:p>
            <a:pPr marL="0" indent="0">
              <a:buNone/>
              <a:defRPr/>
            </a:pPr>
            <a:endParaRPr lang="ru-RU" sz="2400" dirty="0">
              <a:latin typeface="+mj-cs"/>
              <a:cs typeface="+mj-cs"/>
            </a:endParaRPr>
          </a:p>
          <a:p>
            <a:pPr marL="0" indent="0">
              <a:buNone/>
              <a:defRPr/>
            </a:pPr>
            <a:r>
              <a:rPr lang="ru-RU" sz="2400" dirty="0">
                <a:latin typeface="+mj-cs"/>
                <a:cs typeface="+mj-cs"/>
              </a:rPr>
              <a:t>					</a:t>
            </a:r>
            <a:r>
              <a:rPr lang="ru-RU" sz="2400" b="1" dirty="0">
                <a:latin typeface="+mj-cs"/>
                <a:cs typeface="+mj-cs"/>
              </a:rPr>
              <a:t>Я опоздала на самолёт! Я плачу! </a:t>
            </a:r>
            <a:endParaRPr lang="ru-RU" sz="2400" b="1" dirty="0">
              <a:latin typeface="+mj-cs"/>
              <a:cs typeface="+mj-cs"/>
            </a:endParaRPr>
          </a:p>
          <a:p>
            <a:pPr marL="0" indent="0">
              <a:buNone/>
              <a:defRPr/>
            </a:pPr>
            <a:endParaRPr lang="ru-RU" sz="2400" dirty="0"/>
          </a:p>
          <a:p>
            <a:pPr marL="0" indent="0">
              <a:buNone/>
              <a:defRPr/>
            </a:pPr>
            <a:endParaRPr lang="ru-RU" sz="24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 bwMode="auto">
          <a:xfrm>
            <a:off x="3378689" y="3859836"/>
            <a:ext cx="2032000" cy="2032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1069848" y="114242"/>
            <a:ext cx="10058400" cy="1609344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ru-RU" sz="4000"/>
              <a:t>Особенность языка интернета</a:t>
            </a:r>
            <a:endParaRPr lang="ru-RU" sz="400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 bwMode="auto">
          <a:xfrm>
            <a:off x="252133" y="1497746"/>
            <a:ext cx="2127974" cy="91198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902590" y="2527310"/>
            <a:ext cx="1543792" cy="115955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2375310" y="2409735"/>
            <a:ext cx="2127972" cy="91198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4450840" y="1382884"/>
            <a:ext cx="2006919" cy="114171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3991510" y="3321723"/>
            <a:ext cx="1695450" cy="1200150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 bwMode="auto">
          <a:xfrm>
            <a:off x="353627" y="3673273"/>
            <a:ext cx="2927642" cy="2081879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 bwMode="auto">
          <a:xfrm>
            <a:off x="3255288" y="4521873"/>
            <a:ext cx="1230073" cy="1230073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 bwMode="auto">
          <a:xfrm>
            <a:off x="5669285" y="2538805"/>
            <a:ext cx="2297286" cy="1276270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 bwMode="auto">
          <a:xfrm>
            <a:off x="5855814" y="3800471"/>
            <a:ext cx="844097" cy="844097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 bwMode="auto">
          <a:xfrm>
            <a:off x="5669285" y="4644431"/>
            <a:ext cx="1320720" cy="1320720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 bwMode="auto">
          <a:xfrm>
            <a:off x="7922303" y="1182587"/>
            <a:ext cx="1762904" cy="1762904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 bwMode="auto">
          <a:xfrm>
            <a:off x="7950345" y="3466869"/>
            <a:ext cx="1200150" cy="1200150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 bwMode="auto">
          <a:xfrm>
            <a:off x="9685207" y="2510605"/>
            <a:ext cx="1762904" cy="1762904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 bwMode="auto">
          <a:xfrm>
            <a:off x="9345887" y="4551796"/>
            <a:ext cx="1200150" cy="1200150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 bwMode="auto">
          <a:xfrm>
            <a:off x="7652478" y="5382589"/>
            <a:ext cx="1498017" cy="1165124"/>
          </a:xfrm>
          <a:prstGeom prst="rect">
            <a:avLst/>
          </a:prstGeom>
        </p:spPr>
      </p:pic>
      <p:pic>
        <p:nvPicPr>
          <p:cNvPr id="35" name="Рисунок 34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 bwMode="auto">
          <a:xfrm>
            <a:off x="2742847" y="1403129"/>
            <a:ext cx="1141715" cy="1141715"/>
          </a:xfrm>
          <a:prstGeom prst="rect">
            <a:avLst/>
          </a:prstGeom>
        </p:spPr>
      </p:pic>
      <p:pic>
        <p:nvPicPr>
          <p:cNvPr id="37" name="Рисунок 36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 bwMode="auto">
          <a:xfrm>
            <a:off x="2945321" y="3405144"/>
            <a:ext cx="940953" cy="940953"/>
          </a:xfrm>
          <a:prstGeom prst="rect">
            <a:avLst/>
          </a:prstGeom>
        </p:spPr>
      </p:pic>
      <p:pic>
        <p:nvPicPr>
          <p:cNvPr id="39" name="Рисунок 38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 bwMode="auto">
          <a:xfrm>
            <a:off x="10103993" y="1128255"/>
            <a:ext cx="1320720" cy="938406"/>
          </a:xfrm>
          <a:prstGeom prst="rect">
            <a:avLst/>
          </a:prstGeom>
        </p:spPr>
      </p:pic>
      <p:pic>
        <p:nvPicPr>
          <p:cNvPr id="41" name="Рисунок 40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 bwMode="auto">
          <a:xfrm>
            <a:off x="4485361" y="5438216"/>
            <a:ext cx="1053869" cy="1053869"/>
          </a:xfrm>
          <a:prstGeom prst="rect">
            <a:avLst/>
          </a:prstGeom>
        </p:spPr>
      </p:pic>
      <p:pic>
        <p:nvPicPr>
          <p:cNvPr id="43" name="Рисунок 42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 bwMode="auto">
          <a:xfrm>
            <a:off x="2169497" y="5602044"/>
            <a:ext cx="1141714" cy="114171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 algn="ctr">
              <a:defRPr/>
            </a:pPr>
            <a:r>
              <a:rPr lang="en-US"/>
              <a:t> </a:t>
            </a:r>
            <a:r>
              <a:rPr lang="ru-RU"/>
              <a:t>Практикум</a:t>
            </a:r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 bwMode="auto">
          <a:xfrm>
            <a:off x="1361582" y="1847850"/>
            <a:ext cx="9141811" cy="4051300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 algn="ctr">
              <a:defRPr/>
            </a:pPr>
            <a:r>
              <a:rPr lang="en-US"/>
              <a:t> </a:t>
            </a:r>
            <a:r>
              <a:rPr lang="ru-RU"/>
              <a:t>Практикум</a:t>
            </a:r>
            <a:endParaRPr lang="ru-RU"/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 bwMode="auto">
          <a:xfrm>
            <a:off x="1069975" y="2951269"/>
            <a:ext cx="10058400" cy="2390561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 algn="ctr">
              <a:defRPr/>
            </a:pPr>
            <a:r>
              <a:rPr lang="ru-RU"/>
              <a:t>Домашняя работа</a:t>
            </a:r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 bwMode="auto">
          <a:xfrm>
            <a:off x="1824902" y="2120900"/>
            <a:ext cx="8548545" cy="4051300"/>
          </a:xfrm>
          <a:prstGeom prst="rect">
            <a:avLst/>
          </a:prstGeom>
        </p:spPr>
      </p:pic>
    </p:spTree>
  </p:cSld>
  <p:clrMapOvr>
    <a:masterClrMapping/>
  </p:clrMapOvr>
</p:sld>
</file>

<file path=ppt/tags/tag1.xml><?xml version="1.0" encoding="utf-8"?>
<p:tagLst xmlns:p="http://schemas.openxmlformats.org/presentationml/2006/main">
  <p:tag name="COMMONDATA" val="eyJoZGlkIjoiYmIzNjFlNmEwZGU3MzZhMDA2OTkzMGE5YjQ3MjRmY2IifQ=="/>
  <p:tag name="commondata" val="eyJoZGlkIjoiOWYwOTAyMmIyZjYyYmU3M2JiN2QyMGI4ZWRlMjhiNjkifQ==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theme/theme1.xml><?xml version="1.0" encoding="utf-8"?>
<a:theme xmlns:a="http://schemas.openxmlformats.org/drawingml/2006/main" name="Дерево">
  <a:themeElements>
    <a:clrScheme name="Дерево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Дерево">
      <a:majorFont>
        <a:latin typeface="Rockwell Condensed"/>
        <a:ea typeface="Arial"/>
        <a:cs typeface="Arial"/>
      </a:majorFont>
      <a:minorFont>
        <a:latin typeface="Rockwell"/>
        <a:ea typeface="Arial"/>
        <a:cs typeface="Arial"/>
      </a:minorFont>
    </a:fontScheme>
    <a:fmtScheme name="Дерево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{F9C77C95-53A4-4A4A-9B3E-162CD0D91023}tf10001070</Template>
  <TotalTime>0</TotalTime>
  <Words>5633</Words>
  <Application>WPS 演示</Application>
  <PresentationFormat>Широкоэкранный</PresentationFormat>
  <Paragraphs>141</Paragraphs>
  <Slides>23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7" baseType="lpstr">
      <vt:lpstr>Arial</vt:lpstr>
      <vt:lpstr>宋体</vt:lpstr>
      <vt:lpstr>Wingdings</vt:lpstr>
      <vt:lpstr>Rockwell Extra Bold</vt:lpstr>
      <vt:lpstr>Arial</vt:lpstr>
      <vt:lpstr>Calibri</vt:lpstr>
      <vt:lpstr>Wingdings</vt:lpstr>
      <vt:lpstr>Times New Roman</vt:lpstr>
      <vt:lpstr>Rockwell</vt:lpstr>
      <vt:lpstr>微软雅黑</vt:lpstr>
      <vt:lpstr>Arial Unicode MS</vt:lpstr>
      <vt:lpstr>Segoe Print</vt:lpstr>
      <vt:lpstr>Rockwell Condensed</vt:lpstr>
      <vt:lpstr>Дерево</vt:lpstr>
      <vt:lpstr>Стилистика</vt:lpstr>
      <vt:lpstr>Основные учебники</vt:lpstr>
      <vt:lpstr>Тема 4 Публицистический стиль</vt:lpstr>
      <vt:lpstr>Публицистический стиль</vt:lpstr>
      <vt:lpstr>СМИ</vt:lpstr>
      <vt:lpstr>Функции публицистического стиля</vt:lpstr>
      <vt:lpstr>Публицистический стиль</vt:lpstr>
      <vt:lpstr>Лингвистические особенности публицистического стиля</vt:lpstr>
      <vt:lpstr>1. Лексика</vt:lpstr>
      <vt:lpstr>1. Лексика</vt:lpstr>
      <vt:lpstr>Функции лексических единиц в публицистическом стиле</vt:lpstr>
      <vt:lpstr>2. морфология</vt:lpstr>
      <vt:lpstr>3. синтаксис</vt:lpstr>
      <vt:lpstr>3. синтаксис</vt:lpstr>
      <vt:lpstr>Жанры публицистического стиля</vt:lpstr>
      <vt:lpstr>Современные особенности публицистического стиля</vt:lpstr>
      <vt:lpstr>Современные особенности публицистического стиля</vt:lpstr>
      <vt:lpstr>Современные особенности публицистического стиля</vt:lpstr>
      <vt:lpstr>ПОИГРАЕМ</vt:lpstr>
      <vt:lpstr>Особенность языка интернета</vt:lpstr>
      <vt:lpstr> Практикум</vt:lpstr>
      <vt:lpstr> Практикум</vt:lpstr>
      <vt:lpstr>Домашняя работа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Стилистика</dc:title>
  <dc:creator>чеснокова ирина</dc:creator>
  <cp:lastModifiedBy>Administrator</cp:lastModifiedBy>
  <cp:revision>31</cp:revision>
  <dcterms:created xsi:type="dcterms:W3CDTF">2020-10-24T06:38:00Z</dcterms:created>
  <dcterms:modified xsi:type="dcterms:W3CDTF">2023-12-15T01:54:27Z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27DF964E48CA4AF09408C1E61153519C_12</vt:lpwstr>
  </property>
  <property fmtid="{D5CDD505-2E9C-101B-9397-08002B2CF9AE}" pid="3" name="KSOProductBuildVer">
    <vt:lpwstr>2052-12.1.0.15712</vt:lpwstr>
  </property>
</Properties>
</file>