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modernComment_103_CFB7AF9F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8" r:id="rId13"/>
    <p:sldId id="267" r:id="rId14"/>
    <p:sldId id="269" r:id="rId15"/>
    <p:sldId id="271" r:id="rId16"/>
    <p:sldId id="272" r:id="rId17"/>
    <p:sldId id="273" r:id="rId18"/>
    <p:sldId id="274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2BD17DD-575A-CC57-E212-3C0EF5D89971}" name="Михаил Тихомиров" initials="МТ" userId="8fdf56a215c4e572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8/10/relationships/authors" Target="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omments/modernComment_103_CFB7AF9F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9849577A-1A28-4242-B989-3F4E5475D5C6}" authorId="{72BD17DD-575A-CC57-E212-3C0EF5D89971}" created="2023-12-06T10:28:54.246">
    <pc:sldMkLst xmlns:pc="http://schemas.microsoft.com/office/powerpoint/2013/main/command">
      <pc:docMk/>
      <pc:sldMk cId="3484921759" sldId="259"/>
    </pc:sldMkLst>
    <p188:txBody>
      <a:bodyPr/>
      <a:lstStyle/>
      <a:p>
        <a:r>
          <a:rPr lang="ru-RU"/>
          <a:t>Печаль взошла по Русской земле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EEDD68-C1B2-1D65-38C1-38559C15F7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3AE13E0-B7C9-C366-6B25-0642B67637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FF7B11B-678B-0B14-EC56-BC190EDA2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75FF1-F8AD-4513-BD7F-804260A64818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4DD0A35-9A0F-80BD-0063-750935874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8609142-429A-65EE-5ABC-19583C28D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2FE4-4314-4858-BB1B-93866688C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5681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835F0E-E517-4564-2289-FAE7FB73A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26FBD0B-F0D2-E792-667F-015DEC680E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A05E84A-2B2C-7479-4E99-D9439E4CF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75FF1-F8AD-4513-BD7F-804260A64818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D186488-B331-2094-61AA-7F06E996B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F3B79A-8628-0512-9FC4-DF3B08FBA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2FE4-4314-4858-BB1B-93866688C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3289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F2F3F1-8F7E-7E64-79E4-F9C6A29F2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1543D62-E625-B9B2-F4DD-055A7A39F4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2209B2-BF28-EDAD-4B1B-C0F713F9B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75FF1-F8AD-4513-BD7F-804260A64818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2C405C5-A69E-7B30-4886-CFA334ACA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33C228D-10BB-605F-D168-A36262EED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2FE4-4314-4858-BB1B-93866688C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0603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82FC59-E255-A70A-3573-745F04476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075247D-7DF0-E2B5-C606-92B4AFD0A6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7EF46AD-59B0-22CE-CD88-FE879EAB3F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55C59AB-193E-345E-02DF-AB73FE109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75FF1-F8AD-4513-BD7F-804260A64818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974D80F-3A87-CA43-E847-A7B64E033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66EAD47-FC86-B72A-FCFE-9BB33160F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2FE4-4314-4858-BB1B-93866688C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1829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1408EA-F5B1-C567-C2FB-FF61EE507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BB6EE5E-7401-2D43-FFC9-BCA614C66A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EBEA72D-2AE8-F975-89FE-779D3A0426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B8A89A0-B2F9-5265-8695-78B0928FB0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EFCF40D-44A2-839E-2B71-CCF18B8FB4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8EBF5A3-0A12-0431-DC48-C51BEC428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75FF1-F8AD-4513-BD7F-804260A64818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707A8FA-46C4-5C76-89B2-A9F909F9E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219468E-5CB2-9C9F-25CA-2C2C6527A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2FE4-4314-4858-BB1B-93866688C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537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3B4810-1B9C-A6F8-F7F9-686989D39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4D26200-A1D7-DE08-24FC-F4E592716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75FF1-F8AD-4513-BD7F-804260A64818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A346439-1708-E8F5-2BCA-CBA9851A2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BB1E88C-4782-D67C-F6B9-33673A0C6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2FE4-4314-4858-BB1B-93866688C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0234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13F8835-65BD-772F-D7FA-08D0AE631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75FF1-F8AD-4513-BD7F-804260A64818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3CFE27B-9D30-5FAF-964F-C08C04EBE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78FE0AB-C09A-F882-0437-E33508E08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2FE4-4314-4858-BB1B-93866688C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5426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0C36E7-8AA3-7D9C-E5C7-9467B8E87C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9DDA2D4-6192-8FD8-5852-3ED4062101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D87BC41-A58E-DCB5-4A77-5AD662E09A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325D72B-0750-5287-3A83-80411EB50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75FF1-F8AD-4513-BD7F-804260A64818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D68D2CD-D8C6-D9B4-DD16-855E4595B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6245826-5CB5-D151-6209-0976A5ED4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2FE4-4314-4858-BB1B-93866688C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8447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C3F603-3F58-1AC9-1955-AFD04B047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30827A8-ACDE-BB6C-DABA-3F01AFAADC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8389401-79F4-1EC6-9FE2-BD32386EA2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B35425B-9976-4205-66F7-486952330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75FF1-F8AD-4513-BD7F-804260A64818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2E65256-47DA-CF3E-DDEC-C75307577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69635D5-E62A-8F85-55BD-D401830DC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2FE4-4314-4858-BB1B-93866688C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5621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38B6CB-3CDC-16C6-51F4-CD44A5BB5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5D2AC35-2C43-AEFA-274B-3CB9BA3781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A83DDA2-1EA7-2B63-BD8D-C93C73161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75FF1-F8AD-4513-BD7F-804260A64818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7D77A86-7957-CB91-1F69-4C46A6637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43EEBF4-46C7-7881-B806-80702F673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2FE4-4314-4858-BB1B-93866688C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9638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3582047-1448-1CB4-846B-101EE2670C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F0963A4-C7BE-EA78-403D-BD36E2CF4A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B801018-7F8E-C481-FB33-2B3586392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75FF1-F8AD-4513-BD7F-804260A64818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B29263-176C-93AB-66E3-4F30CDF87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A7DBAA3-9496-F559-A15C-7B10D61FE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2FE4-4314-4858-BB1B-93866688C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2789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017BF2-6C66-0FB4-17F6-EE5AFA5DD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C0C157B-8548-1BB0-E70B-B130206A0B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03A820-27A6-2E8B-9D2D-9CDB1523B0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B75FF1-F8AD-4513-BD7F-804260A64818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8154693-1677-11A0-4DEA-6AB844B2E0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65F5ACF-1F70-B371-BC99-16CA6AD45E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72FE4-4314-4858-BB1B-93866688C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124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microsoft.com/office/2018/10/relationships/comments" Target="../comments/modernComment_103_CFB7AF9F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 descr="Изображение выглядит как текст, плакат, графический дизайн, книга&#10;&#10;Автоматически созданное описание">
            <a:extLst>
              <a:ext uri="{FF2B5EF4-FFF2-40B4-BE49-F238E27FC236}">
                <a16:creationId xmlns:a16="http://schemas.microsoft.com/office/drawing/2014/main" id="{2D9CD4E9-11E9-6DDF-66CC-242F9E2F3D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457200"/>
            <a:ext cx="79248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830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Рисунок 2" descr="Изображение выглядит как текст, плакат, Эстамп&#10;&#10;Автоматически созданное описание">
            <a:extLst>
              <a:ext uri="{FF2B5EF4-FFF2-40B4-BE49-F238E27FC236}">
                <a16:creationId xmlns:a16="http://schemas.microsoft.com/office/drawing/2014/main" id="{3F45C1B8-2EFD-F94E-B3F3-4C8C73438E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6764" y="457200"/>
            <a:ext cx="7898471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011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Рисунок 5" descr="Изображение выглядит как текст, плакат, рисунок, зарисовка&#10;&#10;Автоматически созданное описание">
            <a:extLst>
              <a:ext uri="{FF2B5EF4-FFF2-40B4-BE49-F238E27FC236}">
                <a16:creationId xmlns:a16="http://schemas.microsoft.com/office/drawing/2014/main" id="{C3CB8183-E37B-02FB-68CA-29179D1C83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6764" y="457200"/>
            <a:ext cx="7898471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781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2" name="Rectangle 61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Рисунок 2" descr="Изображение выглядит как текст, плакат,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6EB28F43-9F6D-B85C-C532-36F65DB74B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0348" y="457200"/>
            <a:ext cx="7951304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921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6950BFC3-D8DA-4A85-94F7-54DA5524770B}">
      <p188:commentRel xmlns:p188="http://schemas.microsoft.com/office/powerpoint/2018/8/main" r:id="rId2"/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 descr="Изображение выглядит как текст, плакат, на открытом воздухе&#10;&#10;Автоматически созданное описание">
            <a:extLst>
              <a:ext uri="{FF2B5EF4-FFF2-40B4-BE49-F238E27FC236}">
                <a16:creationId xmlns:a16="http://schemas.microsoft.com/office/drawing/2014/main" id="{5DC98247-19CB-92F2-0C1C-099D3B1DAE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0348" y="457200"/>
            <a:ext cx="7951304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257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4" name="Rectangle 83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Рисунок 2" descr="Изображение выглядит как текст, на открытом воздухе, птица, самолет&#10;&#10;Автоматически созданное описание">
            <a:extLst>
              <a:ext uri="{FF2B5EF4-FFF2-40B4-BE49-F238E27FC236}">
                <a16:creationId xmlns:a16="http://schemas.microsoft.com/office/drawing/2014/main" id="{A747A1C2-3C1E-DEF6-D501-D9B4F144DC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0348" y="457200"/>
            <a:ext cx="7951304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610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5" name="Rectangle 94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 descr="Изображение выглядит как текст, человек, плакат&#10;&#10;Автоматически созданное описание">
            <a:extLst>
              <a:ext uri="{FF2B5EF4-FFF2-40B4-BE49-F238E27FC236}">
                <a16:creationId xmlns:a16="http://schemas.microsoft.com/office/drawing/2014/main" id="{435B1D9E-0FC4-513B-858B-3AD907A9ED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3576" y="457200"/>
            <a:ext cx="8004848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797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D43BDDAB-D746-BF51-2F9A-36B4ED470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10285" y="741391"/>
            <a:ext cx="3443514" cy="161620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ru-RU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Перевод на современный язык</a:t>
            </a:r>
            <a:endParaRPr lang="en-US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1" name="Рисунок 10" descr="Изображение выглядит как текст, человек, плакат&#10;&#10;Автоматически созданное описание">
            <a:extLst>
              <a:ext uri="{FF2B5EF4-FFF2-40B4-BE49-F238E27FC236}">
                <a16:creationId xmlns:a16="http://schemas.microsoft.com/office/drawing/2014/main" id="{2FFC5023-7C6B-8F3B-34DB-6D55D206FD3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3" r="2983"/>
          <a:stretch>
            <a:fillRect/>
          </a:stretch>
        </p:blipFill>
        <p:spPr>
          <a:xfrm>
            <a:off x="787114" y="847371"/>
            <a:ext cx="6449549" cy="5092616"/>
          </a:xfrm>
          <a:prstGeom prst="rect">
            <a:avLst/>
          </a:prstGeo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64285A67-900D-B34D-0558-70B014A3B9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910285" y="2533476"/>
            <a:ext cx="3443514" cy="3447832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тогда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великий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Святослав</a:t>
            </a:r>
            <a:endParaRPr lang="en-US" sz="1800" b="1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Изронил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свое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златое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слово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слезами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смешано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сказав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«О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сыны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ждал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я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зла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такого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Загубили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юность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свою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врага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вовремя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напали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великой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честию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бою</a:t>
            </a:r>
            <a:endParaRPr lang="en-US" sz="1800" b="1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Вражью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кровь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землю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проливали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Ваше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сердце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кованой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броне</a:t>
            </a:r>
            <a:endParaRPr lang="en-US" sz="1800" b="1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Закалилось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буйстве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самочинном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ж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дети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натворили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мне</a:t>
            </a:r>
            <a:endParaRPr lang="en-US" sz="1800" b="1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моим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серебряным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сединам</a:t>
            </a:r>
            <a:r>
              <a:rPr lang="en-US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1100" dirty="0"/>
          </a:p>
        </p:txBody>
      </p:sp>
      <p:grpSp>
        <p:nvGrpSpPr>
          <p:cNvPr id="42" name="Group 37">
            <a:extLst>
              <a:ext uri="{FF2B5EF4-FFF2-40B4-BE49-F238E27FC236}">
                <a16:creationId xmlns:a16="http://schemas.microsoft.com/office/drawing/2014/main" id="{31C49F18-8757-4E87-5C2E-9D6D7B82B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5025" y="6737718"/>
            <a:ext cx="12207200" cy="123363"/>
            <a:chOff x="-5025" y="6737718"/>
            <a:chExt cx="12207200" cy="123363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25C84D91-E5BF-B919-ACEF-4A25262CEE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ectangle 39">
              <a:extLst>
                <a:ext uri="{FF2B5EF4-FFF2-40B4-BE49-F238E27FC236}">
                  <a16:creationId xmlns:a16="http://schemas.microsoft.com/office/drawing/2014/main" id="{DD889E38-27CA-E23F-B646-8D7B4BB17D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5301112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6" name="Rectangle 105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Рисунок 2" descr="Изображение выглядит как текст, человек, плакат, Человеческое лицо&#10;&#10;Автоматически созданное описание">
            <a:extLst>
              <a:ext uri="{FF2B5EF4-FFF2-40B4-BE49-F238E27FC236}">
                <a16:creationId xmlns:a16="http://schemas.microsoft.com/office/drawing/2014/main" id="{9B5509C8-A96C-BA99-50C5-18852A297D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457200"/>
            <a:ext cx="79248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78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6" name="Rectangle 105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FD90D0E-71CF-76EE-9F39-AF773344A9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8425" y="823912"/>
            <a:ext cx="6915150" cy="5210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470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D43BDDAB-D746-BF51-2F9A-36B4ED470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3400" y="1128094"/>
            <a:ext cx="3434180" cy="141527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Перевод на современный язык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303BA62-73DA-F106-147F-4B0BC47C66F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8454" r="8454"/>
          <a:stretch/>
        </p:blipFill>
        <p:spPr>
          <a:xfrm>
            <a:off x="-9886" y="10"/>
            <a:ext cx="7572605" cy="6857990"/>
          </a:xfrm>
          <a:prstGeom prst="rect">
            <a:avLst/>
          </a:prstGeom>
        </p:spPr>
      </p:pic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249EDD1B-F94D-B4E6-ACAA-566B9A26FD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9939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Текст 4">
            <a:extLst>
              <a:ext uri="{FF2B5EF4-FFF2-40B4-BE49-F238E27FC236}">
                <a16:creationId xmlns:a16="http://schemas.microsoft.com/office/drawing/2014/main" id="{64285A67-900D-B34D-0558-70B014A3B9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153400" y="2543364"/>
            <a:ext cx="3434180" cy="3599019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Князь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Ингварь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князь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Всеволод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вас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Мы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зовем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дальнего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похода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Трое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ведь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Мстиславичей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нас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Шестокрыльцев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княжеского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рода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бою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ли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себе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честном</a:t>
            </a:r>
            <a:endParaRPr lang="en-US" sz="14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Города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волости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достали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Где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же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ваш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отеческий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шелом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Верный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щит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копье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ляшской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стали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Чтоб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ворота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Полю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запереть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Вашим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стрелам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время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зазвенеть</a:t>
            </a:r>
            <a:endParaRPr lang="en-US" sz="14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Русскую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землю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Игоревы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раны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</a:t>
            </a:r>
          </a:p>
          <a:p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Удалого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сына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Святославича</a:t>
            </a:r>
            <a:r>
              <a:rPr lang="en-US" sz="1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9896034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7" name="Rectangle 11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Рисунок 2" descr="Изображение выглядит как текст, одежда, плакат, человек&#10;&#10;Автоматически созданное описание">
            <a:extLst>
              <a:ext uri="{FF2B5EF4-FFF2-40B4-BE49-F238E27FC236}">
                <a16:creationId xmlns:a16="http://schemas.microsoft.com/office/drawing/2014/main" id="{43EE3971-686E-9CB6-444F-F744443D8C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7007" y="457200"/>
            <a:ext cx="7977986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124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52">
            <a:extLst>
              <a:ext uri="{FF2B5EF4-FFF2-40B4-BE49-F238E27FC236}">
                <a16:creationId xmlns:a16="http://schemas.microsoft.com/office/drawing/2014/main" id="{3AFE8227-C443-417B-BA91-520EB1EF4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D43BDDAB-D746-BF51-2F9A-36B4ED470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3193" y="489507"/>
            <a:ext cx="3091607" cy="165548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700"/>
              <a:t>Перевод на современный язык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0333A32-3043-F435-7D40-2AD1D2C6B42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r="5654" b="-2"/>
          <a:stretch/>
        </p:blipFill>
        <p:spPr>
          <a:xfrm>
            <a:off x="20" y="431"/>
            <a:ext cx="8115280" cy="6408311"/>
          </a:xfrm>
          <a:prstGeom prst="rect">
            <a:avLst/>
          </a:prstGeo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64285A67-900D-B34D-0558-70B014A3B9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43193" y="2418408"/>
            <a:ext cx="2942813" cy="3540265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0" i="0">
                <a:effectLst/>
              </a:rPr>
              <a:t>Над широким берегом Дуная,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0" i="0">
                <a:effectLst/>
              </a:rPr>
              <a:t>Над великой Галицкой землей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0" i="0">
                <a:effectLst/>
              </a:rPr>
              <a:t>Плачет, из Путивля долетая.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0" i="0">
                <a:effectLst/>
              </a:rPr>
              <a:t>Голос Ярославны молодой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200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07741FC-B544-4A6E-B831-6789D0423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6408741"/>
            <a:ext cx="12191998" cy="457202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3F0BE7ED-7814-4273-B18A-F26CC038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" y="6408742"/>
            <a:ext cx="8115300" cy="449258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4332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8" name="Rectangle 12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 descr="Изображение выглядит как текст, плакат, искусство&#10;&#10;Автоматически созданное описание">
            <a:extLst>
              <a:ext uri="{FF2B5EF4-FFF2-40B4-BE49-F238E27FC236}">
                <a16:creationId xmlns:a16="http://schemas.microsoft.com/office/drawing/2014/main" id="{3260F197-3F2F-56E1-0B4C-A854CE0CDA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6764" y="457200"/>
            <a:ext cx="7898471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1677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9" name="Rectangle 13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Rectangle 14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902C159-2BD9-7F36-C4F2-D3E80DCD77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841" y="457200"/>
            <a:ext cx="7872317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5046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0" name="Rectangle 14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2" name="Rectangle 15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4" name="Rectangle 15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6" name="Rectangle 15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 descr="Изображение выглядит как текст, плакат, человек, Эстамп&#10;&#10;Автоматически созданное описание">
            <a:extLst>
              <a:ext uri="{FF2B5EF4-FFF2-40B4-BE49-F238E27FC236}">
                <a16:creationId xmlns:a16="http://schemas.microsoft.com/office/drawing/2014/main" id="{266D4F0B-436F-FBD6-6A17-57393F585C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0054" y="457200"/>
            <a:ext cx="8031891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1649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1" name="Rectangle 160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" name="Rectangle 162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5" name="Rectangle 164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7" name="Rectangle 166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74B8B99-CE01-85D4-9CDF-137700DD2B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6764" y="457200"/>
            <a:ext cx="7898471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7909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0" name="Rectangle 171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1" name="Rectangle 173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2" name="Rectangle 175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3" name="Rectangle 177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43789BB-CC36-55AC-7B56-00DDA7E3ED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487" b="25938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89344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172</Words>
  <Application>Microsoft Office PowerPoint</Application>
  <PresentationFormat>Широкоэкранный</PresentationFormat>
  <Paragraphs>32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Перевод на современный язык</vt:lpstr>
      <vt:lpstr>Презентация PowerPoint</vt:lpstr>
      <vt:lpstr>Презентация PowerPoint</vt:lpstr>
      <vt:lpstr>Перевод на современный язык</vt:lpstr>
      <vt:lpstr>Презентация PowerPoint</vt:lpstr>
      <vt:lpstr>Перевод на современный язык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Тихомиров</dc:creator>
  <cp:lastModifiedBy>Михаил Тихомиров</cp:lastModifiedBy>
  <cp:revision>5</cp:revision>
  <dcterms:created xsi:type="dcterms:W3CDTF">2023-12-06T10:13:34Z</dcterms:created>
  <dcterms:modified xsi:type="dcterms:W3CDTF">2023-12-06T11:16:53Z</dcterms:modified>
</cp:coreProperties>
</file>