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ink/ink1.xml" ContentType="application/inkml+xml"/>
  <Override PartName="/ppt/ink/ink10.xml" ContentType="application/inkml+xml"/>
  <Override PartName="/ppt/ink/ink1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3" r:id="rId9"/>
    <p:sldId id="262" r:id="rId10"/>
    <p:sldId id="265" r:id="rId11"/>
    <p:sldId id="264" r:id="rId12"/>
    <p:sldId id="266" r:id="rId13"/>
    <p:sldId id="267" r:id="rId14"/>
    <p:sldId id="268" r:id="rId15"/>
  </p:sldIdLst>
  <p:sldSz cx="12192000" cy="6858000"/>
  <p:notesSz cx="6858000" cy="9144000"/>
  <p:custDataLst>
    <p:tags r:id="rId19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8" autoAdjust="0"/>
    <p:restoredTop sz="94660"/>
  </p:normalViewPr>
  <p:slideViewPr>
    <p:cSldViewPr snapToGrid="0">
      <p:cViewPr varScale="1">
        <p:scale>
          <a:sx n="85" d="100"/>
          <a:sy n="85" d="100"/>
        </p:scale>
        <p:origin x="13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9" Type="http://schemas.openxmlformats.org/officeDocument/2006/relationships/tags" Target="tags/tag1.xml"/><Relationship Id="rId18" Type="http://schemas.openxmlformats.org/officeDocument/2006/relationships/tableStyles" Target="tableStyles.xml"/><Relationship Id="rId17" Type="http://schemas.openxmlformats.org/officeDocument/2006/relationships/viewProps" Target="viewProps.xml"/><Relationship Id="rId16" Type="http://schemas.openxmlformats.org/officeDocument/2006/relationships/presProps" Target="presProps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4T09:38:46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827 424,'3'0,"1"0,-1 0,1 0,-1 0,0 0,0 0,0 0,0 0,0 0,0 0,0 0,1 0,-1 0,0 0,0 0,0 0,1 0,-1 0,0 0,0 0,0 0,0 0,0 0,0 0,0 0,0 0,1 0,1 0,-2 0,2 0,-1 0,0 0,-1 0,1 0,0 0,-2-3,-2 0,-1 0,0-1,0 0,-2 1,2 0,-2 1,1-1,0 0,-1 0,-1 3,0-2,1 2,0 0,0 0,0 0,0 0,0-1,0 0,0 1,0-1,-1 0,1 1,0-1,0 0,0 0,-1 1,1 0,0-2,0 2,0-1,0 0,0 1,0 0,0-1,-1 1,0 0,1 0,0 2,1 1,-1-1,1 1,0 0,0 0,1 0,-2 0,2 0,1 0,-1 0,0 0,1 0,1 0,3-1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4T09:38:46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893 465,'3'0,"1"-1,-1 1,1 0,-1 0,0 0,0 0,0 0,1 0,-1 0,0 0,0 0,1 0,-1 0,1 0,-1 0,0 0,0 0,0 0,1 0,-1 0,0 0,1 0,-1 0,0 0,0 0,0 0,1 0,-1 0,2 0,-1 0,0 0,-1 0,0 0,1 0,1 0,-1 0,-1 0,1 0,0 0,0 0,0 0,-1 0,1 0,-1 0,0 0,0 1,0-1,1 1,2-1,-1 1,3-1,1 2,0-2,-1 1,0-1,-1 0,-3 1,-1-1,0 0,0 0,0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4T09:38:46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1187 465,'3'-1,"1"1,1-1,0 1,2-1,4 0,2 1,-1 0,1 0,-1 0,0 0,-4-1,-2 1,-3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4T09:38:46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878 496,'6'0,"1"0,-3 0,1 0,1 0,-2 0,-1 0,2 0,-1 0,-1 0,0 0,0 0,1 0,0 0,2 0,-3 0,0 0,0 0,0 0,1 1,-1-1,0 0,0 1,0-1,2 0,0 0,-2 0,1 2,0-1,-1-1,0 0,1 0,1 1,-2-1,0 1,1-1,0 0,-1 0,1 0,-1 0,0 0,2 0,-1 0,-1 0,0 0,0 0,1 0,0 0,-1 0,0 0,0 0,0 0,0 0,0 0,0 0,1 0,-1 0,0 0,0 0,1 0,0 0,-1 0,0 0,0 0,1 0,-1 0,1 0,-1 0,1 0,-1 0,1 0,1 0,-2 0,0-1,0 1,0-1,0 0,0 1,0-1,0 1,0 0,0 0,0 0,0 0,0 0,0 0,0 0,1 0,-1 0,0 0,1 0,-1 0,0 0,0 0,0 0,0 1,0-1,2 0,2 0,1 0,0 0,3 0,-7 0,4 1,-4-1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4T09:38:46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871 523,'4'-1,"0"0,1 0,-2 1,0 0,2 0,-1 0,2 0,-2 0,1 0,-1 0,-1 0,0 0,2 0,-1 0,-1 0,2 0,-2 0,1 0,0 0,-1 0,0 0,1 0,-1 0,1 1,0-1,-1 0,1 1,-1 0,0-1,0 0,0 0,0 0,0 0,2 0,0 1,-1-1,0 0,0 2,-1-2,0 1,2-1,-1 1,-1-1,0 1,2 0,0-1,-1 0,0 1,0 0,1-1,-1 1,0 0,-1-1,1 2,-1-2,1 0,0 0,-1 0,1 1,-1-1,1 0,-1 0,0 0,1 1,-1-1,0 0,0 0,1 0,0 0,-1 0,2 0,-1 0,-1 0,0 0,0 0,0 0,0 0,1 0,-1-1,1 0,-1 1,0 0,0 0,0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4T09:38:46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1174 561,'4'0,"0"0,0 0,-1 0,2 0,0 0,-2 0,0 0,0 0,0 0,0 0,0 0,1 0,-1 0,0 0,0 0,0 0,0 0,0 0,0-1,0 1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4T09:38:46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876 594,'3'0,"1"0,1 0,-1 0,2 0,-1 0,1 0,-1-1,1 1,-2 0,1 0,-1 0,1 0,-2 0,1 0,0 0,0 0,0 0,0 0,-1 0,1 0,0 0,-1 0,1 0,0 0,2 0,-2 0,1 0,1 0,-3 0,1 0,0 0,-1 0,1 0,1 0,-2 0,0 0,1 0,-1 1,0-1,1 1,-1-1,1 1,-1-1,0 0,0 0,0 0,0 0,0 0,1 0,1 0,-2 0,0 0,0 0,0 0,1 1,0 0,-1-1,0 1,3-1,-2 2,-1-2,0 1,1 0,1 0,-1-1,-1 1,0 0,1 0,-1 0,0 1,2-1,-2-1,0 1,1 0,-1 0,0-1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4T09:38:46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883 645,'3'0,"0"0,2 0,-1 0,2-1,-2 1,-1-1,0 0,0 0,1 1,0 0,-1-1,2 0,-2 0,2 1,-1 0,-1 0,0 0,0 0,0-1,1 0,0 1,1-1,-2 1,1-1,-1 1,1 0,-1 0,1 0,-1 0,2 0,0 0,-1 0,-1 0,1 0,-1 0,2 0,-1 0,0 0,1 0,-2 0,2 0,-2 0,0 0,1 0,-1 0,0 0,0 0,0 0,0 0,0 0,0 0,1 1,0 0,-1-1,0 2,0-1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4T09:38:46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1191 458,'0'4,"0"0,0-1,0 0,0 0,0 0,0 0,0 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4T09:38:46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1190 459,'-2'-3,"-1"2,-1 0,1 1,0 0,0 0,1 3,3 0,0 0,2-2,0 0,0-1,0 1,-1 2,-5 0,0-1,0 1,1 0,-1-2,0 1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14T09:38:46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1168 497,'5'0,"-1"0,-1 0,1 0,-1 0,0 0,0 0,0 0,1 0,0 0,0 0,0 1,-1-1,0 1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Титульный слайд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ABEBEF9A-F074-4E44-AB67-59B33F13705A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BED82CCE-223F-4EEC-B00C-98CB24DAFC5E}" type="slidenum">
              <a:rPr lang="ru-RU" smtClean="0"/>
            </a:fld>
            <a:endParaRPr lang="ru-RU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BEF9A-F074-4E44-AB67-59B33F13705A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82CCE-223F-4EEC-B00C-98CB24DAFC5E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BEBEF9A-F074-4E44-AB67-59B33F13705A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ED82CCE-223F-4EEC-B00C-98CB24DAFC5E}" type="slidenum">
              <a:rPr lang="ru-RU" smtClean="0"/>
            </a:fld>
            <a:endParaRPr lang="ru-RU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BEF9A-F074-4E44-AB67-59B33F13705A}" type="datetimeFigureOut">
              <a:rPr lang="ru-RU" smtClean="0"/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82CCE-223F-4EEC-B00C-98CB24DAFC5E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BEF9A-F074-4E44-AB67-59B33F13705A}" type="datetimeFigureOut">
              <a:rPr lang="ru-RU" smtClean="0"/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82CCE-223F-4EEC-B00C-98CB24DAFC5E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BEF9A-F074-4E44-AB67-59B33F13705A}" type="datetimeFigureOut">
              <a:rPr lang="ru-RU" smtClean="0"/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82CCE-223F-4EEC-B00C-98CB24DAFC5E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BEF9A-F074-4E44-AB67-59B33F13705A}" type="datetimeFigureOut">
              <a:rPr lang="ru-RU" smtClean="0"/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82CCE-223F-4EEC-B00C-98CB24DAFC5E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BEBEF9A-F074-4E44-AB67-59B33F13705A}" type="datetimeFigureOut">
              <a:rPr lang="ru-RU" smtClean="0"/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ED82CCE-223F-4EEC-B00C-98CB24DAFC5E}" type="slidenum">
              <a:rPr lang="ru-RU" smtClean="0"/>
            </a:fld>
            <a:endParaRPr lang="ru-RU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BEBEF9A-F074-4E44-AB67-59B33F13705A}" type="datetimeFigureOut">
              <a:rPr lang="ru-RU" smtClean="0"/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ED82CCE-223F-4EEC-B00C-98CB24DAFC5E}" type="slidenum">
              <a:rPr lang="ru-RU" smtClean="0"/>
            </a:fld>
            <a:endParaRPr lang="ru-RU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BEF9A-F074-4E44-AB67-59B33F13705A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82CCE-223F-4EEC-B00C-98CB24DAFC5E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EBEF9A-F074-4E44-AB67-59B33F13705A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D82CCE-223F-4EEC-B00C-98CB24DAFC5E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ABEBEF9A-F074-4E44-AB67-59B33F13705A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BED82CCE-223F-4EEC-B00C-98CB24DAFC5E}" type="slidenum">
              <a:rPr lang="ru-RU" smtClean="0"/>
            </a:fld>
            <a:endParaRPr lang="ru-RU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175" indent="-384175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175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175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175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175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175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175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175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175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image" Target="../media/image16.png"/><Relationship Id="rId8" Type="http://schemas.openxmlformats.org/officeDocument/2006/relationships/customXml" Target="../ink/ink4.xml"/><Relationship Id="rId7" Type="http://schemas.openxmlformats.org/officeDocument/2006/relationships/image" Target="../media/image15.png"/><Relationship Id="rId6" Type="http://schemas.openxmlformats.org/officeDocument/2006/relationships/customXml" Target="../ink/ink3.xml"/><Relationship Id="rId5" Type="http://schemas.openxmlformats.org/officeDocument/2006/relationships/image" Target="../media/image14.png"/><Relationship Id="rId4" Type="http://schemas.openxmlformats.org/officeDocument/2006/relationships/customXml" Target="../ink/ink2.xml"/><Relationship Id="rId3" Type="http://schemas.openxmlformats.org/officeDocument/2006/relationships/image" Target="../media/image13.png"/><Relationship Id="rId2" Type="http://schemas.openxmlformats.org/officeDocument/2006/relationships/customXml" Target="../ink/ink1.xml"/><Relationship Id="rId18" Type="http://schemas.openxmlformats.org/officeDocument/2006/relationships/slideLayout" Target="../slideLayouts/slideLayout7.xml"/><Relationship Id="rId17" Type="http://schemas.openxmlformats.org/officeDocument/2006/relationships/image" Target="../media/image20.png"/><Relationship Id="rId16" Type="http://schemas.openxmlformats.org/officeDocument/2006/relationships/customXml" Target="../ink/ink8.xml"/><Relationship Id="rId15" Type="http://schemas.openxmlformats.org/officeDocument/2006/relationships/image" Target="../media/image19.png"/><Relationship Id="rId14" Type="http://schemas.openxmlformats.org/officeDocument/2006/relationships/customXml" Target="../ink/ink7.xml"/><Relationship Id="rId13" Type="http://schemas.openxmlformats.org/officeDocument/2006/relationships/image" Target="../media/image18.png"/><Relationship Id="rId12" Type="http://schemas.openxmlformats.org/officeDocument/2006/relationships/customXml" Target="../ink/ink6.xml"/><Relationship Id="rId11" Type="http://schemas.openxmlformats.org/officeDocument/2006/relationships/image" Target="../media/image17.png"/><Relationship Id="rId10" Type="http://schemas.openxmlformats.org/officeDocument/2006/relationships/customXml" Target="../ink/ink5.xml"/><Relationship Id="rId1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customXml" Target="../ink/ink11.xml"/><Relationship Id="rId4" Type="http://schemas.openxmlformats.org/officeDocument/2006/relationships/image" Target="../media/image22.png"/><Relationship Id="rId3" Type="http://schemas.openxmlformats.org/officeDocument/2006/relationships/customXml" Target="../ink/ink10.xml"/><Relationship Id="rId2" Type="http://schemas.openxmlformats.org/officeDocument/2006/relationships/image" Target="../media/image21.png"/><Relationship Id="rId1" Type="http://schemas.openxmlformats.org/officeDocument/2006/relationships/customXml" Target="../ink/ink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43162" y="1019175"/>
            <a:ext cx="7305675" cy="481965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46578" y="301052"/>
            <a:ext cx="8963378" cy="635189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65724" y="1628774"/>
            <a:ext cx="7626276" cy="398145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662" y="714375"/>
            <a:ext cx="4040128" cy="4895849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04888" y="1095375"/>
            <a:ext cx="6781800" cy="44386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15337" y="1162050"/>
            <a:ext cx="3328988" cy="443865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48178" y="470903"/>
            <a:ext cx="8489244" cy="621365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14488" y="4264"/>
            <a:ext cx="8968604" cy="685373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ВОПРОС 1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Какой литературный автор из нашего курса также подвергался преследованиям из-за своих сочинений?</a:t>
            </a:r>
            <a:endParaRPr lang="ru-RU" sz="3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19399" y="0"/>
            <a:ext cx="9953203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ВОПРОС 2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На какой жанр древнерусской литературы похоже данное произведение?</a:t>
            </a:r>
            <a:endParaRPr lang="ru-RU" sz="32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75466" y="269621"/>
            <a:ext cx="7032977" cy="615091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66719" y="43273"/>
            <a:ext cx="9702324" cy="6814727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20640" y="79022"/>
            <a:ext cx="9663366" cy="6778978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r:id="rId2" p14:bwMode="auto">
            <p14:nvContentPartPr>
              <p14:cNvPr id="2" name="墨迹 1"/>
              <p14:cNvContentPartPr/>
              <p14:nvPr/>
            </p14:nvContentPartPr>
            <p14:xfrm>
              <a:off x="6959600" y="3183255"/>
              <a:ext cx="1083310" cy="406400"/>
            </p14:xfrm>
          </p:contentPart>
        </mc:Choice>
        <mc:Fallback xmlns="">
          <p:pic>
            <p:nvPicPr>
              <p:cNvPr id="2" name="墨迹 1"/>
            </p:nvPicPr>
            <p:blipFill>
              <a:blip r:embed="rId3"/>
            </p:blipFill>
            <p:spPr>
              <a:xfrm>
                <a:off x="6959600" y="3183255"/>
                <a:ext cx="1083310" cy="4064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4" p14:bwMode="auto">
            <p14:nvContentPartPr>
              <p14:cNvPr id="4" name="墨迹 3"/>
              <p14:cNvContentPartPr/>
              <p14:nvPr/>
            </p14:nvContentPartPr>
            <p14:xfrm>
              <a:off x="7560310" y="3928110"/>
              <a:ext cx="2074545" cy="59690"/>
            </p14:xfrm>
          </p:contentPart>
        </mc:Choice>
        <mc:Fallback xmlns="">
          <p:pic>
            <p:nvPicPr>
              <p:cNvPr id="4" name="墨迹 3"/>
            </p:nvPicPr>
            <p:blipFill>
              <a:blip r:embed="rId5"/>
            </p:blipFill>
            <p:spPr>
              <a:xfrm>
                <a:off x="7560310" y="3928110"/>
                <a:ext cx="2074545" cy="5969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6" p14:bwMode="auto">
            <p14:nvContentPartPr>
              <p14:cNvPr id="5" name="墨迹 4"/>
              <p14:cNvContentPartPr/>
              <p14:nvPr/>
            </p14:nvContentPartPr>
            <p14:xfrm>
              <a:off x="10049510" y="3894455"/>
              <a:ext cx="965200" cy="42545"/>
            </p14:xfrm>
          </p:contentPart>
        </mc:Choice>
        <mc:Fallback xmlns="">
          <p:pic>
            <p:nvPicPr>
              <p:cNvPr id="5" name="墨迹 4"/>
            </p:nvPicPr>
            <p:blipFill>
              <a:blip r:embed="rId7"/>
            </p:blipFill>
            <p:spPr>
              <a:xfrm>
                <a:off x="10049510" y="3894455"/>
                <a:ext cx="965200" cy="4254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8" p14:bwMode="auto">
            <p14:nvContentPartPr>
              <p14:cNvPr id="6" name="墨迹 5"/>
              <p14:cNvContentPartPr/>
              <p14:nvPr/>
            </p14:nvContentPartPr>
            <p14:xfrm>
              <a:off x="7433310" y="4199255"/>
              <a:ext cx="3361690" cy="59055"/>
            </p14:xfrm>
          </p:contentPart>
        </mc:Choice>
        <mc:Fallback xmlns="">
          <p:pic>
            <p:nvPicPr>
              <p:cNvPr id="6" name="墨迹 5"/>
            </p:nvPicPr>
            <p:blipFill>
              <a:blip r:embed="rId9"/>
            </p:blipFill>
            <p:spPr>
              <a:xfrm>
                <a:off x="7433310" y="4199255"/>
                <a:ext cx="3361690" cy="5905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0" p14:bwMode="auto">
            <p14:nvContentPartPr>
              <p14:cNvPr id="7" name="墨迹 6"/>
              <p14:cNvContentPartPr/>
              <p14:nvPr/>
            </p14:nvContentPartPr>
            <p14:xfrm>
              <a:off x="7374255" y="4402455"/>
              <a:ext cx="2658745" cy="152400"/>
            </p14:xfrm>
          </p:contentPart>
        </mc:Choice>
        <mc:Fallback xmlns="">
          <p:pic>
            <p:nvPicPr>
              <p:cNvPr id="7" name="墨迹 6"/>
            </p:nvPicPr>
            <p:blipFill>
              <a:blip r:embed="rId11"/>
            </p:blipFill>
            <p:spPr>
              <a:xfrm>
                <a:off x="7374255" y="4402455"/>
                <a:ext cx="2658745" cy="1524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2" p14:bwMode="auto">
            <p14:nvContentPartPr>
              <p14:cNvPr id="8" name="墨迹 7"/>
              <p14:cNvContentPartPr/>
              <p14:nvPr/>
            </p14:nvContentPartPr>
            <p14:xfrm>
              <a:off x="9939655" y="4740910"/>
              <a:ext cx="601345" cy="8890"/>
            </p14:xfrm>
          </p:contentPart>
        </mc:Choice>
        <mc:Fallback xmlns="">
          <p:pic>
            <p:nvPicPr>
              <p:cNvPr id="8" name="墨迹 7"/>
            </p:nvPicPr>
            <p:blipFill>
              <a:blip r:embed="rId13"/>
            </p:blipFill>
            <p:spPr>
              <a:xfrm>
                <a:off x="9939655" y="4740910"/>
                <a:ext cx="601345" cy="889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4" p14:bwMode="auto">
            <p14:nvContentPartPr>
              <p14:cNvPr id="9" name="墨迹 8"/>
              <p14:cNvContentPartPr/>
              <p14:nvPr/>
            </p14:nvContentPartPr>
            <p14:xfrm>
              <a:off x="7416800" y="5020310"/>
              <a:ext cx="2514600" cy="177800"/>
            </p14:xfrm>
          </p:contentPart>
        </mc:Choice>
        <mc:Fallback xmlns="">
          <p:pic>
            <p:nvPicPr>
              <p:cNvPr id="9" name="墨迹 8"/>
            </p:nvPicPr>
            <p:blipFill>
              <a:blip r:embed="rId15"/>
            </p:blipFill>
            <p:spPr>
              <a:xfrm>
                <a:off x="7416800" y="5020310"/>
                <a:ext cx="2514600" cy="1778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6" p14:bwMode="auto">
            <p14:nvContentPartPr>
              <p14:cNvPr id="10" name="墨迹 9"/>
              <p14:cNvContentPartPr/>
              <p14:nvPr/>
            </p14:nvContentPartPr>
            <p14:xfrm>
              <a:off x="7475855" y="5367655"/>
              <a:ext cx="1769745" cy="93345"/>
            </p14:xfrm>
          </p:contentPart>
        </mc:Choice>
        <mc:Fallback xmlns="">
          <p:pic>
            <p:nvPicPr>
              <p:cNvPr id="10" name="墨迹 9"/>
            </p:nvPicPr>
            <p:blipFill>
              <a:blip r:embed="rId17"/>
            </p:blipFill>
            <p:spPr>
              <a:xfrm>
                <a:off x="7475855" y="5367655"/>
                <a:ext cx="1769745" cy="93345"/>
              </a:xfrm>
              <a:prstGeom prst="rect"/>
            </p:spPr>
          </p:pic>
        </mc:Fallback>
      </mc:AlternateContent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ВОПРОС 3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200" dirty="0"/>
              <a:t>В каком жанре древнерусской литературы используются </a:t>
            </a:r>
            <a:r>
              <a:rPr lang="ru-RU" sz="3200"/>
              <a:t>описание сновидений?</a:t>
            </a:r>
            <a:endParaRPr lang="ru-RU" sz="32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1" p14:bwMode="auto">
            <p14:nvContentPartPr>
              <p14:cNvPr id="4" name="墨迹 3"/>
              <p14:cNvContentPartPr/>
              <p14:nvPr/>
            </p14:nvContentPartPr>
            <p14:xfrm>
              <a:off x="10083800" y="3877310"/>
              <a:ext cx="360" cy="220345"/>
            </p14:xfrm>
          </p:contentPart>
        </mc:Choice>
        <mc:Fallback xmlns="">
          <p:pic>
            <p:nvPicPr>
              <p:cNvPr id="4" name="墨迹 3"/>
            </p:nvPicPr>
            <p:blipFill>
              <a:blip r:embed="rId2"/>
            </p:blipFill>
            <p:spPr>
              <a:xfrm>
                <a:off x="10083800" y="3877310"/>
                <a:ext cx="360" cy="22034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" p14:bwMode="auto">
            <p14:nvContentPartPr>
              <p14:cNvPr id="5" name="墨迹 4"/>
              <p14:cNvContentPartPr/>
              <p14:nvPr/>
            </p14:nvContentPartPr>
            <p14:xfrm>
              <a:off x="9897110" y="3843655"/>
              <a:ext cx="177800" cy="245745"/>
            </p14:xfrm>
          </p:contentPart>
        </mc:Choice>
        <mc:Fallback xmlns="">
          <p:pic>
            <p:nvPicPr>
              <p:cNvPr id="5" name="墨迹 4"/>
            </p:nvPicPr>
            <p:blipFill>
              <a:blip r:embed="rId4"/>
            </p:blipFill>
            <p:spPr>
              <a:xfrm>
                <a:off x="9897110" y="3843655"/>
                <a:ext cx="177800" cy="24574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5" p14:bwMode="auto">
            <p14:nvContentPartPr>
              <p14:cNvPr id="6" name="墨迹 5"/>
              <p14:cNvContentPartPr/>
              <p14:nvPr/>
            </p14:nvContentPartPr>
            <p14:xfrm>
              <a:off x="9888855" y="4207510"/>
              <a:ext cx="423545" cy="17145"/>
            </p14:xfrm>
          </p:contentPart>
        </mc:Choice>
        <mc:Fallback xmlns="">
          <p:pic>
            <p:nvPicPr>
              <p:cNvPr id="6" name="墨迹 5"/>
            </p:nvPicPr>
            <p:blipFill>
              <a:blip r:embed="rId6"/>
            </p:blipFill>
            <p:spPr>
              <a:xfrm>
                <a:off x="9888855" y="4207510"/>
                <a:ext cx="423545" cy="17145"/>
              </a:xfrm>
              <a:prstGeom prst="rect"/>
            </p:spPr>
          </p:pic>
        </mc:Fallback>
      </mc:AlternateContent>
    </p:spTree>
  </p:cSld>
  <p:clrMapOvr>
    <a:masterClrMapping/>
  </p:clrMapOvr>
</p:sld>
</file>

<file path=ppt/tags/tag1.xml><?xml version="1.0" encoding="utf-8"?>
<p:tagLst xmlns:p="http://schemas.openxmlformats.org/presentationml/2006/main">
  <p:tag name="commondata" val="eyJoZGlkIjoiMTI1NDY2MjQyYmMxMTQyNWVmMWM0MWZmOTQxZGZkNGMifQ=="/>
</p:tagLst>
</file>

<file path=ppt/theme/theme1.xml><?xml version="1.0" encoding="utf-8"?>
<a:theme xmlns:a="http://schemas.openxmlformats.org/drawingml/2006/main" name="Уголки">
  <a:themeElements>
    <a:clrScheme name="Уголки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Уголки">
      <a:majorFont>
        <a:latin typeface="Franklin Gothic Book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Уголки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TM10001105[[fn=Уголки]]</Template>
  <TotalTime>0</TotalTime>
  <Words>258</Words>
  <Application>WPS 演示</Application>
  <PresentationFormat>Широкоэкранный</PresentationFormat>
  <Paragraphs>12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2" baseType="lpstr">
      <vt:lpstr>Arial</vt:lpstr>
      <vt:lpstr>宋体</vt:lpstr>
      <vt:lpstr>Wingdings</vt:lpstr>
      <vt:lpstr>Franklin Gothic Book</vt:lpstr>
      <vt:lpstr>微软雅黑</vt:lpstr>
      <vt:lpstr>Arial Unicode MS</vt:lpstr>
      <vt:lpstr>华文楷体</vt:lpstr>
      <vt:lpstr>Calibri</vt:lpstr>
      <vt:lpstr>Уголки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ВОПРОС 1</vt:lpstr>
      <vt:lpstr>PowerPoint 演示文稿</vt:lpstr>
      <vt:lpstr>ВОПРОС 2</vt:lpstr>
      <vt:lpstr>PowerPoint 演示文稿</vt:lpstr>
      <vt:lpstr>PowerPoint 演示文稿</vt:lpstr>
      <vt:lpstr>PowerPoint 演示文稿</vt:lpstr>
      <vt:lpstr>ВОПРОС 3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Михаил Тихомиров</dc:creator>
  <cp:lastModifiedBy>Administrator</cp:lastModifiedBy>
  <cp:revision>2</cp:revision>
  <dcterms:created xsi:type="dcterms:W3CDTF">2023-12-13T23:13:00Z</dcterms:created>
  <dcterms:modified xsi:type="dcterms:W3CDTF">2023-12-14T01:38:46Z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D9CD84486342458E852DCFCC1A3F48A0_12</vt:lpwstr>
  </property>
  <property fmtid="{D5CDD505-2E9C-101B-9397-08002B2CF9AE}" pid="3" name="KSOProductBuildVer">
    <vt:lpwstr>2052-12.1.0.15712</vt:lpwstr>
  </property>
</Properties>
</file>