
<file path=[Content_Types].xml><?xml version="1.0" encoding="utf-8"?>
<Types xmlns="http://schemas.openxmlformats.org/package/2006/content-types">
  <Default Extension="bin" ContentType="application/vnd.openxmlformats-officedocument.oleObject"/>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1" r:id="rId1"/>
  </p:sldMasterIdLst>
  <p:notesMasterIdLst>
    <p:notesMasterId r:id="rId21"/>
  </p:notesMasterIdLst>
  <p:handoutMasterIdLst>
    <p:handoutMasterId r:id="rId22"/>
  </p:handoutMasterIdLst>
  <p:sldIdLst>
    <p:sldId id="256" r:id="rId2"/>
    <p:sldId id="258" r:id="rId3"/>
    <p:sldId id="270" r:id="rId4"/>
    <p:sldId id="271" r:id="rId5"/>
    <p:sldId id="259" r:id="rId6"/>
    <p:sldId id="260" r:id="rId7"/>
    <p:sldId id="272" r:id="rId8"/>
    <p:sldId id="261" r:id="rId9"/>
    <p:sldId id="273" r:id="rId10"/>
    <p:sldId id="276" r:id="rId11"/>
    <p:sldId id="279" r:id="rId12"/>
    <p:sldId id="264" r:id="rId13"/>
    <p:sldId id="265" r:id="rId14"/>
    <p:sldId id="266" r:id="rId15"/>
    <p:sldId id="280" r:id="rId16"/>
    <p:sldId id="267" r:id="rId17"/>
    <p:sldId id="281" r:id="rId18"/>
    <p:sldId id="268" r:id="rId19"/>
    <p:sldId id="282" r:id="rId20"/>
  </p:sldIdLst>
  <p:sldSz cx="9144000" cy="6858000" type="screen4x3"/>
  <p:notesSz cx="6873875" cy="94869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787"/>
    <p:restoredTop sz="90929"/>
  </p:normalViewPr>
  <p:slideViewPr>
    <p:cSldViewPr>
      <p:cViewPr varScale="1">
        <p:scale>
          <a:sx n="77" d="100"/>
          <a:sy n="77" d="100"/>
        </p:scale>
        <p:origin x="54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D7DDC4-2843-4905-A151-09E91CA33A01}"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529A258-1372-4740-BF21-EA4B66D9099C}">
      <dgm:prSet/>
      <dgm:spPr/>
      <dgm:t>
        <a:bodyPr/>
        <a:lstStyle/>
        <a:p>
          <a:r>
            <a:rPr lang="ru-RU"/>
            <a:t>Это наука о самом сложном, что известно человечеству.</a:t>
          </a:r>
          <a:endParaRPr lang="en-US"/>
        </a:p>
      </dgm:t>
    </dgm:pt>
    <dgm:pt modelId="{984A0B19-7E2D-44E8-86B2-6F415B206778}" type="parTrans" cxnId="{01896062-A3A6-4BC5-A531-D22FC0DC7000}">
      <dgm:prSet/>
      <dgm:spPr/>
      <dgm:t>
        <a:bodyPr/>
        <a:lstStyle/>
        <a:p>
          <a:endParaRPr lang="en-US"/>
        </a:p>
      </dgm:t>
    </dgm:pt>
    <dgm:pt modelId="{137251E3-19E3-49F4-9770-905379FD8CBE}" type="sibTrans" cxnId="{01896062-A3A6-4BC5-A531-D22FC0DC7000}">
      <dgm:prSet/>
      <dgm:spPr/>
      <dgm:t>
        <a:bodyPr/>
        <a:lstStyle/>
        <a:p>
          <a:endParaRPr lang="en-US"/>
        </a:p>
      </dgm:t>
    </dgm:pt>
    <dgm:pt modelId="{5E9D4A2C-C458-492D-AC6E-7EB8AE5C2B8A}">
      <dgm:prSet/>
      <dgm:spPr/>
      <dgm:t>
        <a:bodyPr/>
        <a:lstStyle/>
        <a:p>
          <a:r>
            <a:rPr lang="ru-RU"/>
            <a:t>Более сложные задачи по сравнению с другими науками, т.к. в психологии как бы сливаются объект и субъект познания.</a:t>
          </a:r>
          <a:endParaRPr lang="en-US"/>
        </a:p>
      </dgm:t>
    </dgm:pt>
    <dgm:pt modelId="{42F91E39-601A-4EDF-A3F5-FBD99A6A5A0D}" type="parTrans" cxnId="{4CA7606D-5080-4EB4-9314-0EED2CCFFAC3}">
      <dgm:prSet/>
      <dgm:spPr/>
      <dgm:t>
        <a:bodyPr/>
        <a:lstStyle/>
        <a:p>
          <a:endParaRPr lang="en-US"/>
        </a:p>
      </dgm:t>
    </dgm:pt>
    <dgm:pt modelId="{37118DF1-9E89-4479-AB04-9014FE3E326D}" type="sibTrans" cxnId="{4CA7606D-5080-4EB4-9314-0EED2CCFFAC3}">
      <dgm:prSet/>
      <dgm:spPr/>
      <dgm:t>
        <a:bodyPr/>
        <a:lstStyle/>
        <a:p>
          <a:endParaRPr lang="en-US"/>
        </a:p>
      </dgm:t>
    </dgm:pt>
    <dgm:pt modelId="{842C8272-6042-4F61-A008-1006AC558DBD}">
      <dgm:prSet/>
      <dgm:spPr/>
      <dgm:t>
        <a:bodyPr/>
        <a:lstStyle/>
        <a:p>
          <a:r>
            <a:rPr lang="ru-RU"/>
            <a:t>Уникальные практические следствия науки.</a:t>
          </a:r>
          <a:endParaRPr lang="en-US"/>
        </a:p>
      </dgm:t>
    </dgm:pt>
    <dgm:pt modelId="{DB8EA241-7B93-4B3A-A983-5BEEC91A3BE1}" type="parTrans" cxnId="{708036A1-0E7C-4F9D-AF17-8FD39772AE8B}">
      <dgm:prSet/>
      <dgm:spPr/>
      <dgm:t>
        <a:bodyPr/>
        <a:lstStyle/>
        <a:p>
          <a:endParaRPr lang="en-US"/>
        </a:p>
      </dgm:t>
    </dgm:pt>
    <dgm:pt modelId="{2AFF2BAF-FC2A-4793-A4FE-AAF8446C14C7}" type="sibTrans" cxnId="{708036A1-0E7C-4F9D-AF17-8FD39772AE8B}">
      <dgm:prSet/>
      <dgm:spPr/>
      <dgm:t>
        <a:bodyPr/>
        <a:lstStyle/>
        <a:p>
          <a:endParaRPr lang="en-US"/>
        </a:p>
      </dgm:t>
    </dgm:pt>
    <dgm:pt modelId="{F4DB7E9E-D52E-447C-A896-FD1295D04C69}" type="pres">
      <dgm:prSet presAssocID="{F0D7DDC4-2843-4905-A151-09E91CA33A01}" presName="root" presStyleCnt="0">
        <dgm:presLayoutVars>
          <dgm:dir/>
          <dgm:resizeHandles val="exact"/>
        </dgm:presLayoutVars>
      </dgm:prSet>
      <dgm:spPr/>
    </dgm:pt>
    <dgm:pt modelId="{FC55B38C-E9CF-4296-88B1-4AD719AF3F5F}" type="pres">
      <dgm:prSet presAssocID="{E529A258-1372-4740-BF21-EA4B66D9099C}" presName="compNode" presStyleCnt="0"/>
      <dgm:spPr/>
    </dgm:pt>
    <dgm:pt modelId="{83B62615-44CD-442B-8929-26CDA9C668B0}" type="pres">
      <dgm:prSet presAssocID="{E529A258-1372-4740-BF21-EA4B66D9099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keleton"/>
        </a:ext>
      </dgm:extLst>
    </dgm:pt>
    <dgm:pt modelId="{5561B692-946A-49F9-AC48-9D9B54CAC3E3}" type="pres">
      <dgm:prSet presAssocID="{E529A258-1372-4740-BF21-EA4B66D9099C}" presName="spaceRect" presStyleCnt="0"/>
      <dgm:spPr/>
    </dgm:pt>
    <dgm:pt modelId="{7BF8422A-6130-4393-92F5-9391D1EE38E3}" type="pres">
      <dgm:prSet presAssocID="{E529A258-1372-4740-BF21-EA4B66D9099C}" presName="textRect" presStyleLbl="revTx" presStyleIdx="0" presStyleCnt="3">
        <dgm:presLayoutVars>
          <dgm:chMax val="1"/>
          <dgm:chPref val="1"/>
        </dgm:presLayoutVars>
      </dgm:prSet>
      <dgm:spPr/>
    </dgm:pt>
    <dgm:pt modelId="{3B5664AF-E9CE-40E3-84CD-3139B70B3F40}" type="pres">
      <dgm:prSet presAssocID="{137251E3-19E3-49F4-9770-905379FD8CBE}" presName="sibTrans" presStyleCnt="0"/>
      <dgm:spPr/>
    </dgm:pt>
    <dgm:pt modelId="{7C23DA3C-E9D4-408B-A3CA-71445EF7EF8D}" type="pres">
      <dgm:prSet presAssocID="{5E9D4A2C-C458-492D-AC6E-7EB8AE5C2B8A}" presName="compNode" presStyleCnt="0"/>
      <dgm:spPr/>
    </dgm:pt>
    <dgm:pt modelId="{ACCF39D8-9149-495A-8741-B585A8DA6FEE}" type="pres">
      <dgm:prSet presAssocID="{5E9D4A2C-C458-492D-AC6E-7EB8AE5C2B8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s"/>
        </a:ext>
      </dgm:extLst>
    </dgm:pt>
    <dgm:pt modelId="{5091AAAD-AF01-48DE-8465-6E2D47292932}" type="pres">
      <dgm:prSet presAssocID="{5E9D4A2C-C458-492D-AC6E-7EB8AE5C2B8A}" presName="spaceRect" presStyleCnt="0"/>
      <dgm:spPr/>
    </dgm:pt>
    <dgm:pt modelId="{CEC865BF-082F-4C56-8410-E29C79CAFE54}" type="pres">
      <dgm:prSet presAssocID="{5E9D4A2C-C458-492D-AC6E-7EB8AE5C2B8A}" presName="textRect" presStyleLbl="revTx" presStyleIdx="1" presStyleCnt="3">
        <dgm:presLayoutVars>
          <dgm:chMax val="1"/>
          <dgm:chPref val="1"/>
        </dgm:presLayoutVars>
      </dgm:prSet>
      <dgm:spPr/>
    </dgm:pt>
    <dgm:pt modelId="{14E1F60E-1C72-41CF-B7AC-296A1D4BBC23}" type="pres">
      <dgm:prSet presAssocID="{37118DF1-9E89-4479-AB04-9014FE3E326D}" presName="sibTrans" presStyleCnt="0"/>
      <dgm:spPr/>
    </dgm:pt>
    <dgm:pt modelId="{BFC47DA9-1AC6-4725-8D17-9814D9A0420D}" type="pres">
      <dgm:prSet presAssocID="{842C8272-6042-4F61-A008-1006AC558DBD}" presName="compNode" presStyleCnt="0"/>
      <dgm:spPr/>
    </dgm:pt>
    <dgm:pt modelId="{CAF1326E-8271-4B53-BE86-10D5EABD8EF4}" type="pres">
      <dgm:prSet presAssocID="{842C8272-6042-4F61-A008-1006AC558DB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lask"/>
        </a:ext>
      </dgm:extLst>
    </dgm:pt>
    <dgm:pt modelId="{F5581D25-37A2-4185-BD95-7765A43A913B}" type="pres">
      <dgm:prSet presAssocID="{842C8272-6042-4F61-A008-1006AC558DBD}" presName="spaceRect" presStyleCnt="0"/>
      <dgm:spPr/>
    </dgm:pt>
    <dgm:pt modelId="{4D8A29C4-C488-4C6E-900F-D5BB1ADFED9F}" type="pres">
      <dgm:prSet presAssocID="{842C8272-6042-4F61-A008-1006AC558DBD}" presName="textRect" presStyleLbl="revTx" presStyleIdx="2" presStyleCnt="3">
        <dgm:presLayoutVars>
          <dgm:chMax val="1"/>
          <dgm:chPref val="1"/>
        </dgm:presLayoutVars>
      </dgm:prSet>
      <dgm:spPr/>
    </dgm:pt>
  </dgm:ptLst>
  <dgm:cxnLst>
    <dgm:cxn modelId="{BE225E05-455C-4172-BC46-6BBA06A08621}" type="presOf" srcId="{E529A258-1372-4740-BF21-EA4B66D9099C}" destId="{7BF8422A-6130-4393-92F5-9391D1EE38E3}" srcOrd="0" destOrd="0" presId="urn:microsoft.com/office/officeart/2018/2/layout/IconLabelList"/>
    <dgm:cxn modelId="{C8E50E0E-59CF-4A3F-A136-1A7AD59520EE}" type="presOf" srcId="{F0D7DDC4-2843-4905-A151-09E91CA33A01}" destId="{F4DB7E9E-D52E-447C-A896-FD1295D04C69}" srcOrd="0" destOrd="0" presId="urn:microsoft.com/office/officeart/2018/2/layout/IconLabelList"/>
    <dgm:cxn modelId="{01896062-A3A6-4BC5-A531-D22FC0DC7000}" srcId="{F0D7DDC4-2843-4905-A151-09E91CA33A01}" destId="{E529A258-1372-4740-BF21-EA4B66D9099C}" srcOrd="0" destOrd="0" parTransId="{984A0B19-7E2D-44E8-86B2-6F415B206778}" sibTransId="{137251E3-19E3-49F4-9770-905379FD8CBE}"/>
    <dgm:cxn modelId="{4CA7606D-5080-4EB4-9314-0EED2CCFFAC3}" srcId="{F0D7DDC4-2843-4905-A151-09E91CA33A01}" destId="{5E9D4A2C-C458-492D-AC6E-7EB8AE5C2B8A}" srcOrd="1" destOrd="0" parTransId="{42F91E39-601A-4EDF-A3F5-FBD99A6A5A0D}" sibTransId="{37118DF1-9E89-4479-AB04-9014FE3E326D}"/>
    <dgm:cxn modelId="{C3EE4481-D633-4D63-A929-1F12C05FD620}" type="presOf" srcId="{5E9D4A2C-C458-492D-AC6E-7EB8AE5C2B8A}" destId="{CEC865BF-082F-4C56-8410-E29C79CAFE54}" srcOrd="0" destOrd="0" presId="urn:microsoft.com/office/officeart/2018/2/layout/IconLabelList"/>
    <dgm:cxn modelId="{69AF6E9C-884F-4E2A-8283-EE1A82887EDB}" type="presOf" srcId="{842C8272-6042-4F61-A008-1006AC558DBD}" destId="{4D8A29C4-C488-4C6E-900F-D5BB1ADFED9F}" srcOrd="0" destOrd="0" presId="urn:microsoft.com/office/officeart/2018/2/layout/IconLabelList"/>
    <dgm:cxn modelId="{708036A1-0E7C-4F9D-AF17-8FD39772AE8B}" srcId="{F0D7DDC4-2843-4905-A151-09E91CA33A01}" destId="{842C8272-6042-4F61-A008-1006AC558DBD}" srcOrd="2" destOrd="0" parTransId="{DB8EA241-7B93-4B3A-A983-5BEEC91A3BE1}" sibTransId="{2AFF2BAF-FC2A-4793-A4FE-AAF8446C14C7}"/>
    <dgm:cxn modelId="{234E7931-830C-4B31-8CE0-C4B7DA5817DC}" type="presParOf" srcId="{F4DB7E9E-D52E-447C-A896-FD1295D04C69}" destId="{FC55B38C-E9CF-4296-88B1-4AD719AF3F5F}" srcOrd="0" destOrd="0" presId="urn:microsoft.com/office/officeart/2018/2/layout/IconLabelList"/>
    <dgm:cxn modelId="{375AB331-69B4-4D22-9D5A-96C77B42AC98}" type="presParOf" srcId="{FC55B38C-E9CF-4296-88B1-4AD719AF3F5F}" destId="{83B62615-44CD-442B-8929-26CDA9C668B0}" srcOrd="0" destOrd="0" presId="urn:microsoft.com/office/officeart/2018/2/layout/IconLabelList"/>
    <dgm:cxn modelId="{EADB5B48-4221-4242-B291-7BA5863B6E3D}" type="presParOf" srcId="{FC55B38C-E9CF-4296-88B1-4AD719AF3F5F}" destId="{5561B692-946A-49F9-AC48-9D9B54CAC3E3}" srcOrd="1" destOrd="0" presId="urn:microsoft.com/office/officeart/2018/2/layout/IconLabelList"/>
    <dgm:cxn modelId="{53C8AF6E-6EDA-457C-BB97-8F2C431D09CF}" type="presParOf" srcId="{FC55B38C-E9CF-4296-88B1-4AD719AF3F5F}" destId="{7BF8422A-6130-4393-92F5-9391D1EE38E3}" srcOrd="2" destOrd="0" presId="urn:microsoft.com/office/officeart/2018/2/layout/IconLabelList"/>
    <dgm:cxn modelId="{6C5EB734-8603-40ED-8BF0-F2C74B710474}" type="presParOf" srcId="{F4DB7E9E-D52E-447C-A896-FD1295D04C69}" destId="{3B5664AF-E9CE-40E3-84CD-3139B70B3F40}" srcOrd="1" destOrd="0" presId="urn:microsoft.com/office/officeart/2018/2/layout/IconLabelList"/>
    <dgm:cxn modelId="{3578DBE4-82A7-45EA-B082-B058AD7EB1A1}" type="presParOf" srcId="{F4DB7E9E-D52E-447C-A896-FD1295D04C69}" destId="{7C23DA3C-E9D4-408B-A3CA-71445EF7EF8D}" srcOrd="2" destOrd="0" presId="urn:microsoft.com/office/officeart/2018/2/layout/IconLabelList"/>
    <dgm:cxn modelId="{8703BF31-E37B-4B1E-93B2-9F98A3F4B09D}" type="presParOf" srcId="{7C23DA3C-E9D4-408B-A3CA-71445EF7EF8D}" destId="{ACCF39D8-9149-495A-8741-B585A8DA6FEE}" srcOrd="0" destOrd="0" presId="urn:microsoft.com/office/officeart/2018/2/layout/IconLabelList"/>
    <dgm:cxn modelId="{CDE5620D-69B9-45D3-A41F-C4C4AFBB06FE}" type="presParOf" srcId="{7C23DA3C-E9D4-408B-A3CA-71445EF7EF8D}" destId="{5091AAAD-AF01-48DE-8465-6E2D47292932}" srcOrd="1" destOrd="0" presId="urn:microsoft.com/office/officeart/2018/2/layout/IconLabelList"/>
    <dgm:cxn modelId="{240B6DD7-D1E1-4A16-9AE1-6ABDE0F78F4C}" type="presParOf" srcId="{7C23DA3C-E9D4-408B-A3CA-71445EF7EF8D}" destId="{CEC865BF-082F-4C56-8410-E29C79CAFE54}" srcOrd="2" destOrd="0" presId="urn:microsoft.com/office/officeart/2018/2/layout/IconLabelList"/>
    <dgm:cxn modelId="{6760032D-AC04-4610-8687-FF44FA27E81B}" type="presParOf" srcId="{F4DB7E9E-D52E-447C-A896-FD1295D04C69}" destId="{14E1F60E-1C72-41CF-B7AC-296A1D4BBC23}" srcOrd="3" destOrd="0" presId="urn:microsoft.com/office/officeart/2018/2/layout/IconLabelList"/>
    <dgm:cxn modelId="{5388E857-287C-4587-AF7E-38B14FEF52A0}" type="presParOf" srcId="{F4DB7E9E-D52E-447C-A896-FD1295D04C69}" destId="{BFC47DA9-1AC6-4725-8D17-9814D9A0420D}" srcOrd="4" destOrd="0" presId="urn:microsoft.com/office/officeart/2018/2/layout/IconLabelList"/>
    <dgm:cxn modelId="{9718D863-C1C3-47B2-A539-DA896ACB5CCF}" type="presParOf" srcId="{BFC47DA9-1AC6-4725-8D17-9814D9A0420D}" destId="{CAF1326E-8271-4B53-BE86-10D5EABD8EF4}" srcOrd="0" destOrd="0" presId="urn:microsoft.com/office/officeart/2018/2/layout/IconLabelList"/>
    <dgm:cxn modelId="{699929EA-104E-426F-A5AD-CF2F597D4C37}" type="presParOf" srcId="{BFC47DA9-1AC6-4725-8D17-9814D9A0420D}" destId="{F5581D25-37A2-4185-BD95-7765A43A913B}" srcOrd="1" destOrd="0" presId="urn:microsoft.com/office/officeart/2018/2/layout/IconLabelList"/>
    <dgm:cxn modelId="{6C73E47E-0D45-47DE-9FD4-1C782215757E}" type="presParOf" srcId="{BFC47DA9-1AC6-4725-8D17-9814D9A0420D}" destId="{4D8A29C4-C488-4C6E-900F-D5BB1ADFED9F}"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2F61BB-E40C-45C0-8BBA-A2BE7F6CB152}"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8C48435A-C808-4052-ADC2-AE76A61FB98D}">
      <dgm:prSet/>
      <dgm:spPr/>
      <dgm:t>
        <a:bodyPr/>
        <a:lstStyle/>
        <a:p>
          <a:pPr>
            <a:defRPr cap="all"/>
          </a:pPr>
          <a:r>
            <a:rPr lang="ru-RU"/>
            <a:t>Психика  рассматривается как субъективный образ объективного мира, как отражение действительности в мозгу.</a:t>
          </a:r>
          <a:endParaRPr lang="en-US"/>
        </a:p>
      </dgm:t>
    </dgm:pt>
    <dgm:pt modelId="{8F8CE9EE-EC49-43F8-B40A-5F971A4CDB46}" type="parTrans" cxnId="{00D2DD46-77BC-4332-A6D5-52E421C00A95}">
      <dgm:prSet/>
      <dgm:spPr/>
      <dgm:t>
        <a:bodyPr/>
        <a:lstStyle/>
        <a:p>
          <a:endParaRPr lang="en-US"/>
        </a:p>
      </dgm:t>
    </dgm:pt>
    <dgm:pt modelId="{43D43D6B-AC95-492A-9D03-42EA9D6952D4}" type="sibTrans" cxnId="{00D2DD46-77BC-4332-A6D5-52E421C00A95}">
      <dgm:prSet/>
      <dgm:spPr/>
      <dgm:t>
        <a:bodyPr/>
        <a:lstStyle/>
        <a:p>
          <a:endParaRPr lang="en-US"/>
        </a:p>
      </dgm:t>
    </dgm:pt>
    <dgm:pt modelId="{CE3A9A2B-F257-43E5-9621-72FF3C204EB2}">
      <dgm:prSet/>
      <dgm:spPr/>
      <dgm:t>
        <a:bodyPr/>
        <a:lstStyle/>
        <a:p>
          <a:pPr>
            <a:defRPr cap="all"/>
          </a:pPr>
          <a:r>
            <a:rPr lang="ru-RU"/>
            <a:t>Психика характеризуется </a:t>
          </a:r>
          <a:r>
            <a:rPr lang="ru-RU" b="1" u="sng"/>
            <a:t>активностью.</a:t>
          </a:r>
          <a:endParaRPr lang="en-US"/>
        </a:p>
      </dgm:t>
    </dgm:pt>
    <dgm:pt modelId="{815D2838-E4BE-49AE-8FC6-FFD4220BF0E0}" type="parTrans" cxnId="{963926C3-3B1B-4CD7-BDB2-8CB5806B1F91}">
      <dgm:prSet/>
      <dgm:spPr/>
      <dgm:t>
        <a:bodyPr/>
        <a:lstStyle/>
        <a:p>
          <a:endParaRPr lang="en-US"/>
        </a:p>
      </dgm:t>
    </dgm:pt>
    <dgm:pt modelId="{DBEE9930-D225-49B2-97F5-AB3926CBB0CD}" type="sibTrans" cxnId="{963926C3-3B1B-4CD7-BDB2-8CB5806B1F91}">
      <dgm:prSet/>
      <dgm:spPr/>
      <dgm:t>
        <a:bodyPr/>
        <a:lstStyle/>
        <a:p>
          <a:endParaRPr lang="en-US"/>
        </a:p>
      </dgm:t>
    </dgm:pt>
    <dgm:pt modelId="{21B19F12-9184-4726-853E-CCEA0F3A6248}">
      <dgm:prSet/>
      <dgm:spPr/>
      <dgm:t>
        <a:bodyPr/>
        <a:lstStyle/>
        <a:p>
          <a:pPr>
            <a:defRPr cap="all"/>
          </a:pPr>
          <a:r>
            <a:rPr lang="ru-RU"/>
            <a:t>Психика является основой саморегуля-ции субъектом своего поведения и деятельности благодаря механизму обратной связи. </a:t>
          </a:r>
          <a:endParaRPr lang="en-US"/>
        </a:p>
      </dgm:t>
    </dgm:pt>
    <dgm:pt modelId="{CB3199DC-4B6B-43B5-9D39-236DEC8E3F62}" type="parTrans" cxnId="{E4050AAB-9FD6-4BC3-9FA1-A07297456B24}">
      <dgm:prSet/>
      <dgm:spPr/>
      <dgm:t>
        <a:bodyPr/>
        <a:lstStyle/>
        <a:p>
          <a:endParaRPr lang="en-US"/>
        </a:p>
      </dgm:t>
    </dgm:pt>
    <dgm:pt modelId="{C5ED28A3-F5F9-4DE7-926B-E31FD9399647}" type="sibTrans" cxnId="{E4050AAB-9FD6-4BC3-9FA1-A07297456B24}">
      <dgm:prSet/>
      <dgm:spPr/>
      <dgm:t>
        <a:bodyPr/>
        <a:lstStyle/>
        <a:p>
          <a:endParaRPr lang="en-US"/>
        </a:p>
      </dgm:t>
    </dgm:pt>
    <dgm:pt modelId="{C9D3BCC6-E89B-42A3-915D-3E6ADE64A8FA}" type="pres">
      <dgm:prSet presAssocID="{152F61BB-E40C-45C0-8BBA-A2BE7F6CB152}" presName="root" presStyleCnt="0">
        <dgm:presLayoutVars>
          <dgm:dir/>
          <dgm:resizeHandles val="exact"/>
        </dgm:presLayoutVars>
      </dgm:prSet>
      <dgm:spPr/>
    </dgm:pt>
    <dgm:pt modelId="{76DE33B5-04DB-42F3-BBB4-C54867B75CD3}" type="pres">
      <dgm:prSet presAssocID="{8C48435A-C808-4052-ADC2-AE76A61FB98D}" presName="compNode" presStyleCnt="0"/>
      <dgm:spPr/>
    </dgm:pt>
    <dgm:pt modelId="{3D08C577-DE74-409E-AEF4-8BA28E726C1F}" type="pres">
      <dgm:prSet presAssocID="{8C48435A-C808-4052-ADC2-AE76A61FB98D}" presName="iconBgRect" presStyleLbl="bgShp" presStyleIdx="0" presStyleCnt="3"/>
      <dgm:spPr>
        <a:prstGeom prst="round2DiagRect">
          <a:avLst>
            <a:gd name="adj1" fmla="val 29727"/>
            <a:gd name="adj2" fmla="val 0"/>
          </a:avLst>
        </a:prstGeom>
      </dgm:spPr>
    </dgm:pt>
    <dgm:pt modelId="{017655A1-B4D9-4AAE-8670-CBAFE929C00E}" type="pres">
      <dgm:prSet presAssocID="{8C48435A-C808-4052-ADC2-AE76A61FB98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ustache Face with Solid Fill"/>
        </a:ext>
      </dgm:extLst>
    </dgm:pt>
    <dgm:pt modelId="{87098953-709A-4DB3-8383-455A8EFF0E21}" type="pres">
      <dgm:prSet presAssocID="{8C48435A-C808-4052-ADC2-AE76A61FB98D}" presName="spaceRect" presStyleCnt="0"/>
      <dgm:spPr/>
    </dgm:pt>
    <dgm:pt modelId="{D65D8F93-FF2F-4987-9381-B5C1CCC4FDFF}" type="pres">
      <dgm:prSet presAssocID="{8C48435A-C808-4052-ADC2-AE76A61FB98D}" presName="textRect" presStyleLbl="revTx" presStyleIdx="0" presStyleCnt="3">
        <dgm:presLayoutVars>
          <dgm:chMax val="1"/>
          <dgm:chPref val="1"/>
        </dgm:presLayoutVars>
      </dgm:prSet>
      <dgm:spPr/>
    </dgm:pt>
    <dgm:pt modelId="{FC2A7A82-5C13-4DAB-9583-44CF2BC77C7C}" type="pres">
      <dgm:prSet presAssocID="{43D43D6B-AC95-492A-9D03-42EA9D6952D4}" presName="sibTrans" presStyleCnt="0"/>
      <dgm:spPr/>
    </dgm:pt>
    <dgm:pt modelId="{8C22DE98-CF19-4FD8-B3D7-3D2FE1907829}" type="pres">
      <dgm:prSet presAssocID="{CE3A9A2B-F257-43E5-9621-72FF3C204EB2}" presName="compNode" presStyleCnt="0"/>
      <dgm:spPr/>
    </dgm:pt>
    <dgm:pt modelId="{9E9FE360-4A97-4C96-8E14-287FE4A8501C}" type="pres">
      <dgm:prSet presAssocID="{CE3A9A2B-F257-43E5-9621-72FF3C204EB2}" presName="iconBgRect" presStyleLbl="bgShp" presStyleIdx="1" presStyleCnt="3"/>
      <dgm:spPr>
        <a:prstGeom prst="round2DiagRect">
          <a:avLst>
            <a:gd name="adj1" fmla="val 29727"/>
            <a:gd name="adj2" fmla="val 0"/>
          </a:avLst>
        </a:prstGeom>
      </dgm:spPr>
    </dgm:pt>
    <dgm:pt modelId="{091C8FAF-70A9-4297-AA6A-1367983EACB7}" type="pres">
      <dgm:prSet presAssocID="{CE3A9A2B-F257-43E5-9621-72FF3C204EB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keleton"/>
        </a:ext>
      </dgm:extLst>
    </dgm:pt>
    <dgm:pt modelId="{56524AA7-FFDA-44FD-A39C-F8DB283249F7}" type="pres">
      <dgm:prSet presAssocID="{CE3A9A2B-F257-43E5-9621-72FF3C204EB2}" presName="spaceRect" presStyleCnt="0"/>
      <dgm:spPr/>
    </dgm:pt>
    <dgm:pt modelId="{974704C5-5EB4-4246-9932-6EBFABFFE7B1}" type="pres">
      <dgm:prSet presAssocID="{CE3A9A2B-F257-43E5-9621-72FF3C204EB2}" presName="textRect" presStyleLbl="revTx" presStyleIdx="1" presStyleCnt="3">
        <dgm:presLayoutVars>
          <dgm:chMax val="1"/>
          <dgm:chPref val="1"/>
        </dgm:presLayoutVars>
      </dgm:prSet>
      <dgm:spPr/>
    </dgm:pt>
    <dgm:pt modelId="{7E050254-B4B4-4117-9B13-659DA809E393}" type="pres">
      <dgm:prSet presAssocID="{DBEE9930-D225-49B2-97F5-AB3926CBB0CD}" presName="sibTrans" presStyleCnt="0"/>
      <dgm:spPr/>
    </dgm:pt>
    <dgm:pt modelId="{EA4136A9-6D5D-4E54-8049-1E7E47F53101}" type="pres">
      <dgm:prSet presAssocID="{21B19F12-9184-4726-853E-CCEA0F3A6248}" presName="compNode" presStyleCnt="0"/>
      <dgm:spPr/>
    </dgm:pt>
    <dgm:pt modelId="{347B7E79-0069-4785-8567-DF2FF4E17F87}" type="pres">
      <dgm:prSet presAssocID="{21B19F12-9184-4726-853E-CCEA0F3A6248}" presName="iconBgRect" presStyleLbl="bgShp" presStyleIdx="2" presStyleCnt="3"/>
      <dgm:spPr>
        <a:prstGeom prst="round2DiagRect">
          <a:avLst>
            <a:gd name="adj1" fmla="val 29727"/>
            <a:gd name="adj2" fmla="val 0"/>
          </a:avLst>
        </a:prstGeom>
      </dgm:spPr>
    </dgm:pt>
    <dgm:pt modelId="{4FF93E4C-69CA-44D3-8427-244B5D4DDAF2}" type="pres">
      <dgm:prSet presAssocID="{21B19F12-9184-4726-853E-CCEA0F3A624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s"/>
        </a:ext>
      </dgm:extLst>
    </dgm:pt>
    <dgm:pt modelId="{6756EB2A-185B-4EBD-B2CD-C160E675BBF2}" type="pres">
      <dgm:prSet presAssocID="{21B19F12-9184-4726-853E-CCEA0F3A6248}" presName="spaceRect" presStyleCnt="0"/>
      <dgm:spPr/>
    </dgm:pt>
    <dgm:pt modelId="{DB733DDC-8B16-4FD5-9886-8AAD76A8ADD6}" type="pres">
      <dgm:prSet presAssocID="{21B19F12-9184-4726-853E-CCEA0F3A6248}" presName="textRect" presStyleLbl="revTx" presStyleIdx="2" presStyleCnt="3">
        <dgm:presLayoutVars>
          <dgm:chMax val="1"/>
          <dgm:chPref val="1"/>
        </dgm:presLayoutVars>
      </dgm:prSet>
      <dgm:spPr/>
    </dgm:pt>
  </dgm:ptLst>
  <dgm:cxnLst>
    <dgm:cxn modelId="{F6D9B924-C447-4E19-ADC4-15ED5CC6F5FC}" type="presOf" srcId="{CE3A9A2B-F257-43E5-9621-72FF3C204EB2}" destId="{974704C5-5EB4-4246-9932-6EBFABFFE7B1}" srcOrd="0" destOrd="0" presId="urn:microsoft.com/office/officeart/2018/5/layout/IconLeafLabelList"/>
    <dgm:cxn modelId="{00D2DD46-77BC-4332-A6D5-52E421C00A95}" srcId="{152F61BB-E40C-45C0-8BBA-A2BE7F6CB152}" destId="{8C48435A-C808-4052-ADC2-AE76A61FB98D}" srcOrd="0" destOrd="0" parTransId="{8F8CE9EE-EC49-43F8-B40A-5F971A4CDB46}" sibTransId="{43D43D6B-AC95-492A-9D03-42EA9D6952D4}"/>
    <dgm:cxn modelId="{64D8A767-1970-4F01-917B-05E565AEE306}" type="presOf" srcId="{8C48435A-C808-4052-ADC2-AE76A61FB98D}" destId="{D65D8F93-FF2F-4987-9381-B5C1CCC4FDFF}" srcOrd="0" destOrd="0" presId="urn:microsoft.com/office/officeart/2018/5/layout/IconLeafLabelList"/>
    <dgm:cxn modelId="{C64B87A1-6155-430F-959C-25E66F7DD328}" type="presOf" srcId="{152F61BB-E40C-45C0-8BBA-A2BE7F6CB152}" destId="{C9D3BCC6-E89B-42A3-915D-3E6ADE64A8FA}" srcOrd="0" destOrd="0" presId="urn:microsoft.com/office/officeart/2018/5/layout/IconLeafLabelList"/>
    <dgm:cxn modelId="{E4050AAB-9FD6-4BC3-9FA1-A07297456B24}" srcId="{152F61BB-E40C-45C0-8BBA-A2BE7F6CB152}" destId="{21B19F12-9184-4726-853E-CCEA0F3A6248}" srcOrd="2" destOrd="0" parTransId="{CB3199DC-4B6B-43B5-9D39-236DEC8E3F62}" sibTransId="{C5ED28A3-F5F9-4DE7-926B-E31FD9399647}"/>
    <dgm:cxn modelId="{963926C3-3B1B-4CD7-BDB2-8CB5806B1F91}" srcId="{152F61BB-E40C-45C0-8BBA-A2BE7F6CB152}" destId="{CE3A9A2B-F257-43E5-9621-72FF3C204EB2}" srcOrd="1" destOrd="0" parTransId="{815D2838-E4BE-49AE-8FC6-FFD4220BF0E0}" sibTransId="{DBEE9930-D225-49B2-97F5-AB3926CBB0CD}"/>
    <dgm:cxn modelId="{597D11F3-A42A-4C75-A846-5FD2E445FEED}" type="presOf" srcId="{21B19F12-9184-4726-853E-CCEA0F3A6248}" destId="{DB733DDC-8B16-4FD5-9886-8AAD76A8ADD6}" srcOrd="0" destOrd="0" presId="urn:microsoft.com/office/officeart/2018/5/layout/IconLeafLabelList"/>
    <dgm:cxn modelId="{F66D0D78-7542-4177-BE64-461DAC56910F}" type="presParOf" srcId="{C9D3BCC6-E89B-42A3-915D-3E6ADE64A8FA}" destId="{76DE33B5-04DB-42F3-BBB4-C54867B75CD3}" srcOrd="0" destOrd="0" presId="urn:microsoft.com/office/officeart/2018/5/layout/IconLeafLabelList"/>
    <dgm:cxn modelId="{996E6B7A-2279-4C1C-8CB0-21F2FF0553DC}" type="presParOf" srcId="{76DE33B5-04DB-42F3-BBB4-C54867B75CD3}" destId="{3D08C577-DE74-409E-AEF4-8BA28E726C1F}" srcOrd="0" destOrd="0" presId="urn:microsoft.com/office/officeart/2018/5/layout/IconLeafLabelList"/>
    <dgm:cxn modelId="{3EDF2E73-CC06-49E7-B343-76058489E257}" type="presParOf" srcId="{76DE33B5-04DB-42F3-BBB4-C54867B75CD3}" destId="{017655A1-B4D9-4AAE-8670-CBAFE929C00E}" srcOrd="1" destOrd="0" presId="urn:microsoft.com/office/officeart/2018/5/layout/IconLeafLabelList"/>
    <dgm:cxn modelId="{EF0F4DEF-6261-4A72-AF07-D0E166E3C4FE}" type="presParOf" srcId="{76DE33B5-04DB-42F3-BBB4-C54867B75CD3}" destId="{87098953-709A-4DB3-8383-455A8EFF0E21}" srcOrd="2" destOrd="0" presId="urn:microsoft.com/office/officeart/2018/5/layout/IconLeafLabelList"/>
    <dgm:cxn modelId="{D49A3913-0201-4E5E-8715-8F6E81F156FD}" type="presParOf" srcId="{76DE33B5-04DB-42F3-BBB4-C54867B75CD3}" destId="{D65D8F93-FF2F-4987-9381-B5C1CCC4FDFF}" srcOrd="3" destOrd="0" presId="urn:microsoft.com/office/officeart/2018/5/layout/IconLeafLabelList"/>
    <dgm:cxn modelId="{CD52F565-492E-448A-AED5-DD3B07BA5939}" type="presParOf" srcId="{C9D3BCC6-E89B-42A3-915D-3E6ADE64A8FA}" destId="{FC2A7A82-5C13-4DAB-9583-44CF2BC77C7C}" srcOrd="1" destOrd="0" presId="urn:microsoft.com/office/officeart/2018/5/layout/IconLeafLabelList"/>
    <dgm:cxn modelId="{C611F888-03C6-4344-B24B-271FDD01D923}" type="presParOf" srcId="{C9D3BCC6-E89B-42A3-915D-3E6ADE64A8FA}" destId="{8C22DE98-CF19-4FD8-B3D7-3D2FE1907829}" srcOrd="2" destOrd="0" presId="urn:microsoft.com/office/officeart/2018/5/layout/IconLeafLabelList"/>
    <dgm:cxn modelId="{E8BE4286-13CD-440F-8162-5D7CE77CF1D3}" type="presParOf" srcId="{8C22DE98-CF19-4FD8-B3D7-3D2FE1907829}" destId="{9E9FE360-4A97-4C96-8E14-287FE4A8501C}" srcOrd="0" destOrd="0" presId="urn:microsoft.com/office/officeart/2018/5/layout/IconLeafLabelList"/>
    <dgm:cxn modelId="{A1BC2083-D78F-4DD9-AEFA-8934B7784F24}" type="presParOf" srcId="{8C22DE98-CF19-4FD8-B3D7-3D2FE1907829}" destId="{091C8FAF-70A9-4297-AA6A-1367983EACB7}" srcOrd="1" destOrd="0" presId="urn:microsoft.com/office/officeart/2018/5/layout/IconLeafLabelList"/>
    <dgm:cxn modelId="{AC9BBB5D-79EE-4B4F-A20D-32140B3BC665}" type="presParOf" srcId="{8C22DE98-CF19-4FD8-B3D7-3D2FE1907829}" destId="{56524AA7-FFDA-44FD-A39C-F8DB283249F7}" srcOrd="2" destOrd="0" presId="urn:microsoft.com/office/officeart/2018/5/layout/IconLeafLabelList"/>
    <dgm:cxn modelId="{7FA5CEA3-E2BE-4B9A-9090-8FFA0232C1EB}" type="presParOf" srcId="{8C22DE98-CF19-4FD8-B3D7-3D2FE1907829}" destId="{974704C5-5EB4-4246-9932-6EBFABFFE7B1}" srcOrd="3" destOrd="0" presId="urn:microsoft.com/office/officeart/2018/5/layout/IconLeafLabelList"/>
    <dgm:cxn modelId="{B83C8E14-803B-4928-8885-77DA51F404C8}" type="presParOf" srcId="{C9D3BCC6-E89B-42A3-915D-3E6ADE64A8FA}" destId="{7E050254-B4B4-4117-9B13-659DA809E393}" srcOrd="3" destOrd="0" presId="urn:microsoft.com/office/officeart/2018/5/layout/IconLeafLabelList"/>
    <dgm:cxn modelId="{3F0F8D14-9405-4BCF-BA95-C72FC23A2520}" type="presParOf" srcId="{C9D3BCC6-E89B-42A3-915D-3E6ADE64A8FA}" destId="{EA4136A9-6D5D-4E54-8049-1E7E47F53101}" srcOrd="4" destOrd="0" presId="urn:microsoft.com/office/officeart/2018/5/layout/IconLeafLabelList"/>
    <dgm:cxn modelId="{9A7A915F-BF5B-4385-B20A-7526BA21DBA4}" type="presParOf" srcId="{EA4136A9-6D5D-4E54-8049-1E7E47F53101}" destId="{347B7E79-0069-4785-8567-DF2FF4E17F87}" srcOrd="0" destOrd="0" presId="urn:microsoft.com/office/officeart/2018/5/layout/IconLeafLabelList"/>
    <dgm:cxn modelId="{9574DA28-2F07-40D6-8420-A80F0C719380}" type="presParOf" srcId="{EA4136A9-6D5D-4E54-8049-1E7E47F53101}" destId="{4FF93E4C-69CA-44D3-8427-244B5D4DDAF2}" srcOrd="1" destOrd="0" presId="urn:microsoft.com/office/officeart/2018/5/layout/IconLeafLabelList"/>
    <dgm:cxn modelId="{AEC90063-2B01-4B81-9CE3-D2CA6727D1C5}" type="presParOf" srcId="{EA4136A9-6D5D-4E54-8049-1E7E47F53101}" destId="{6756EB2A-185B-4EBD-B2CD-C160E675BBF2}" srcOrd="2" destOrd="0" presId="urn:microsoft.com/office/officeart/2018/5/layout/IconLeafLabelList"/>
    <dgm:cxn modelId="{BD5D96A2-1FE5-4317-B237-F212C18C3542}" type="presParOf" srcId="{EA4136A9-6D5D-4E54-8049-1E7E47F53101}" destId="{DB733DDC-8B16-4FD5-9886-8AAD76A8ADD6}"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B62615-44CD-442B-8929-26CDA9C668B0}">
      <dsp:nvSpPr>
        <dsp:cNvPr id="0" name=""/>
        <dsp:cNvSpPr/>
      </dsp:nvSpPr>
      <dsp:spPr>
        <a:xfrm>
          <a:off x="761969" y="255078"/>
          <a:ext cx="996983" cy="9969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BF8422A-6130-4393-92F5-9391D1EE38E3}">
      <dsp:nvSpPr>
        <dsp:cNvPr id="0" name=""/>
        <dsp:cNvSpPr/>
      </dsp:nvSpPr>
      <dsp:spPr>
        <a:xfrm>
          <a:off x="152701" y="1567949"/>
          <a:ext cx="2215519"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ru-RU" sz="1100" kern="1200"/>
            <a:t>Это наука о самом сложном, что известно человечеству.</a:t>
          </a:r>
          <a:endParaRPr lang="en-US" sz="1100" kern="1200"/>
        </a:p>
      </dsp:txBody>
      <dsp:txXfrm>
        <a:off x="152701" y="1567949"/>
        <a:ext cx="2215519" cy="787500"/>
      </dsp:txXfrm>
    </dsp:sp>
    <dsp:sp modelId="{ACCF39D8-9149-495A-8741-B585A8DA6FEE}">
      <dsp:nvSpPr>
        <dsp:cNvPr id="0" name=""/>
        <dsp:cNvSpPr/>
      </dsp:nvSpPr>
      <dsp:spPr>
        <a:xfrm>
          <a:off x="3365205" y="255078"/>
          <a:ext cx="996983" cy="9969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EC865BF-082F-4C56-8410-E29C79CAFE54}">
      <dsp:nvSpPr>
        <dsp:cNvPr id="0" name=""/>
        <dsp:cNvSpPr/>
      </dsp:nvSpPr>
      <dsp:spPr>
        <a:xfrm>
          <a:off x="2755937" y="1567949"/>
          <a:ext cx="2215519"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ru-RU" sz="1100" kern="1200"/>
            <a:t>Более сложные задачи по сравнению с другими науками, т.к. в психологии как бы сливаются объект и субъект познания.</a:t>
          </a:r>
          <a:endParaRPr lang="en-US" sz="1100" kern="1200"/>
        </a:p>
      </dsp:txBody>
      <dsp:txXfrm>
        <a:off x="2755937" y="1567949"/>
        <a:ext cx="2215519" cy="787500"/>
      </dsp:txXfrm>
    </dsp:sp>
    <dsp:sp modelId="{CAF1326E-8271-4B53-BE86-10D5EABD8EF4}">
      <dsp:nvSpPr>
        <dsp:cNvPr id="0" name=""/>
        <dsp:cNvSpPr/>
      </dsp:nvSpPr>
      <dsp:spPr>
        <a:xfrm>
          <a:off x="2063587" y="2909329"/>
          <a:ext cx="996983" cy="99698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D8A29C4-C488-4C6E-900F-D5BB1ADFED9F}">
      <dsp:nvSpPr>
        <dsp:cNvPr id="0" name=""/>
        <dsp:cNvSpPr/>
      </dsp:nvSpPr>
      <dsp:spPr>
        <a:xfrm>
          <a:off x="1454319" y="4222200"/>
          <a:ext cx="2215519"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ru-RU" sz="1100" kern="1200"/>
            <a:t>Уникальные практические следствия науки.</a:t>
          </a:r>
          <a:endParaRPr lang="en-US" sz="1100" kern="1200"/>
        </a:p>
      </dsp:txBody>
      <dsp:txXfrm>
        <a:off x="1454319" y="4222200"/>
        <a:ext cx="2215519" cy="787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08C577-DE74-409E-AEF4-8BA28E726C1F}">
      <dsp:nvSpPr>
        <dsp:cNvPr id="0" name=""/>
        <dsp:cNvSpPr/>
      </dsp:nvSpPr>
      <dsp:spPr>
        <a:xfrm>
          <a:off x="456526" y="499470"/>
          <a:ext cx="1200937" cy="1200937"/>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7655A1-B4D9-4AAE-8670-CBAFE929C00E}">
      <dsp:nvSpPr>
        <dsp:cNvPr id="0" name=""/>
        <dsp:cNvSpPr/>
      </dsp:nvSpPr>
      <dsp:spPr>
        <a:xfrm>
          <a:off x="712464" y="755408"/>
          <a:ext cx="689062" cy="6890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65D8F93-FF2F-4987-9381-B5C1CCC4FDFF}">
      <dsp:nvSpPr>
        <dsp:cNvPr id="0" name=""/>
        <dsp:cNvSpPr/>
      </dsp:nvSpPr>
      <dsp:spPr>
        <a:xfrm>
          <a:off x="72620" y="2074470"/>
          <a:ext cx="1968750" cy="108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ru-RU" sz="1100" kern="1200"/>
            <a:t>Психика  рассматривается как субъективный образ объективного мира, как отражение действительности в мозгу.</a:t>
          </a:r>
          <a:endParaRPr lang="en-US" sz="1100" kern="1200"/>
        </a:p>
      </dsp:txBody>
      <dsp:txXfrm>
        <a:off x="72620" y="2074470"/>
        <a:ext cx="1968750" cy="1080000"/>
      </dsp:txXfrm>
    </dsp:sp>
    <dsp:sp modelId="{9E9FE360-4A97-4C96-8E14-287FE4A8501C}">
      <dsp:nvSpPr>
        <dsp:cNvPr id="0" name=""/>
        <dsp:cNvSpPr/>
      </dsp:nvSpPr>
      <dsp:spPr>
        <a:xfrm>
          <a:off x="2769807" y="499470"/>
          <a:ext cx="1200937" cy="1200937"/>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1C8FAF-70A9-4297-AA6A-1367983EACB7}">
      <dsp:nvSpPr>
        <dsp:cNvPr id="0" name=""/>
        <dsp:cNvSpPr/>
      </dsp:nvSpPr>
      <dsp:spPr>
        <a:xfrm>
          <a:off x="3025745" y="755408"/>
          <a:ext cx="689062" cy="6890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74704C5-5EB4-4246-9932-6EBFABFFE7B1}">
      <dsp:nvSpPr>
        <dsp:cNvPr id="0" name=""/>
        <dsp:cNvSpPr/>
      </dsp:nvSpPr>
      <dsp:spPr>
        <a:xfrm>
          <a:off x="2385901" y="2074470"/>
          <a:ext cx="1968750" cy="108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ru-RU" sz="1100" kern="1200"/>
            <a:t>Психика характеризуется </a:t>
          </a:r>
          <a:r>
            <a:rPr lang="ru-RU" sz="1100" b="1" u="sng" kern="1200"/>
            <a:t>активностью.</a:t>
          </a:r>
          <a:endParaRPr lang="en-US" sz="1100" kern="1200"/>
        </a:p>
      </dsp:txBody>
      <dsp:txXfrm>
        <a:off x="2385901" y="2074470"/>
        <a:ext cx="1968750" cy="1080000"/>
      </dsp:txXfrm>
    </dsp:sp>
    <dsp:sp modelId="{347B7E79-0069-4785-8567-DF2FF4E17F87}">
      <dsp:nvSpPr>
        <dsp:cNvPr id="0" name=""/>
        <dsp:cNvSpPr/>
      </dsp:nvSpPr>
      <dsp:spPr>
        <a:xfrm>
          <a:off x="5083088" y="499470"/>
          <a:ext cx="1200937" cy="1200937"/>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F93E4C-69CA-44D3-8427-244B5D4DDAF2}">
      <dsp:nvSpPr>
        <dsp:cNvPr id="0" name=""/>
        <dsp:cNvSpPr/>
      </dsp:nvSpPr>
      <dsp:spPr>
        <a:xfrm>
          <a:off x="5339026" y="755408"/>
          <a:ext cx="689062" cy="6890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B733DDC-8B16-4FD5-9886-8AAD76A8ADD6}">
      <dsp:nvSpPr>
        <dsp:cNvPr id="0" name=""/>
        <dsp:cNvSpPr/>
      </dsp:nvSpPr>
      <dsp:spPr>
        <a:xfrm>
          <a:off x="4699182" y="2074470"/>
          <a:ext cx="1968750" cy="108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ru-RU" sz="1100" kern="1200"/>
            <a:t>Психика является основой саморегуля-ции субъектом своего поведения и деятельности благодаря механизму обратной связи. </a:t>
          </a:r>
          <a:endParaRPr lang="en-US" sz="1100" kern="1200"/>
        </a:p>
      </dsp:txBody>
      <dsp:txXfrm>
        <a:off x="4699182" y="2074470"/>
        <a:ext cx="1968750" cy="108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6FF60626-A07F-46DF-B2EC-5674057FE137}"/>
              </a:ext>
            </a:extLst>
          </p:cNvPr>
          <p:cNvSpPr>
            <a:spLocks noGrp="1" noChangeArrowheads="1"/>
          </p:cNvSpPr>
          <p:nvPr>
            <p:ph type="hdr" sz="quarter"/>
          </p:nvPr>
        </p:nvSpPr>
        <p:spPr bwMode="auto">
          <a:xfrm>
            <a:off x="7938" y="1905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defTabSz="762000">
              <a:defRPr sz="1000" i="1"/>
            </a:lvl1pPr>
          </a:lstStyle>
          <a:p>
            <a:endParaRPr lang="ru-RU" altLang="ru-RU"/>
          </a:p>
        </p:txBody>
      </p:sp>
      <p:sp>
        <p:nvSpPr>
          <p:cNvPr id="2051" name="Rectangle 3">
            <a:extLst>
              <a:ext uri="{FF2B5EF4-FFF2-40B4-BE49-F238E27FC236}">
                <a16:creationId xmlns:a16="http://schemas.microsoft.com/office/drawing/2014/main" id="{BB314331-B909-4B36-86F5-DF4520C5F2CA}"/>
              </a:ext>
            </a:extLst>
          </p:cNvPr>
          <p:cNvSpPr>
            <a:spLocks noGrp="1" noChangeArrowheads="1"/>
          </p:cNvSpPr>
          <p:nvPr>
            <p:ph type="dt" idx="1"/>
          </p:nvPr>
        </p:nvSpPr>
        <p:spPr bwMode="auto">
          <a:xfrm>
            <a:off x="3894138" y="1905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algn="r" defTabSz="762000">
              <a:defRPr sz="1000" i="1"/>
            </a:lvl1pPr>
          </a:lstStyle>
          <a:p>
            <a:endParaRPr lang="ru-RU" altLang="ru-RU"/>
          </a:p>
        </p:txBody>
      </p:sp>
      <p:sp>
        <p:nvSpPr>
          <p:cNvPr id="2052" name="Rectangle 4">
            <a:extLst>
              <a:ext uri="{FF2B5EF4-FFF2-40B4-BE49-F238E27FC236}">
                <a16:creationId xmlns:a16="http://schemas.microsoft.com/office/drawing/2014/main" id="{8A8B52AA-0458-41EE-BD43-08AC2E172694}"/>
              </a:ext>
            </a:extLst>
          </p:cNvPr>
          <p:cNvSpPr>
            <a:spLocks noChangeArrowheads="1" noTextEdit="1"/>
          </p:cNvSpPr>
          <p:nvPr>
            <p:ph type="sldImg" idx="2"/>
          </p:nvPr>
        </p:nvSpPr>
        <p:spPr bwMode="auto">
          <a:xfrm>
            <a:off x="1055688" y="711200"/>
            <a:ext cx="4762500" cy="3568700"/>
          </a:xfrm>
          <a:prstGeom prst="rect">
            <a:avLst/>
          </a:prstGeom>
          <a:noFill/>
          <a:ln w="127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053" name="Rectangle 5">
            <a:extLst>
              <a:ext uri="{FF2B5EF4-FFF2-40B4-BE49-F238E27FC236}">
                <a16:creationId xmlns:a16="http://schemas.microsoft.com/office/drawing/2014/main" id="{8F4DACDE-1677-4D42-BCCE-6E2E4754B793}"/>
              </a:ext>
            </a:extLst>
          </p:cNvPr>
          <p:cNvSpPr>
            <a:spLocks noGrp="1" noChangeArrowheads="1"/>
          </p:cNvSpPr>
          <p:nvPr>
            <p:ph type="body" sz="quarter" idx="3"/>
          </p:nvPr>
        </p:nvSpPr>
        <p:spPr bwMode="auto">
          <a:xfrm>
            <a:off x="922338" y="4514850"/>
            <a:ext cx="502920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t" anchorCtr="0" compatLnSpc="1">
            <a:prstTxWarp prst="textNoShape">
              <a:avLst/>
            </a:prstTxWarp>
          </a:bodyPr>
          <a:lstStyle/>
          <a:p>
            <a:pPr lvl="0"/>
            <a:r>
              <a:rPr lang="ru-RU" altLang="ru-RU"/>
              <a:t>Щелчок правит 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p>
        </p:txBody>
      </p:sp>
      <p:sp>
        <p:nvSpPr>
          <p:cNvPr id="2054" name="Rectangle 6">
            <a:extLst>
              <a:ext uri="{FF2B5EF4-FFF2-40B4-BE49-F238E27FC236}">
                <a16:creationId xmlns:a16="http://schemas.microsoft.com/office/drawing/2014/main" id="{C64DF91C-9860-4F0A-AE0C-D87C60595469}"/>
              </a:ext>
            </a:extLst>
          </p:cNvPr>
          <p:cNvSpPr>
            <a:spLocks noGrp="1" noChangeArrowheads="1"/>
          </p:cNvSpPr>
          <p:nvPr>
            <p:ph type="ftr" sz="quarter" idx="4"/>
          </p:nvPr>
        </p:nvSpPr>
        <p:spPr bwMode="auto">
          <a:xfrm>
            <a:off x="7938" y="901065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defTabSz="762000">
              <a:defRPr sz="1000" i="1"/>
            </a:lvl1pPr>
          </a:lstStyle>
          <a:p>
            <a:endParaRPr lang="ru-RU" altLang="ru-RU"/>
          </a:p>
        </p:txBody>
      </p:sp>
      <p:sp>
        <p:nvSpPr>
          <p:cNvPr id="2055" name="Rectangle 7">
            <a:extLst>
              <a:ext uri="{FF2B5EF4-FFF2-40B4-BE49-F238E27FC236}">
                <a16:creationId xmlns:a16="http://schemas.microsoft.com/office/drawing/2014/main" id="{0D48A0B6-C9E9-4343-829D-A91AA9875356}"/>
              </a:ext>
            </a:extLst>
          </p:cNvPr>
          <p:cNvSpPr>
            <a:spLocks noGrp="1" noChangeArrowheads="1"/>
          </p:cNvSpPr>
          <p:nvPr>
            <p:ph type="sldNum" sz="quarter" idx="5"/>
          </p:nvPr>
        </p:nvSpPr>
        <p:spPr bwMode="auto">
          <a:xfrm>
            <a:off x="3894138" y="901065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lgn="r" defTabSz="762000">
              <a:defRPr sz="1000" i="1">
                <a:latin typeface="Times New Roman" panose="02020603050405020304" pitchFamily="18" charset="0"/>
              </a:defRPr>
            </a:lvl1pPr>
          </a:lstStyle>
          <a:p>
            <a:fld id="{CDAD94CC-8214-4173-A2DC-1B185F170C64}" type="slidenum">
              <a:rPr lang="ru-RU" altLang="ru-RU"/>
              <a:pPr/>
              <a:t>‹#›</a:t>
            </a:fld>
            <a:endParaRPr lang="ru-RU" altLang="ru-RU">
              <a:latin typeface="Times New Roman Cyr" panose="02020603050405020304" pitchFamily="18" charset="0"/>
            </a:endParaRPr>
          </a:p>
        </p:txBody>
      </p:sp>
    </p:spTree>
  </p:cSld>
  <p:clrMap bg1="lt1" tx1="dk1" bg2="lt2" tx2="dk2" accent1="accent1" accent2="accent2" accent3="accent3" accent4="accent4" accent5="accent5" accent6="accent6" hlink="hlink" folHlink="folHlink"/>
  <p:notesStyle>
    <a:lvl1pPr algn="l" defTabSz="762000"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defTabSz="762000"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defTabSz="762000"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defTabSz="762000"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defTabSz="762000"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A8513843-6824-4725-A12E-CB8F46862C9C}"/>
              </a:ext>
            </a:extLst>
          </p:cNvPr>
          <p:cNvSpPr>
            <a:spLocks noGrp="1" noChangeArrowheads="1"/>
          </p:cNvSpPr>
          <p:nvPr>
            <p:ph type="sldNum" sz="quarter" idx="5"/>
          </p:nvPr>
        </p:nvSpPr>
        <p:spPr>
          <a:ln/>
        </p:spPr>
        <p:txBody>
          <a:bodyPr/>
          <a:lstStyle/>
          <a:p>
            <a:fld id="{2DB2A690-7CBC-4BD4-B1C9-BCA2BF7B6573}" type="slidenum">
              <a:rPr lang="ru-RU" altLang="ru-RU"/>
              <a:pPr/>
              <a:t>1</a:t>
            </a:fld>
            <a:endParaRPr lang="ru-RU" altLang="ru-RU">
              <a:latin typeface="Times New Roman Cyr" panose="02020603050405020304" pitchFamily="18" charset="0"/>
            </a:endParaRPr>
          </a:p>
        </p:txBody>
      </p:sp>
      <p:sp>
        <p:nvSpPr>
          <p:cNvPr id="5122" name="Rectangle 2">
            <a:extLst>
              <a:ext uri="{FF2B5EF4-FFF2-40B4-BE49-F238E27FC236}">
                <a16:creationId xmlns:a16="http://schemas.microsoft.com/office/drawing/2014/main" id="{7EF8CA67-B29E-4B39-901C-82546D411F3E}"/>
              </a:ext>
            </a:extLst>
          </p:cNvPr>
          <p:cNvSpPr>
            <a:spLocks noChangeArrowheads="1" noTextEdit="1"/>
          </p:cNvSpPr>
          <p:nvPr>
            <p:ph type="sldImg"/>
          </p:nvPr>
        </p:nvSpPr>
        <p:spPr>
          <a:xfrm>
            <a:off x="1057275" y="711200"/>
            <a:ext cx="4759325" cy="3568700"/>
          </a:xfrm>
          <a:ln cap="flat"/>
        </p:spPr>
      </p:sp>
      <p:sp>
        <p:nvSpPr>
          <p:cNvPr id="5123" name="Rectangle 3">
            <a:extLst>
              <a:ext uri="{FF2B5EF4-FFF2-40B4-BE49-F238E27FC236}">
                <a16:creationId xmlns:a16="http://schemas.microsoft.com/office/drawing/2014/main" id="{CCC89D0E-2F2F-448D-8E25-3C6C21AFAA3C}"/>
              </a:ext>
            </a:extLst>
          </p:cNvPr>
          <p:cNvSpPr>
            <a:spLocks noGrp="1" noChangeArrowheads="1"/>
          </p:cNvSpPr>
          <p:nvPr>
            <p:ph type="body" idx="1"/>
          </p:nvPr>
        </p:nvSpPr>
        <p:spPr>
          <a:ln/>
        </p:spPr>
        <p:txBody>
          <a:bodyPr/>
          <a:lstStyle/>
          <a:p>
            <a:endParaRPr lang="ru-RU" alt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35CB533-0011-4FE1-9D87-4BFA404DD195}"/>
              </a:ext>
            </a:extLst>
          </p:cNvPr>
          <p:cNvSpPr>
            <a:spLocks noGrp="1" noChangeArrowheads="1"/>
          </p:cNvSpPr>
          <p:nvPr>
            <p:ph type="sldNum" sz="quarter" idx="5"/>
          </p:nvPr>
        </p:nvSpPr>
        <p:spPr>
          <a:ln/>
        </p:spPr>
        <p:txBody>
          <a:bodyPr/>
          <a:lstStyle/>
          <a:p>
            <a:fld id="{CFBC662B-9BD7-4D40-A633-8FBB7F926B3F}" type="slidenum">
              <a:rPr lang="ru-RU" altLang="ru-RU"/>
              <a:pPr/>
              <a:t>2</a:t>
            </a:fld>
            <a:endParaRPr lang="ru-RU" altLang="ru-RU">
              <a:latin typeface="Times New Roman Cyr" panose="02020603050405020304" pitchFamily="18" charset="0"/>
            </a:endParaRPr>
          </a:p>
        </p:txBody>
      </p:sp>
      <p:sp>
        <p:nvSpPr>
          <p:cNvPr id="9218" name="Rectangle 2">
            <a:extLst>
              <a:ext uri="{FF2B5EF4-FFF2-40B4-BE49-F238E27FC236}">
                <a16:creationId xmlns:a16="http://schemas.microsoft.com/office/drawing/2014/main" id="{6F2F0A32-52DB-4E2B-B019-7D3C6C92BD6E}"/>
              </a:ext>
            </a:extLst>
          </p:cNvPr>
          <p:cNvSpPr>
            <a:spLocks noChangeArrowheads="1" noTextEdit="1"/>
          </p:cNvSpPr>
          <p:nvPr>
            <p:ph type="sldImg"/>
          </p:nvPr>
        </p:nvSpPr>
        <p:spPr>
          <a:xfrm>
            <a:off x="1057275" y="711200"/>
            <a:ext cx="4759325" cy="3568700"/>
          </a:xfrm>
          <a:ln cap="flat"/>
        </p:spPr>
      </p:sp>
      <p:sp>
        <p:nvSpPr>
          <p:cNvPr id="9219" name="Rectangle 3">
            <a:extLst>
              <a:ext uri="{FF2B5EF4-FFF2-40B4-BE49-F238E27FC236}">
                <a16:creationId xmlns:a16="http://schemas.microsoft.com/office/drawing/2014/main" id="{B0C01EAA-3773-41BF-A47C-795FD18213F1}"/>
              </a:ext>
            </a:extLst>
          </p:cNvPr>
          <p:cNvSpPr>
            <a:spLocks noGrp="1" noChangeArrowheads="1"/>
          </p:cNvSpPr>
          <p:nvPr>
            <p:ph type="body" idx="1"/>
          </p:nvPr>
        </p:nvSpPr>
        <p:spPr>
          <a:noFill/>
          <a:ln/>
        </p:spPr>
        <p:txBody>
          <a:bodyPr/>
          <a:lstStyle/>
          <a:p>
            <a:r>
              <a:rPr lang="ru-RU" altLang="ru-RU" dirty="0"/>
              <a:t>Ведь психика - это свойство </a:t>
            </a:r>
            <a:r>
              <a:rPr lang="ru-RU" altLang="ru-RU" dirty="0" err="1"/>
              <a:t>высокорганизованной</a:t>
            </a:r>
            <a:r>
              <a:rPr lang="ru-RU" altLang="ru-RU" dirty="0"/>
              <a:t> материи. Самой сложно организованной материи. Науке много предстоит открыть. Аристотель также пишет в своем трактате о </a:t>
            </a:r>
            <a:r>
              <a:rPr lang="ru-RU" altLang="ru-RU" dirty="0" err="1"/>
              <a:t>душе,что</a:t>
            </a:r>
            <a:r>
              <a:rPr lang="ru-RU" altLang="ru-RU" dirty="0"/>
              <a:t> исследованию  душе следует отвести одно из первых мест, т.к. </a:t>
            </a:r>
            <a:r>
              <a:rPr lang="ru-RU" altLang="ru-RU" dirty="0" err="1"/>
              <a:t>этознание</a:t>
            </a:r>
            <a:r>
              <a:rPr lang="ru-RU" altLang="ru-RU" dirty="0"/>
              <a:t> о наиболее возвышенном.</a:t>
            </a:r>
          </a:p>
          <a:p>
            <a:r>
              <a:rPr lang="ru-RU" altLang="ru-RU" dirty="0"/>
              <a:t>Ребенок рождается, он не осознает себя отдельно от мира, потом появляется “Я”, потом Кто я?, какой Я? Зачем я? Знание, способности обращаются на самого себя, на сами способности. Такой же процесс можно наблюдать ив истории человечества. Благодаря своим психическим возможностям человек создал культуру, письменность, язык, науки. И вот наступил момент, когда человек задал себе вопрос: что это за силы, которые позволяют творить, исследовать, подчинять мир, какова природа разума, каким законам подчиняется его внутренняя душевная жизнь? Появилось САМОСОЗНАНИЕ человечества, т.е. родилось психологическое знание.</a:t>
            </a:r>
          </a:p>
          <a:p>
            <a:r>
              <a:rPr lang="ru-RU" altLang="ru-RU" dirty="0"/>
              <a:t>Познать нечто - значит научиться этим нечто управлять. Научиться управлять своими возможностями - задача более грандиозная, чем освоение космоса - никто не знает всего своего потенциала. Но познавая себя, человек изменяется. Поэтому психология - наука конструирующая человека, созидающая его. И это - очень молодая наука.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0401BFCA-6881-452E-9931-C9D5E0DE3610}"/>
              </a:ext>
            </a:extLst>
          </p:cNvPr>
          <p:cNvSpPr>
            <a:spLocks noGrp="1" noChangeArrowheads="1"/>
          </p:cNvSpPr>
          <p:nvPr>
            <p:ph type="sldNum" sz="quarter" idx="5"/>
          </p:nvPr>
        </p:nvSpPr>
        <p:spPr>
          <a:ln/>
        </p:spPr>
        <p:txBody>
          <a:bodyPr/>
          <a:lstStyle/>
          <a:p>
            <a:fld id="{AB28ACE4-F173-473F-B428-EF02B369BB83}" type="slidenum">
              <a:rPr lang="ru-RU" altLang="ru-RU"/>
              <a:pPr/>
              <a:t>3</a:t>
            </a:fld>
            <a:endParaRPr lang="ru-RU" altLang="ru-RU">
              <a:latin typeface="Times New Roman Cyr" panose="02020603050405020304" pitchFamily="18" charset="0"/>
            </a:endParaRPr>
          </a:p>
        </p:txBody>
      </p:sp>
      <p:sp>
        <p:nvSpPr>
          <p:cNvPr id="11266" name="Rectangle 2">
            <a:extLst>
              <a:ext uri="{FF2B5EF4-FFF2-40B4-BE49-F238E27FC236}">
                <a16:creationId xmlns:a16="http://schemas.microsoft.com/office/drawing/2014/main" id="{EFBC1D96-4A4F-459C-8772-B8C92C8E9DFB}"/>
              </a:ext>
            </a:extLst>
          </p:cNvPr>
          <p:cNvSpPr>
            <a:spLocks noChangeArrowheads="1" noTextEdit="1"/>
          </p:cNvSpPr>
          <p:nvPr>
            <p:ph type="sldImg"/>
          </p:nvPr>
        </p:nvSpPr>
        <p:spPr>
          <a:xfrm>
            <a:off x="1057275" y="711200"/>
            <a:ext cx="4759325" cy="3568700"/>
          </a:xfrm>
          <a:ln cap="flat"/>
        </p:spPr>
      </p:sp>
      <p:sp>
        <p:nvSpPr>
          <p:cNvPr id="11267" name="Rectangle 3">
            <a:extLst>
              <a:ext uri="{FF2B5EF4-FFF2-40B4-BE49-F238E27FC236}">
                <a16:creationId xmlns:a16="http://schemas.microsoft.com/office/drawing/2014/main" id="{29443397-64B0-4EB4-9542-263A92A308D2}"/>
              </a:ext>
            </a:extLst>
          </p:cNvPr>
          <p:cNvSpPr>
            <a:spLocks noGrp="1" noChangeArrowheads="1"/>
          </p:cNvSpPr>
          <p:nvPr>
            <p:ph type="body" idx="1"/>
          </p:nvPr>
        </p:nvSpPr>
        <p:spPr>
          <a:noFill/>
          <a:ln/>
        </p:spPr>
        <p:txBody>
          <a:bodyPr/>
          <a:lstStyle/>
          <a:p>
            <a:r>
              <a:rPr lang="ru-RU" altLang="ru-RU"/>
              <a:t>Первая научная лаборатория В.Вундт 1879 г. Лейпциг. Экспериментальная психология. Сказать, что такое психичсекие процессы, свойства, состояния.</a:t>
            </a:r>
            <a:endParaRPr lang="ru-RU" altLang="ru-RU">
              <a:latin typeface="Times New Roman Cyr"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117EC0B0-6DF4-480E-841E-50FA2E9C7DDE}"/>
              </a:ext>
            </a:extLst>
          </p:cNvPr>
          <p:cNvSpPr>
            <a:spLocks noGrp="1" noChangeArrowheads="1"/>
          </p:cNvSpPr>
          <p:nvPr>
            <p:ph type="sldNum" sz="quarter" idx="5"/>
          </p:nvPr>
        </p:nvSpPr>
        <p:spPr>
          <a:ln/>
        </p:spPr>
        <p:txBody>
          <a:bodyPr/>
          <a:lstStyle/>
          <a:p>
            <a:fld id="{F6F4279F-53E9-48E7-B354-E75B937C986F}" type="slidenum">
              <a:rPr lang="ru-RU" altLang="ru-RU"/>
              <a:pPr/>
              <a:t>4</a:t>
            </a:fld>
            <a:endParaRPr lang="ru-RU" altLang="ru-RU">
              <a:latin typeface="Times New Roman Cyr" panose="02020603050405020304" pitchFamily="18" charset="0"/>
            </a:endParaRPr>
          </a:p>
        </p:txBody>
      </p:sp>
      <p:sp>
        <p:nvSpPr>
          <p:cNvPr id="13314" name="Rectangle 2">
            <a:extLst>
              <a:ext uri="{FF2B5EF4-FFF2-40B4-BE49-F238E27FC236}">
                <a16:creationId xmlns:a16="http://schemas.microsoft.com/office/drawing/2014/main" id="{5234E69A-A7E9-468B-9070-7F3C5B094B08}"/>
              </a:ext>
            </a:extLst>
          </p:cNvPr>
          <p:cNvSpPr>
            <a:spLocks noChangeArrowheads="1" noTextEdit="1"/>
          </p:cNvSpPr>
          <p:nvPr>
            <p:ph type="sldImg"/>
          </p:nvPr>
        </p:nvSpPr>
        <p:spPr>
          <a:xfrm>
            <a:off x="1057275" y="711200"/>
            <a:ext cx="4759325" cy="3568700"/>
          </a:xfrm>
          <a:ln cap="flat"/>
        </p:spPr>
      </p:sp>
      <p:sp>
        <p:nvSpPr>
          <p:cNvPr id="13315" name="Rectangle 3">
            <a:extLst>
              <a:ext uri="{FF2B5EF4-FFF2-40B4-BE49-F238E27FC236}">
                <a16:creationId xmlns:a16="http://schemas.microsoft.com/office/drawing/2014/main" id="{5752832F-1FE8-4DCE-BBB6-37A54663AE99}"/>
              </a:ext>
            </a:extLst>
          </p:cNvPr>
          <p:cNvSpPr>
            <a:spLocks noGrp="1" noChangeArrowheads="1"/>
          </p:cNvSpPr>
          <p:nvPr>
            <p:ph type="body" idx="1"/>
          </p:nvPr>
        </p:nvSpPr>
        <p:spPr>
          <a:noFill/>
          <a:ln/>
        </p:spPr>
        <p:txBody>
          <a:bodyPr/>
          <a:lstStyle/>
          <a:p>
            <a:r>
              <a:rPr lang="ru-RU" altLang="ru-RU" dirty="0"/>
              <a:t>Если вы возьмете любой учебник, то прочитаете,  что психология изучает психику. Скажем, что такое психика. Важными </a:t>
            </a:r>
            <a:r>
              <a:rPr lang="ru-RU" altLang="ru-RU" dirty="0" err="1"/>
              <a:t>сторонамипсихики</a:t>
            </a:r>
            <a:r>
              <a:rPr lang="ru-RU" altLang="ru-RU" dirty="0"/>
              <a:t> являются побуждения, поиск </a:t>
            </a:r>
            <a:r>
              <a:rPr lang="ru-RU" altLang="ru-RU" dirty="0" err="1"/>
              <a:t>удовлетворительнго</a:t>
            </a:r>
            <a:r>
              <a:rPr lang="ru-RU" altLang="ru-RU" dirty="0"/>
              <a:t> решения, выбор приемлемого варианта поведения из имеющихся.</a:t>
            </a:r>
          </a:p>
          <a:p>
            <a:r>
              <a:rPr lang="ru-RU" altLang="ru-RU" dirty="0"/>
              <a:t> Отсюда одной из задач психологии является изучение того, каким образом происходит процесс преобразования внешних воздействий во внутренние психические состояния. Каким образом психика активизируется, приобретает способность регулировать состояние человека, его деятельность. </a:t>
            </a:r>
          </a:p>
          <a:p>
            <a:r>
              <a:rPr lang="ru-RU" altLang="ru-RU" dirty="0"/>
              <a:t>Психика есть свойство мозга, поэтому многие психологи сосредоточили свое внимание на изучении мозга. Физиология - это психология и наоборот. Локализация психических функций.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F226907-AB75-4760-8D8B-776D7E40BB84}"/>
              </a:ext>
            </a:extLst>
          </p:cNvPr>
          <p:cNvSpPr>
            <a:spLocks noGrp="1" noChangeArrowheads="1"/>
          </p:cNvSpPr>
          <p:nvPr>
            <p:ph type="sldNum" sz="quarter" idx="5"/>
          </p:nvPr>
        </p:nvSpPr>
        <p:spPr>
          <a:ln/>
        </p:spPr>
        <p:txBody>
          <a:bodyPr/>
          <a:lstStyle/>
          <a:p>
            <a:fld id="{C7975E44-5B02-4D83-817E-CFED5581D31B}" type="slidenum">
              <a:rPr lang="ru-RU" altLang="ru-RU"/>
              <a:pPr/>
              <a:t>5</a:t>
            </a:fld>
            <a:endParaRPr lang="ru-RU" altLang="ru-RU">
              <a:latin typeface="Times New Roman Cyr" panose="02020603050405020304" pitchFamily="18" charset="0"/>
            </a:endParaRPr>
          </a:p>
        </p:txBody>
      </p:sp>
      <p:sp>
        <p:nvSpPr>
          <p:cNvPr id="15362" name="Rectangle 2">
            <a:extLst>
              <a:ext uri="{FF2B5EF4-FFF2-40B4-BE49-F238E27FC236}">
                <a16:creationId xmlns:a16="http://schemas.microsoft.com/office/drawing/2014/main" id="{5E4D260F-943A-49E8-A92C-1A353F425F3B}"/>
              </a:ext>
            </a:extLst>
          </p:cNvPr>
          <p:cNvSpPr>
            <a:spLocks noChangeArrowheads="1" noTextEdit="1"/>
          </p:cNvSpPr>
          <p:nvPr>
            <p:ph type="sldImg"/>
          </p:nvPr>
        </p:nvSpPr>
        <p:spPr>
          <a:xfrm>
            <a:off x="1057275" y="711200"/>
            <a:ext cx="4759325" cy="3568700"/>
          </a:xfrm>
          <a:ln cap="flat"/>
        </p:spPr>
      </p:sp>
      <p:sp>
        <p:nvSpPr>
          <p:cNvPr id="15363" name="Rectangle 3">
            <a:extLst>
              <a:ext uri="{FF2B5EF4-FFF2-40B4-BE49-F238E27FC236}">
                <a16:creationId xmlns:a16="http://schemas.microsoft.com/office/drawing/2014/main" id="{668D8AEC-A117-46DF-8731-CD0D315E65B6}"/>
              </a:ext>
            </a:extLst>
          </p:cNvPr>
          <p:cNvSpPr>
            <a:spLocks noGrp="1" noChangeArrowheads="1"/>
          </p:cNvSpPr>
          <p:nvPr>
            <p:ph type="body" idx="1"/>
          </p:nvPr>
        </p:nvSpPr>
        <p:spPr>
          <a:noFill/>
          <a:ln/>
        </p:spPr>
        <p:txBody>
          <a:bodyPr/>
          <a:lstStyle/>
          <a:p>
            <a:r>
              <a:rPr lang="ru-RU" altLang="ru-RU" dirty="0"/>
              <a:t>Сказать о том, что первое произведение по психологии - Аристотель, “Трактат о душе”. Что такое душа?  Привести примеры: выражения “душа болит”, легко на душе, Затем история слова “психология”. Эрот влюбился в Психею и попросил Зевса сделать ее богиней. Для греков этот миф был классическим образцом истинной любви, высшей реализации человеческой души. Поэтому Психея - смертная, обретшая бессмертие, стала символом души, ищущей свой идеал. Христиан Вольф. 1732-1734гг опубликован этот труд. </a:t>
            </a:r>
          </a:p>
          <a:p>
            <a:r>
              <a:rPr lang="ru-RU" altLang="ru-RU" dirty="0"/>
              <a:t>Дуалистические представления о душе - идеальная душа управляет материальным телом. В настоящее время в научной психологии утвердилось представление о том, что наши представления, восприятия, идеи, мысли, чувства - всего лишь результат жизнедеятельности нервных клеток, объединенных в нервную систему. Это монистическая концепция, разделяемая большинством современных ученых. По их мнению, нет никакой необходимости искать объяснение психических функций мозга не в материальных процессах, а где-то еще. </a:t>
            </a:r>
            <a:endParaRPr lang="ru-RU" altLang="ru-RU" dirty="0">
              <a:latin typeface="Times New Roman Cyr" panose="02020603050405020304"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1E7DA57E-D1AF-472D-B309-B03F3AF95125}"/>
              </a:ext>
            </a:extLst>
          </p:cNvPr>
          <p:cNvSpPr>
            <a:spLocks noGrp="1" noChangeArrowheads="1"/>
          </p:cNvSpPr>
          <p:nvPr>
            <p:ph type="sldNum" sz="quarter" idx="5"/>
          </p:nvPr>
        </p:nvSpPr>
        <p:spPr>
          <a:ln/>
        </p:spPr>
        <p:txBody>
          <a:bodyPr/>
          <a:lstStyle/>
          <a:p>
            <a:fld id="{A8C02D27-3FBF-4A51-9DCF-CF53F2A7A52C}" type="slidenum">
              <a:rPr lang="ru-RU" altLang="ru-RU"/>
              <a:pPr/>
              <a:t>6</a:t>
            </a:fld>
            <a:endParaRPr lang="ru-RU" altLang="ru-RU">
              <a:latin typeface="Times New Roman Cyr" panose="02020603050405020304" pitchFamily="18" charset="0"/>
            </a:endParaRPr>
          </a:p>
        </p:txBody>
      </p:sp>
      <p:sp>
        <p:nvSpPr>
          <p:cNvPr id="17410" name="Rectangle 2">
            <a:extLst>
              <a:ext uri="{FF2B5EF4-FFF2-40B4-BE49-F238E27FC236}">
                <a16:creationId xmlns:a16="http://schemas.microsoft.com/office/drawing/2014/main" id="{A9DDD38E-65DF-49D0-B662-4C81D3638A1E}"/>
              </a:ext>
            </a:extLst>
          </p:cNvPr>
          <p:cNvSpPr>
            <a:spLocks noChangeArrowheads="1" noTextEdit="1"/>
          </p:cNvSpPr>
          <p:nvPr>
            <p:ph type="sldImg"/>
          </p:nvPr>
        </p:nvSpPr>
        <p:spPr>
          <a:xfrm>
            <a:off x="1057275" y="711200"/>
            <a:ext cx="4759325" cy="3568700"/>
          </a:xfrm>
          <a:ln cap="flat"/>
        </p:spPr>
      </p:sp>
      <p:sp>
        <p:nvSpPr>
          <p:cNvPr id="17411" name="Rectangle 3">
            <a:extLst>
              <a:ext uri="{FF2B5EF4-FFF2-40B4-BE49-F238E27FC236}">
                <a16:creationId xmlns:a16="http://schemas.microsoft.com/office/drawing/2014/main" id="{5B6689AB-E00F-4E30-88F6-6A2995A57870}"/>
              </a:ext>
            </a:extLst>
          </p:cNvPr>
          <p:cNvSpPr>
            <a:spLocks noGrp="1" noChangeArrowheads="1"/>
          </p:cNvSpPr>
          <p:nvPr>
            <p:ph type="body" idx="1"/>
          </p:nvPr>
        </p:nvSpPr>
        <p:spPr>
          <a:noFill/>
          <a:ln/>
        </p:spPr>
        <p:txBody>
          <a:bodyPr/>
          <a:lstStyle/>
          <a:p>
            <a:r>
              <a:rPr lang="ru-RU" altLang="ru-RU" dirty="0" err="1"/>
              <a:t>Ссамые</a:t>
            </a:r>
            <a:r>
              <a:rPr lang="ru-RU" altLang="ru-RU" dirty="0"/>
              <a:t> лучшие психологи - это таксисты и официанты. Они имеют необходимые </a:t>
            </a:r>
            <a:r>
              <a:rPr lang="ru-RU" altLang="ru-RU" dirty="0" err="1"/>
              <a:t>психологичечские</a:t>
            </a:r>
            <a:r>
              <a:rPr lang="ru-RU" altLang="ru-RU" dirty="0"/>
              <a:t> знания для решения своих практических задач. Наука стремится к обобщениям. Ньютон </a:t>
            </a:r>
            <a:r>
              <a:rPr lang="ru-RU" altLang="ru-RU" dirty="0" err="1"/>
              <a:t>спомощью</a:t>
            </a:r>
            <a:r>
              <a:rPr lang="ru-RU" altLang="ru-RU" dirty="0"/>
              <a:t> законов </a:t>
            </a:r>
            <a:r>
              <a:rPr lang="ru-RU" altLang="ru-RU" dirty="0" err="1"/>
              <a:t>механикисмогописать</a:t>
            </a:r>
            <a:r>
              <a:rPr lang="ru-RU" altLang="ru-RU" dirty="0"/>
              <a:t> тысячи случаев взаимодействия физических тел. Алгебра, египетские папирусы с описанием свойств </a:t>
            </a:r>
            <a:r>
              <a:rPr lang="ru-RU" altLang="ru-RU" dirty="0" err="1"/>
              <a:t>треугольиков</a:t>
            </a:r>
            <a:r>
              <a:rPr lang="ru-RU" altLang="ru-RU" dirty="0"/>
              <a:t>. Также и психология пытается найти за конгломератом частностей увидеть общие тенденции и закономерности развития личности и ее индивидуальные особенности. Особенность - часто научные понятия совпадают по форме - слову - с житейскими. Однако внутреннее содержание этих слов различно. Пример с мотивом, вербальные, представление, знак, личность.</a:t>
            </a:r>
          </a:p>
          <a:p>
            <a:r>
              <a:rPr lang="ru-RU" altLang="ru-RU" dirty="0"/>
              <a:t>Дети, которые понимают, из кого можно «вить веревки», из кого - нельзя, педагоги, идущие “на ощупь” и т.п. В науке выдвигаются словесно формулируемые гипотезы  и проверяются логические вытекающие следствия. </a:t>
            </a:r>
          </a:p>
          <a:p>
            <a:r>
              <a:rPr lang="ru-RU" altLang="ru-RU" dirty="0"/>
              <a:t>Прочли книги Достоевского, </a:t>
            </a:r>
            <a:r>
              <a:rPr lang="ru-RU" altLang="ru-RU" dirty="0" err="1"/>
              <a:t>Д.Карнеги</a:t>
            </a:r>
            <a:r>
              <a:rPr lang="ru-RU" altLang="ru-RU" dirty="0"/>
              <a:t> - прекрасного психолога, стали ли мы психологами? Передается ли опыт от старшего  поколения к младшему ? С трудом. Но в науке знания передаются с большим КПД. Карлики, стоящие на плечах у гигантов. </a:t>
            </a:r>
            <a:r>
              <a:rPr lang="ru-RU" altLang="ru-RU" dirty="0" err="1"/>
              <a:t>З.Фрейд</a:t>
            </a:r>
            <a:r>
              <a:rPr lang="ru-RU" altLang="ru-RU" dirty="0"/>
              <a:t>, </a:t>
            </a:r>
            <a:r>
              <a:rPr lang="ru-RU" altLang="ru-RU" dirty="0" err="1"/>
              <a:t>И.Ньютон</a:t>
            </a:r>
            <a:r>
              <a:rPr lang="ru-RU" altLang="ru-RU" dirty="0"/>
              <a:t> и т.п. изобретатели. </a:t>
            </a:r>
            <a:endParaRPr lang="ru-RU" altLang="ru-RU" dirty="0">
              <a:latin typeface="Times New Roman Cyr" panose="02020603050405020304"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C18B491-C137-4611-9282-5F1394937641}"/>
              </a:ext>
            </a:extLst>
          </p:cNvPr>
          <p:cNvSpPr>
            <a:spLocks noGrp="1" noChangeArrowheads="1"/>
          </p:cNvSpPr>
          <p:nvPr>
            <p:ph type="sldNum" sz="quarter" idx="5"/>
          </p:nvPr>
        </p:nvSpPr>
        <p:spPr>
          <a:ln/>
        </p:spPr>
        <p:txBody>
          <a:bodyPr/>
          <a:lstStyle/>
          <a:p>
            <a:fld id="{38DF80D7-60F0-4BFD-B055-83D99A549183}" type="slidenum">
              <a:rPr lang="ru-RU" altLang="ru-RU"/>
              <a:pPr/>
              <a:t>7</a:t>
            </a:fld>
            <a:endParaRPr lang="ru-RU" altLang="ru-RU">
              <a:latin typeface="Times New Roman Cyr" panose="02020603050405020304" pitchFamily="18" charset="0"/>
            </a:endParaRPr>
          </a:p>
        </p:txBody>
      </p:sp>
      <p:sp>
        <p:nvSpPr>
          <p:cNvPr id="19458" name="Rectangle 2">
            <a:extLst>
              <a:ext uri="{FF2B5EF4-FFF2-40B4-BE49-F238E27FC236}">
                <a16:creationId xmlns:a16="http://schemas.microsoft.com/office/drawing/2014/main" id="{623E5684-AEE7-46BD-97D4-0C9A1BF1C073}"/>
              </a:ext>
            </a:extLst>
          </p:cNvPr>
          <p:cNvSpPr>
            <a:spLocks noChangeArrowheads="1" noTextEdit="1"/>
          </p:cNvSpPr>
          <p:nvPr>
            <p:ph type="sldImg"/>
          </p:nvPr>
        </p:nvSpPr>
        <p:spPr>
          <a:xfrm>
            <a:off x="1057275" y="711200"/>
            <a:ext cx="4759325" cy="3568700"/>
          </a:xfrm>
          <a:ln cap="flat"/>
        </p:spPr>
      </p:sp>
      <p:sp>
        <p:nvSpPr>
          <p:cNvPr id="19459" name="Rectangle 3">
            <a:extLst>
              <a:ext uri="{FF2B5EF4-FFF2-40B4-BE49-F238E27FC236}">
                <a16:creationId xmlns:a16="http://schemas.microsoft.com/office/drawing/2014/main" id="{7D622C4D-FE62-44A8-80C3-0FB89D4F7CAC}"/>
              </a:ext>
            </a:extLst>
          </p:cNvPr>
          <p:cNvSpPr>
            <a:spLocks noGrp="1" noChangeArrowheads="1"/>
          </p:cNvSpPr>
          <p:nvPr>
            <p:ph type="body" idx="1"/>
          </p:nvPr>
        </p:nvSpPr>
        <p:spPr>
          <a:noFill/>
          <a:ln/>
        </p:spPr>
        <p:txBody>
          <a:bodyPr/>
          <a:lstStyle/>
          <a:p>
            <a:r>
              <a:rPr lang="ru-RU" altLang="ru-RU" dirty="0"/>
              <a:t>Суть экспериментального метода - ученый не ждет, пока появится какое-либо явление, а сам активно вызывает его, создавая определенные условия. Затем он изменяет эти условия и изучает, как </a:t>
            </a:r>
            <a:r>
              <a:rPr lang="ru-RU" altLang="ru-RU" dirty="0" err="1"/>
              <a:t>менятеся</a:t>
            </a:r>
            <a:r>
              <a:rPr lang="ru-RU" altLang="ru-RU" dirty="0"/>
              <a:t> исследуемое качество - зависимая переменная.</a:t>
            </a:r>
          </a:p>
          <a:p>
            <a:r>
              <a:rPr lang="ru-RU" altLang="ru-RU" dirty="0"/>
              <a:t>Сказать о различных отраслях психологии - детская,  инженерная и пр.</a:t>
            </a:r>
          </a:p>
          <a:p>
            <a:r>
              <a:rPr lang="ru-RU" altLang="ru-RU" dirty="0"/>
              <a:t>Сказать о соотношении житейской и научной психологии научная психология опирается на житейский опыт, извлекает из него свои задачи, проверяется им на последнем этапе</a:t>
            </a:r>
            <a:endParaRPr lang="ru-RU" altLang="ru-RU" dirty="0">
              <a:latin typeface="Times New Roman Cyr" panose="02020603050405020304"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CFCF3CC-6F22-48BA-9870-6BF7DBC1FD47}"/>
              </a:ext>
            </a:extLst>
          </p:cNvPr>
          <p:cNvSpPr>
            <a:spLocks noGrp="1" noChangeArrowheads="1"/>
          </p:cNvSpPr>
          <p:nvPr>
            <p:ph type="sldNum" sz="quarter" idx="5"/>
          </p:nvPr>
        </p:nvSpPr>
        <p:spPr>
          <a:ln/>
        </p:spPr>
        <p:txBody>
          <a:bodyPr/>
          <a:lstStyle/>
          <a:p>
            <a:fld id="{AD4BEC45-5E97-4C71-8919-1094EEDD76F9}" type="slidenum">
              <a:rPr lang="ru-RU" altLang="ru-RU"/>
              <a:pPr/>
              <a:t>8</a:t>
            </a:fld>
            <a:endParaRPr lang="ru-RU" altLang="ru-RU">
              <a:latin typeface="Times New Roman Cyr" panose="02020603050405020304" pitchFamily="18" charset="0"/>
            </a:endParaRPr>
          </a:p>
        </p:txBody>
      </p:sp>
      <p:sp>
        <p:nvSpPr>
          <p:cNvPr id="21506" name="Rectangle 2">
            <a:extLst>
              <a:ext uri="{FF2B5EF4-FFF2-40B4-BE49-F238E27FC236}">
                <a16:creationId xmlns:a16="http://schemas.microsoft.com/office/drawing/2014/main" id="{E6A9C1D7-7FC4-4C34-A078-1204B694444D}"/>
              </a:ext>
            </a:extLst>
          </p:cNvPr>
          <p:cNvSpPr>
            <a:spLocks noChangeArrowheads="1" noTextEdit="1"/>
          </p:cNvSpPr>
          <p:nvPr>
            <p:ph type="sldImg"/>
          </p:nvPr>
        </p:nvSpPr>
        <p:spPr>
          <a:xfrm>
            <a:off x="1057275" y="711200"/>
            <a:ext cx="4759325" cy="3568700"/>
          </a:xfrm>
          <a:ln cap="flat"/>
        </p:spPr>
      </p:sp>
      <p:sp>
        <p:nvSpPr>
          <p:cNvPr id="21507" name="Rectangle 3">
            <a:extLst>
              <a:ext uri="{FF2B5EF4-FFF2-40B4-BE49-F238E27FC236}">
                <a16:creationId xmlns:a16="http://schemas.microsoft.com/office/drawing/2014/main" id="{9BFF2F32-6149-4603-892D-E08491937B83}"/>
              </a:ext>
            </a:extLst>
          </p:cNvPr>
          <p:cNvSpPr>
            <a:spLocks noGrp="1" noChangeArrowheads="1"/>
          </p:cNvSpPr>
          <p:nvPr>
            <p:ph type="body" idx="1"/>
          </p:nvPr>
        </p:nvSpPr>
        <p:spPr>
          <a:noFill/>
          <a:ln/>
        </p:spPr>
        <p:txBody>
          <a:bodyPr/>
          <a:lstStyle/>
          <a:p>
            <a:r>
              <a:rPr lang="ru-RU" altLang="ru-RU" dirty="0"/>
              <a:t>Сказать о том, что такое феноменология. Круг феноменов, которые изучались психологией, расширялся в ходе развития науки. Строго говоря, психологию нельзя назвать наукой, которая имела и имеет один строго определенный предмет. Различные направления  делали своим предметом различные проекции (художникам это понятно?) целостной психологии человека. Рассмотрим эти направления. </a:t>
            </a:r>
            <a:endParaRPr lang="ru-RU" altLang="ru-RU" dirty="0">
              <a:latin typeface="Times New Roman Cyr" panose="02020603050405020304"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1ABD9BA-0C98-4B5E-967A-79E0F8F47B8E}"/>
              </a:ext>
            </a:extLst>
          </p:cNvPr>
          <p:cNvSpPr>
            <a:spLocks noGrp="1" noChangeArrowheads="1"/>
          </p:cNvSpPr>
          <p:nvPr>
            <p:ph type="sldNum" sz="quarter" idx="5"/>
          </p:nvPr>
        </p:nvSpPr>
        <p:spPr>
          <a:ln/>
        </p:spPr>
        <p:txBody>
          <a:bodyPr/>
          <a:lstStyle/>
          <a:p>
            <a:fld id="{A2546EC8-BF1D-4D93-A121-4299A063523D}" type="slidenum">
              <a:rPr lang="ru-RU" altLang="ru-RU"/>
              <a:pPr/>
              <a:t>9</a:t>
            </a:fld>
            <a:endParaRPr lang="ru-RU" altLang="ru-RU">
              <a:latin typeface="Times New Roman Cyr" panose="02020603050405020304" pitchFamily="18" charset="0"/>
            </a:endParaRPr>
          </a:p>
        </p:txBody>
      </p:sp>
      <p:sp>
        <p:nvSpPr>
          <p:cNvPr id="23554" name="Rectangle 2">
            <a:extLst>
              <a:ext uri="{FF2B5EF4-FFF2-40B4-BE49-F238E27FC236}">
                <a16:creationId xmlns:a16="http://schemas.microsoft.com/office/drawing/2014/main" id="{9DB75CB3-1424-46F4-9319-397DDF5DA594}"/>
              </a:ext>
            </a:extLst>
          </p:cNvPr>
          <p:cNvSpPr>
            <a:spLocks noChangeArrowheads="1" noTextEdit="1"/>
          </p:cNvSpPr>
          <p:nvPr>
            <p:ph type="sldImg"/>
          </p:nvPr>
        </p:nvSpPr>
        <p:spPr>
          <a:xfrm>
            <a:off x="1057275" y="711200"/>
            <a:ext cx="4759325" cy="3568700"/>
          </a:xfrm>
          <a:ln cap="flat"/>
        </p:spPr>
      </p:sp>
      <p:sp>
        <p:nvSpPr>
          <p:cNvPr id="23555" name="Rectangle 3">
            <a:extLst>
              <a:ext uri="{FF2B5EF4-FFF2-40B4-BE49-F238E27FC236}">
                <a16:creationId xmlns:a16="http://schemas.microsoft.com/office/drawing/2014/main" id="{ABFC8AAC-9BCF-402E-820C-6C66ED06C349}"/>
              </a:ext>
            </a:extLst>
          </p:cNvPr>
          <p:cNvSpPr>
            <a:spLocks noGrp="1" noChangeArrowheads="1"/>
          </p:cNvSpPr>
          <p:nvPr>
            <p:ph type="body" idx="1"/>
          </p:nvPr>
        </p:nvSpPr>
        <p:spPr>
          <a:noFill/>
          <a:ln/>
        </p:spPr>
        <p:txBody>
          <a:bodyPr/>
          <a:lstStyle/>
          <a:p>
            <a:r>
              <a:rPr lang="ru-RU" altLang="ru-RU" dirty="0"/>
              <a:t>Назвать фамилии - Вундт, </a:t>
            </a:r>
            <a:r>
              <a:rPr lang="ru-RU" altLang="ru-RU" dirty="0" err="1"/>
              <a:t>Титченер</a:t>
            </a:r>
            <a:r>
              <a:rPr lang="ru-RU" altLang="ru-RU" dirty="0"/>
              <a:t>, Джемс. Первое, что человек обнаруживает в себе - это свое сознание, т.е. мысли.” Мысля, нелепо предполагать несуществующим то, что мыслит.” Отсюда -мыслю, следовательно существую. Главное - содержание сознания. (отрывок из Пушкина). </a:t>
            </a:r>
          </a:p>
          <a:p>
            <a:r>
              <a:rPr lang="ru-RU" altLang="ru-RU" dirty="0"/>
              <a:t>Свойства сознания - огромное разнообразие содержаний сознания. Фокус, периферия, устойчивые, неустойчивые состояния, объективные элементы, (ощущения), субъективные элементы - чувства.</a:t>
            </a:r>
          </a:p>
          <a:p>
            <a:r>
              <a:rPr lang="ru-RU" altLang="ru-RU" dirty="0"/>
              <a:t>радость - удовольствие и возбуждение, надежда - удовольствие и напряжение. Психолог, я не занимаюсь жизнью человека, я в лаборатории. Критика</a:t>
            </a:r>
          </a:p>
          <a:p>
            <a:r>
              <a:rPr lang="ru-RU" altLang="ru-RU" dirty="0"/>
              <a:t>Психолог должен заниматься жизнью человека. Запросы практики. Естественно-научная парадигма. Объективный метод. Уотсон, </a:t>
            </a:r>
            <a:r>
              <a:rPr lang="ru-RU" altLang="ru-RU" dirty="0" err="1"/>
              <a:t>Торндайк</a:t>
            </a:r>
            <a:r>
              <a:rPr lang="ru-RU" altLang="ru-RU" dirty="0"/>
              <a:t>, Скиннер. Поведение - это система реакций. S-R. Механизм образования реакций, например, страх. Эксперименты на животных, потому что не примешивается сознание.</a:t>
            </a:r>
          </a:p>
          <a:p>
            <a:endParaRPr lang="ru-RU" altLang="ru-RU" dirty="0">
              <a:latin typeface="Times New Roman Cyr" panose="02020603050405020304"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3C8642E-DAB4-45D8-B666-A104D8489E06}"/>
              </a:ext>
            </a:extLst>
          </p:cNvPr>
          <p:cNvSpPr>
            <a:spLocks noGrp="1" noChangeArrowheads="1"/>
          </p:cNvSpPr>
          <p:nvPr>
            <p:ph type="sldNum" sz="quarter" idx="5"/>
          </p:nvPr>
        </p:nvSpPr>
        <p:spPr>
          <a:ln/>
        </p:spPr>
        <p:txBody>
          <a:bodyPr/>
          <a:lstStyle/>
          <a:p>
            <a:fld id="{7995789B-CD0B-415E-8DF5-C4D9650E677F}" type="slidenum">
              <a:rPr lang="ru-RU" altLang="ru-RU"/>
              <a:pPr/>
              <a:t>10</a:t>
            </a:fld>
            <a:endParaRPr lang="ru-RU" altLang="ru-RU">
              <a:latin typeface="Times New Roman Cyr" panose="02020603050405020304" pitchFamily="18" charset="0"/>
            </a:endParaRPr>
          </a:p>
        </p:txBody>
      </p:sp>
      <p:sp>
        <p:nvSpPr>
          <p:cNvPr id="25602" name="Rectangle 2">
            <a:extLst>
              <a:ext uri="{FF2B5EF4-FFF2-40B4-BE49-F238E27FC236}">
                <a16:creationId xmlns:a16="http://schemas.microsoft.com/office/drawing/2014/main" id="{8A98A6E3-7243-43AD-B9E6-7F4C4E6299F4}"/>
              </a:ext>
            </a:extLst>
          </p:cNvPr>
          <p:cNvSpPr>
            <a:spLocks noChangeArrowheads="1" noTextEdit="1"/>
          </p:cNvSpPr>
          <p:nvPr>
            <p:ph type="sldImg"/>
          </p:nvPr>
        </p:nvSpPr>
        <p:spPr>
          <a:xfrm>
            <a:off x="1057275" y="711200"/>
            <a:ext cx="4759325" cy="3568700"/>
          </a:xfrm>
          <a:ln cap="flat"/>
        </p:spPr>
      </p:sp>
      <p:sp>
        <p:nvSpPr>
          <p:cNvPr id="25603" name="Rectangle 3">
            <a:extLst>
              <a:ext uri="{FF2B5EF4-FFF2-40B4-BE49-F238E27FC236}">
                <a16:creationId xmlns:a16="http://schemas.microsoft.com/office/drawing/2014/main" id="{B5294003-0D9D-4FFD-9A9F-148F18B6C51D}"/>
              </a:ext>
            </a:extLst>
          </p:cNvPr>
          <p:cNvSpPr>
            <a:spLocks noGrp="1" noChangeArrowheads="1"/>
          </p:cNvSpPr>
          <p:nvPr>
            <p:ph type="body" idx="1"/>
          </p:nvPr>
        </p:nvSpPr>
        <p:spPr>
          <a:noFill/>
          <a:ln/>
        </p:spPr>
        <p:txBody>
          <a:bodyPr/>
          <a:lstStyle/>
          <a:p>
            <a:r>
              <a:rPr lang="ru-RU" altLang="ru-RU" dirty="0" err="1"/>
              <a:t>М.Вертгеймер</a:t>
            </a:r>
            <a:r>
              <a:rPr lang="ru-RU" altLang="ru-RU" dirty="0"/>
              <a:t>, Келлер, </a:t>
            </a:r>
            <a:r>
              <a:rPr lang="ru-RU" altLang="ru-RU" dirty="0" err="1"/>
              <a:t>Коффка</a:t>
            </a:r>
            <a:r>
              <a:rPr lang="ru-RU" altLang="ru-RU" dirty="0"/>
              <a:t>, Левин. Целостность психических явлений. Что мы видим - крест или пять кружков, законы фигуры и фона, психические явления обладают первичной целостностью, транспозиция - реакция не на отдельные раздражители, а на их соотношение, феномен инсайта. Субъект активен и он </a:t>
            </a:r>
            <a:r>
              <a:rPr lang="ru-RU" altLang="ru-RU" dirty="0" err="1"/>
              <a:t>струткурирует</a:t>
            </a:r>
            <a:r>
              <a:rPr lang="ru-RU" altLang="ru-RU" dirty="0"/>
              <a:t> дискретные события (звук незнакомой речи),динамическая теория  личности. Терапия.</a:t>
            </a:r>
          </a:p>
          <a:p>
            <a:r>
              <a:rPr lang="ru-RU" altLang="ru-RU" dirty="0"/>
              <a:t>О Маслоу, человек - не  животное, больной человек - не здоровый.</a:t>
            </a:r>
          </a:p>
          <a:p>
            <a:r>
              <a:rPr lang="ru-RU" altLang="ru-RU" dirty="0"/>
              <a:t>О советской психологии Выготский, Рубинштейн, Леонтьев</a:t>
            </a:r>
          </a:p>
          <a:p>
            <a:r>
              <a:rPr lang="ru-RU" altLang="ru-RU" dirty="0"/>
              <a:t>Вывод</a:t>
            </a:r>
          </a:p>
          <a:p>
            <a:r>
              <a:rPr lang="ru-RU" altLang="ru-RU" dirty="0"/>
              <a:t>Историческое развитие психологии было связано с поиском ее предмета, каждая научная школа создавала свои психотехники. Односторонность. </a:t>
            </a:r>
            <a:endParaRPr lang="ru-RU" altLang="ru-RU" dirty="0">
              <a:latin typeface="Times New Roman Cyr" panose="02020603050405020304"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31BA04A-B824-4227-90C4-E4BDEA6E1405}"/>
              </a:ext>
            </a:extLst>
          </p:cNvPr>
          <p:cNvSpPr>
            <a:spLocks noGrp="1" noChangeArrowheads="1"/>
          </p:cNvSpPr>
          <p:nvPr>
            <p:ph type="sldNum" sz="quarter" idx="5"/>
          </p:nvPr>
        </p:nvSpPr>
        <p:spPr>
          <a:ln/>
        </p:spPr>
        <p:txBody>
          <a:bodyPr/>
          <a:lstStyle/>
          <a:p>
            <a:fld id="{9CE20F15-0001-4933-8539-13A12F89E3C0}" type="slidenum">
              <a:rPr lang="ru-RU" altLang="ru-RU"/>
              <a:pPr/>
              <a:t>11</a:t>
            </a:fld>
            <a:endParaRPr lang="ru-RU" altLang="ru-RU">
              <a:latin typeface="Times New Roman Cyr" panose="02020603050405020304" pitchFamily="18" charset="0"/>
            </a:endParaRPr>
          </a:p>
        </p:txBody>
      </p:sp>
      <p:sp>
        <p:nvSpPr>
          <p:cNvPr id="27650" name="Rectangle 2">
            <a:extLst>
              <a:ext uri="{FF2B5EF4-FFF2-40B4-BE49-F238E27FC236}">
                <a16:creationId xmlns:a16="http://schemas.microsoft.com/office/drawing/2014/main" id="{4BDD7019-5AD1-40F6-BEE6-0A554BF10E45}"/>
              </a:ext>
            </a:extLst>
          </p:cNvPr>
          <p:cNvSpPr>
            <a:spLocks noChangeArrowheads="1" noTextEdit="1"/>
          </p:cNvSpPr>
          <p:nvPr>
            <p:ph type="sldImg"/>
          </p:nvPr>
        </p:nvSpPr>
        <p:spPr>
          <a:xfrm>
            <a:off x="1057275" y="711200"/>
            <a:ext cx="4759325" cy="3568700"/>
          </a:xfrm>
          <a:ln cap="flat"/>
        </p:spPr>
      </p:sp>
      <p:sp>
        <p:nvSpPr>
          <p:cNvPr id="27651" name="Rectangle 3">
            <a:extLst>
              <a:ext uri="{FF2B5EF4-FFF2-40B4-BE49-F238E27FC236}">
                <a16:creationId xmlns:a16="http://schemas.microsoft.com/office/drawing/2014/main" id="{2BECBEAB-C95A-431A-9745-B65E404F3ED5}"/>
              </a:ext>
            </a:extLst>
          </p:cNvPr>
          <p:cNvSpPr>
            <a:spLocks noGrp="1" noChangeArrowheads="1"/>
          </p:cNvSpPr>
          <p:nvPr>
            <p:ph type="body" idx="1"/>
          </p:nvPr>
        </p:nvSpPr>
        <p:spPr>
          <a:noFill/>
          <a:ln/>
        </p:spPr>
        <p:txBody>
          <a:bodyPr/>
          <a:lstStyle/>
          <a:p>
            <a:r>
              <a:rPr lang="ru-RU" altLang="ru-RU" dirty="0"/>
              <a:t>Подход, принцип, метод, методика</a:t>
            </a:r>
          </a:p>
          <a:p>
            <a:r>
              <a:rPr lang="ru-RU" altLang="ru-RU" dirty="0"/>
              <a:t>Совокупность вопросов, на которые нужно дать ответ. Требование,</a:t>
            </a:r>
            <a:endParaRPr lang="ru-RU" altLang="ru-RU" dirty="0">
              <a:latin typeface="Times New Roman Cyr" panose="02020603050405020304"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B4E83C7-45BE-478C-A1F9-21DCDB5D547F}"/>
              </a:ext>
            </a:extLst>
          </p:cNvPr>
          <p:cNvSpPr>
            <a:spLocks noGrp="1" noChangeArrowheads="1"/>
          </p:cNvSpPr>
          <p:nvPr>
            <p:ph type="sldNum" sz="quarter" idx="5"/>
          </p:nvPr>
        </p:nvSpPr>
        <p:spPr>
          <a:ln/>
        </p:spPr>
        <p:txBody>
          <a:bodyPr/>
          <a:lstStyle/>
          <a:p>
            <a:fld id="{1676A90D-944B-4724-9C2D-C8633A8EBAFF}" type="slidenum">
              <a:rPr lang="ru-RU" altLang="ru-RU"/>
              <a:pPr/>
              <a:t>12</a:t>
            </a:fld>
            <a:endParaRPr lang="ru-RU" altLang="ru-RU">
              <a:latin typeface="Times New Roman Cyr" panose="02020603050405020304" pitchFamily="18" charset="0"/>
            </a:endParaRPr>
          </a:p>
        </p:txBody>
      </p:sp>
      <p:sp>
        <p:nvSpPr>
          <p:cNvPr id="29698" name="Rectangle 2">
            <a:extLst>
              <a:ext uri="{FF2B5EF4-FFF2-40B4-BE49-F238E27FC236}">
                <a16:creationId xmlns:a16="http://schemas.microsoft.com/office/drawing/2014/main" id="{C4DC7A02-CDF8-4DDC-89A1-9EFBC937D5DF}"/>
              </a:ext>
            </a:extLst>
          </p:cNvPr>
          <p:cNvSpPr>
            <a:spLocks noChangeArrowheads="1" noTextEdit="1"/>
          </p:cNvSpPr>
          <p:nvPr>
            <p:ph type="sldImg"/>
          </p:nvPr>
        </p:nvSpPr>
        <p:spPr>
          <a:xfrm>
            <a:off x="1057275" y="711200"/>
            <a:ext cx="4759325" cy="3568700"/>
          </a:xfrm>
          <a:ln cap="flat"/>
        </p:spPr>
      </p:sp>
      <p:sp>
        <p:nvSpPr>
          <p:cNvPr id="29699" name="Rectangle 3">
            <a:extLst>
              <a:ext uri="{FF2B5EF4-FFF2-40B4-BE49-F238E27FC236}">
                <a16:creationId xmlns:a16="http://schemas.microsoft.com/office/drawing/2014/main" id="{69A358C5-4A2D-4FF3-B792-FC229EC1C50D}"/>
              </a:ext>
            </a:extLst>
          </p:cNvPr>
          <p:cNvSpPr>
            <a:spLocks noGrp="1" noChangeArrowheads="1"/>
          </p:cNvSpPr>
          <p:nvPr>
            <p:ph type="body" idx="1"/>
          </p:nvPr>
        </p:nvSpPr>
        <p:spPr>
          <a:ln/>
        </p:spPr>
        <p:txBody>
          <a:bodyPr/>
          <a:lstStyle/>
          <a:p>
            <a:endParaRPr lang="ru-RU" alt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D40F5E03-7F94-4C6C-BBC5-A9F30769F87B}"/>
              </a:ext>
            </a:extLst>
          </p:cNvPr>
          <p:cNvSpPr>
            <a:spLocks noGrp="1" noChangeArrowheads="1"/>
          </p:cNvSpPr>
          <p:nvPr>
            <p:ph type="sldNum" sz="quarter" idx="5"/>
          </p:nvPr>
        </p:nvSpPr>
        <p:spPr>
          <a:ln/>
        </p:spPr>
        <p:txBody>
          <a:bodyPr/>
          <a:lstStyle/>
          <a:p>
            <a:fld id="{C9B9749E-61E7-487E-AB2A-825CFB526EC4}" type="slidenum">
              <a:rPr lang="ru-RU" altLang="ru-RU"/>
              <a:pPr/>
              <a:t>13</a:t>
            </a:fld>
            <a:endParaRPr lang="ru-RU" altLang="ru-RU">
              <a:latin typeface="Times New Roman Cyr" panose="02020603050405020304" pitchFamily="18" charset="0"/>
            </a:endParaRPr>
          </a:p>
        </p:txBody>
      </p:sp>
      <p:sp>
        <p:nvSpPr>
          <p:cNvPr id="31746" name="Rectangle 2">
            <a:extLst>
              <a:ext uri="{FF2B5EF4-FFF2-40B4-BE49-F238E27FC236}">
                <a16:creationId xmlns:a16="http://schemas.microsoft.com/office/drawing/2014/main" id="{A366DA7B-C306-438D-B414-A5DEB442EFE4}"/>
              </a:ext>
            </a:extLst>
          </p:cNvPr>
          <p:cNvSpPr>
            <a:spLocks noChangeArrowheads="1" noTextEdit="1"/>
          </p:cNvSpPr>
          <p:nvPr>
            <p:ph type="sldImg"/>
          </p:nvPr>
        </p:nvSpPr>
        <p:spPr>
          <a:xfrm>
            <a:off x="1057275" y="711200"/>
            <a:ext cx="4759325" cy="3568700"/>
          </a:xfrm>
          <a:ln cap="flat"/>
        </p:spPr>
      </p:sp>
      <p:sp>
        <p:nvSpPr>
          <p:cNvPr id="31747" name="Rectangle 3">
            <a:extLst>
              <a:ext uri="{FF2B5EF4-FFF2-40B4-BE49-F238E27FC236}">
                <a16:creationId xmlns:a16="http://schemas.microsoft.com/office/drawing/2014/main" id="{384F8C18-942B-432D-9930-7C1B441519E3}"/>
              </a:ext>
            </a:extLst>
          </p:cNvPr>
          <p:cNvSpPr>
            <a:spLocks noGrp="1" noChangeArrowheads="1"/>
          </p:cNvSpPr>
          <p:nvPr>
            <p:ph type="body" idx="1"/>
          </p:nvPr>
        </p:nvSpPr>
        <p:spPr>
          <a:ln/>
        </p:spPr>
        <p:txBody>
          <a:bodyPr/>
          <a:lstStyle/>
          <a:p>
            <a:endParaRPr lang="ru-RU" altLang="ru-R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739C58B0-E31C-4C5F-8C14-BB10371E3CAA}"/>
              </a:ext>
            </a:extLst>
          </p:cNvPr>
          <p:cNvSpPr>
            <a:spLocks noGrp="1" noChangeArrowheads="1"/>
          </p:cNvSpPr>
          <p:nvPr>
            <p:ph type="sldNum" sz="quarter" idx="5"/>
          </p:nvPr>
        </p:nvSpPr>
        <p:spPr>
          <a:ln/>
        </p:spPr>
        <p:txBody>
          <a:bodyPr/>
          <a:lstStyle/>
          <a:p>
            <a:fld id="{7C894BAA-9A4B-491B-8397-2A65C3F5E552}" type="slidenum">
              <a:rPr lang="ru-RU" altLang="ru-RU"/>
              <a:pPr/>
              <a:t>14</a:t>
            </a:fld>
            <a:endParaRPr lang="ru-RU" altLang="ru-RU">
              <a:latin typeface="Times New Roman Cyr" panose="02020603050405020304" pitchFamily="18" charset="0"/>
            </a:endParaRPr>
          </a:p>
        </p:txBody>
      </p:sp>
      <p:sp>
        <p:nvSpPr>
          <p:cNvPr id="33794" name="Rectangle 2">
            <a:extLst>
              <a:ext uri="{FF2B5EF4-FFF2-40B4-BE49-F238E27FC236}">
                <a16:creationId xmlns:a16="http://schemas.microsoft.com/office/drawing/2014/main" id="{6B87EEF3-829E-4810-A213-15A4EBB7C6C6}"/>
              </a:ext>
            </a:extLst>
          </p:cNvPr>
          <p:cNvSpPr>
            <a:spLocks noChangeArrowheads="1" noTextEdit="1"/>
          </p:cNvSpPr>
          <p:nvPr>
            <p:ph type="sldImg"/>
          </p:nvPr>
        </p:nvSpPr>
        <p:spPr>
          <a:xfrm>
            <a:off x="1057275" y="711200"/>
            <a:ext cx="4759325" cy="3568700"/>
          </a:xfrm>
          <a:ln cap="flat"/>
        </p:spPr>
      </p:sp>
      <p:sp>
        <p:nvSpPr>
          <p:cNvPr id="33795" name="Rectangle 3">
            <a:extLst>
              <a:ext uri="{FF2B5EF4-FFF2-40B4-BE49-F238E27FC236}">
                <a16:creationId xmlns:a16="http://schemas.microsoft.com/office/drawing/2014/main" id="{30DA8CE4-D577-4B2F-A49B-835B3C568AC0}"/>
              </a:ext>
            </a:extLst>
          </p:cNvPr>
          <p:cNvSpPr>
            <a:spLocks noGrp="1" noChangeArrowheads="1"/>
          </p:cNvSpPr>
          <p:nvPr>
            <p:ph type="body" idx="1"/>
          </p:nvPr>
        </p:nvSpPr>
        <p:spPr>
          <a:noFill/>
          <a:ln/>
        </p:spPr>
        <p:txBody>
          <a:bodyPr/>
          <a:lstStyle/>
          <a:p>
            <a:r>
              <a:rPr lang="ru-RU" altLang="ru-RU"/>
              <a:t>Ребенок не может быть одновременно одаренным и не одаренным, умным и глупым, искренним и неискренним и т.п. </a:t>
            </a:r>
            <a:endParaRPr lang="ru-RU" altLang="ru-RU">
              <a:latin typeface="Times New Roman Cyr" panose="02020603050405020304"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2184D821-9059-44EE-8EF7-6FC0A9BE6661}"/>
              </a:ext>
            </a:extLst>
          </p:cNvPr>
          <p:cNvSpPr>
            <a:spLocks noGrp="1" noChangeArrowheads="1"/>
          </p:cNvSpPr>
          <p:nvPr>
            <p:ph type="sldNum" sz="quarter" idx="5"/>
          </p:nvPr>
        </p:nvSpPr>
        <p:spPr>
          <a:ln/>
        </p:spPr>
        <p:txBody>
          <a:bodyPr/>
          <a:lstStyle/>
          <a:p>
            <a:fld id="{623DF8BD-A1A1-4EEA-B46F-0C5B583F7B58}" type="slidenum">
              <a:rPr lang="ru-RU" altLang="ru-RU"/>
              <a:pPr/>
              <a:t>15</a:t>
            </a:fld>
            <a:endParaRPr lang="ru-RU" altLang="ru-RU">
              <a:latin typeface="Times New Roman Cyr" panose="02020603050405020304" pitchFamily="18" charset="0"/>
            </a:endParaRPr>
          </a:p>
        </p:txBody>
      </p:sp>
      <p:sp>
        <p:nvSpPr>
          <p:cNvPr id="35842" name="Rectangle 2">
            <a:extLst>
              <a:ext uri="{FF2B5EF4-FFF2-40B4-BE49-F238E27FC236}">
                <a16:creationId xmlns:a16="http://schemas.microsoft.com/office/drawing/2014/main" id="{72E4AA09-E2BF-433F-B402-93DBA0DB27C0}"/>
              </a:ext>
            </a:extLst>
          </p:cNvPr>
          <p:cNvSpPr>
            <a:spLocks noChangeArrowheads="1" noTextEdit="1"/>
          </p:cNvSpPr>
          <p:nvPr>
            <p:ph type="sldImg"/>
          </p:nvPr>
        </p:nvSpPr>
        <p:spPr>
          <a:xfrm>
            <a:off x="1057275" y="711200"/>
            <a:ext cx="4759325" cy="3568700"/>
          </a:xfrm>
          <a:ln cap="flat"/>
        </p:spPr>
      </p:sp>
      <p:sp>
        <p:nvSpPr>
          <p:cNvPr id="35843" name="Rectangle 3">
            <a:extLst>
              <a:ext uri="{FF2B5EF4-FFF2-40B4-BE49-F238E27FC236}">
                <a16:creationId xmlns:a16="http://schemas.microsoft.com/office/drawing/2014/main" id="{5D9ED620-187B-42EA-ADA1-18B85628A046}"/>
              </a:ext>
            </a:extLst>
          </p:cNvPr>
          <p:cNvSpPr>
            <a:spLocks noGrp="1" noChangeArrowheads="1"/>
          </p:cNvSpPr>
          <p:nvPr>
            <p:ph type="body" idx="1"/>
          </p:nvPr>
        </p:nvSpPr>
        <p:spPr>
          <a:ln/>
        </p:spPr>
        <p:txBody>
          <a:bodyPr/>
          <a:lstStyle/>
          <a:p>
            <a:endParaRPr lang="ru-RU" altLang="ru-R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A7D6A86F-5776-4DD6-9E06-0AF21DF6566E}"/>
              </a:ext>
            </a:extLst>
          </p:cNvPr>
          <p:cNvSpPr>
            <a:spLocks noGrp="1" noChangeArrowheads="1"/>
          </p:cNvSpPr>
          <p:nvPr>
            <p:ph type="sldNum" sz="quarter" idx="5"/>
          </p:nvPr>
        </p:nvSpPr>
        <p:spPr>
          <a:ln/>
        </p:spPr>
        <p:txBody>
          <a:bodyPr/>
          <a:lstStyle/>
          <a:p>
            <a:fld id="{36ACE36B-D572-4202-B836-3DEF60C0A5AB}" type="slidenum">
              <a:rPr lang="ru-RU" altLang="ru-RU"/>
              <a:pPr/>
              <a:t>16</a:t>
            </a:fld>
            <a:endParaRPr lang="ru-RU" altLang="ru-RU">
              <a:latin typeface="Times New Roman Cyr" panose="02020603050405020304" pitchFamily="18" charset="0"/>
            </a:endParaRPr>
          </a:p>
        </p:txBody>
      </p:sp>
      <p:sp>
        <p:nvSpPr>
          <p:cNvPr id="37890" name="Rectangle 2">
            <a:extLst>
              <a:ext uri="{FF2B5EF4-FFF2-40B4-BE49-F238E27FC236}">
                <a16:creationId xmlns:a16="http://schemas.microsoft.com/office/drawing/2014/main" id="{3BC4C207-6516-49DC-AB14-79302E7EE0D3}"/>
              </a:ext>
            </a:extLst>
          </p:cNvPr>
          <p:cNvSpPr>
            <a:spLocks noChangeArrowheads="1" noTextEdit="1"/>
          </p:cNvSpPr>
          <p:nvPr>
            <p:ph type="sldImg"/>
          </p:nvPr>
        </p:nvSpPr>
        <p:spPr>
          <a:xfrm>
            <a:off x="1057275" y="711200"/>
            <a:ext cx="4759325" cy="3568700"/>
          </a:xfrm>
          <a:ln cap="flat"/>
        </p:spPr>
      </p:sp>
      <p:sp>
        <p:nvSpPr>
          <p:cNvPr id="37891" name="Rectangle 3">
            <a:extLst>
              <a:ext uri="{FF2B5EF4-FFF2-40B4-BE49-F238E27FC236}">
                <a16:creationId xmlns:a16="http://schemas.microsoft.com/office/drawing/2014/main" id="{888FF860-3B2E-488D-A2EA-732329E5B9EB}"/>
              </a:ext>
            </a:extLst>
          </p:cNvPr>
          <p:cNvSpPr>
            <a:spLocks noGrp="1" noChangeArrowheads="1"/>
          </p:cNvSpPr>
          <p:nvPr>
            <p:ph type="body" idx="1"/>
          </p:nvPr>
        </p:nvSpPr>
        <p:spPr>
          <a:ln/>
        </p:spPr>
        <p:txBody>
          <a:bodyPr/>
          <a:lstStyle/>
          <a:p>
            <a:endParaRPr lang="ru-RU" altLang="ru-R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92B8385-65CE-4D19-AAB4-54B0E85D1A88}"/>
              </a:ext>
            </a:extLst>
          </p:cNvPr>
          <p:cNvSpPr>
            <a:spLocks noGrp="1" noChangeArrowheads="1"/>
          </p:cNvSpPr>
          <p:nvPr>
            <p:ph type="sldNum" sz="quarter" idx="5"/>
          </p:nvPr>
        </p:nvSpPr>
        <p:spPr>
          <a:ln/>
        </p:spPr>
        <p:txBody>
          <a:bodyPr/>
          <a:lstStyle/>
          <a:p>
            <a:fld id="{34064FE8-18C7-4C87-A600-55401506BC0A}" type="slidenum">
              <a:rPr lang="ru-RU" altLang="ru-RU"/>
              <a:pPr/>
              <a:t>17</a:t>
            </a:fld>
            <a:endParaRPr lang="ru-RU" altLang="ru-RU">
              <a:latin typeface="Times New Roman Cyr" panose="02020603050405020304" pitchFamily="18" charset="0"/>
            </a:endParaRPr>
          </a:p>
        </p:txBody>
      </p:sp>
      <p:sp>
        <p:nvSpPr>
          <p:cNvPr id="39938" name="Rectangle 2">
            <a:extLst>
              <a:ext uri="{FF2B5EF4-FFF2-40B4-BE49-F238E27FC236}">
                <a16:creationId xmlns:a16="http://schemas.microsoft.com/office/drawing/2014/main" id="{5833396F-600E-4E1F-B9A3-A0930767F0FC}"/>
              </a:ext>
            </a:extLst>
          </p:cNvPr>
          <p:cNvSpPr>
            <a:spLocks noChangeArrowheads="1" noTextEdit="1"/>
          </p:cNvSpPr>
          <p:nvPr>
            <p:ph type="sldImg"/>
          </p:nvPr>
        </p:nvSpPr>
        <p:spPr>
          <a:xfrm>
            <a:off x="1057275" y="711200"/>
            <a:ext cx="4759325" cy="3568700"/>
          </a:xfrm>
          <a:ln cap="flat"/>
        </p:spPr>
      </p:sp>
      <p:sp>
        <p:nvSpPr>
          <p:cNvPr id="39939" name="Rectangle 3">
            <a:extLst>
              <a:ext uri="{FF2B5EF4-FFF2-40B4-BE49-F238E27FC236}">
                <a16:creationId xmlns:a16="http://schemas.microsoft.com/office/drawing/2014/main" id="{2BC1CC94-49AF-4CF1-8376-03474383261E}"/>
              </a:ext>
            </a:extLst>
          </p:cNvPr>
          <p:cNvSpPr>
            <a:spLocks noGrp="1" noChangeArrowheads="1"/>
          </p:cNvSpPr>
          <p:nvPr>
            <p:ph type="body" idx="1"/>
          </p:nvPr>
        </p:nvSpPr>
        <p:spPr>
          <a:ln/>
        </p:spPr>
        <p:txBody>
          <a:bodyPr/>
          <a:lstStyle/>
          <a:p>
            <a:endParaRPr lang="ru-RU" altLang="ru-R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9B1D081-2A2F-47D7-933E-877C71556F12}"/>
              </a:ext>
            </a:extLst>
          </p:cNvPr>
          <p:cNvSpPr>
            <a:spLocks noGrp="1" noChangeArrowheads="1"/>
          </p:cNvSpPr>
          <p:nvPr>
            <p:ph type="sldNum" sz="quarter" idx="5"/>
          </p:nvPr>
        </p:nvSpPr>
        <p:spPr>
          <a:ln/>
        </p:spPr>
        <p:txBody>
          <a:bodyPr/>
          <a:lstStyle/>
          <a:p>
            <a:fld id="{1956878D-DC2B-45E2-BC45-7A839026F931}" type="slidenum">
              <a:rPr lang="ru-RU" altLang="ru-RU"/>
              <a:pPr/>
              <a:t>18</a:t>
            </a:fld>
            <a:endParaRPr lang="ru-RU" altLang="ru-RU">
              <a:latin typeface="Times New Roman Cyr" panose="02020603050405020304" pitchFamily="18" charset="0"/>
            </a:endParaRPr>
          </a:p>
        </p:txBody>
      </p:sp>
      <p:sp>
        <p:nvSpPr>
          <p:cNvPr id="41986" name="Rectangle 2">
            <a:extLst>
              <a:ext uri="{FF2B5EF4-FFF2-40B4-BE49-F238E27FC236}">
                <a16:creationId xmlns:a16="http://schemas.microsoft.com/office/drawing/2014/main" id="{D8A194BB-A9B4-4285-8882-988DFBF76137}"/>
              </a:ext>
            </a:extLst>
          </p:cNvPr>
          <p:cNvSpPr>
            <a:spLocks noChangeArrowheads="1" noTextEdit="1"/>
          </p:cNvSpPr>
          <p:nvPr>
            <p:ph type="sldImg"/>
          </p:nvPr>
        </p:nvSpPr>
        <p:spPr>
          <a:xfrm>
            <a:off x="1057275" y="711200"/>
            <a:ext cx="4759325" cy="3568700"/>
          </a:xfrm>
          <a:ln cap="flat"/>
        </p:spPr>
      </p:sp>
      <p:sp>
        <p:nvSpPr>
          <p:cNvPr id="41987" name="Rectangle 3">
            <a:extLst>
              <a:ext uri="{FF2B5EF4-FFF2-40B4-BE49-F238E27FC236}">
                <a16:creationId xmlns:a16="http://schemas.microsoft.com/office/drawing/2014/main" id="{4045D922-E9D1-4183-A906-141DDE0F644C}"/>
              </a:ext>
            </a:extLst>
          </p:cNvPr>
          <p:cNvSpPr>
            <a:spLocks noGrp="1" noChangeArrowheads="1"/>
          </p:cNvSpPr>
          <p:nvPr>
            <p:ph type="body" idx="1"/>
          </p:nvPr>
        </p:nvSpPr>
        <p:spPr>
          <a:ln/>
        </p:spPr>
        <p:txBody>
          <a:bodyPr/>
          <a:lstStyle/>
          <a:p>
            <a:endParaRPr lang="ru-RU" altLang="ru-R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9DFCC11-11BC-4A00-ADA0-DF4502C2FCC3}"/>
              </a:ext>
            </a:extLst>
          </p:cNvPr>
          <p:cNvSpPr>
            <a:spLocks noGrp="1" noChangeArrowheads="1"/>
          </p:cNvSpPr>
          <p:nvPr>
            <p:ph type="sldNum" sz="quarter" idx="5"/>
          </p:nvPr>
        </p:nvSpPr>
        <p:spPr>
          <a:ln/>
        </p:spPr>
        <p:txBody>
          <a:bodyPr/>
          <a:lstStyle/>
          <a:p>
            <a:fld id="{3DDEB8B7-10C5-4616-8A91-DD856F5E039B}" type="slidenum">
              <a:rPr lang="ru-RU" altLang="ru-RU"/>
              <a:pPr/>
              <a:t>19</a:t>
            </a:fld>
            <a:endParaRPr lang="ru-RU" altLang="ru-RU">
              <a:latin typeface="Times New Roman Cyr" panose="02020603050405020304" pitchFamily="18" charset="0"/>
            </a:endParaRPr>
          </a:p>
        </p:txBody>
      </p:sp>
      <p:sp>
        <p:nvSpPr>
          <p:cNvPr id="44034" name="Rectangle 2">
            <a:extLst>
              <a:ext uri="{FF2B5EF4-FFF2-40B4-BE49-F238E27FC236}">
                <a16:creationId xmlns:a16="http://schemas.microsoft.com/office/drawing/2014/main" id="{C68B270D-1C19-4922-BDFB-F18B525FC32F}"/>
              </a:ext>
            </a:extLst>
          </p:cNvPr>
          <p:cNvSpPr>
            <a:spLocks noChangeArrowheads="1" noTextEdit="1"/>
          </p:cNvSpPr>
          <p:nvPr>
            <p:ph type="sldImg"/>
          </p:nvPr>
        </p:nvSpPr>
        <p:spPr>
          <a:xfrm>
            <a:off x="1057275" y="711200"/>
            <a:ext cx="4759325" cy="3568700"/>
          </a:xfrm>
          <a:ln cap="flat"/>
        </p:spPr>
      </p:sp>
      <p:sp>
        <p:nvSpPr>
          <p:cNvPr id="44035" name="Rectangle 3">
            <a:extLst>
              <a:ext uri="{FF2B5EF4-FFF2-40B4-BE49-F238E27FC236}">
                <a16:creationId xmlns:a16="http://schemas.microsoft.com/office/drawing/2014/main" id="{A8E79006-BDFF-454B-A1DC-12D52E8711F8}"/>
              </a:ext>
            </a:extLst>
          </p:cNvPr>
          <p:cNvSpPr>
            <a:spLocks noGrp="1" noChangeArrowheads="1"/>
          </p:cNvSpPr>
          <p:nvPr>
            <p:ph type="body" idx="1"/>
          </p:nvPr>
        </p:nvSpPr>
        <p:spPr>
          <a:ln/>
        </p:spPr>
        <p:txBody>
          <a:bodyPr/>
          <a:lstStyle/>
          <a:p>
            <a:endParaRPr lang="ru-RU" alt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endParaRPr lang="ru-RU" altLang="ru-RU"/>
          </a:p>
        </p:txBody>
      </p:sp>
      <p:sp>
        <p:nvSpPr>
          <p:cNvPr id="5" name="Footer Placeholder 4"/>
          <p:cNvSpPr>
            <a:spLocks noGrp="1"/>
          </p:cNvSpPr>
          <p:nvPr>
            <p:ph type="ftr" sz="quarter" idx="11"/>
          </p:nvPr>
        </p:nvSpPr>
        <p:spPr/>
        <p:txBody>
          <a:bodyPr/>
          <a:lstStyle/>
          <a:p>
            <a:endParaRPr lang="ru-RU" alt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A293FFA3-240E-4A20-B8BA-DFBDA5C692FD}"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3575071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ltLang="ru-RU"/>
          </a:p>
        </p:txBody>
      </p:sp>
      <p:sp>
        <p:nvSpPr>
          <p:cNvPr id="5" name="Footer Placeholder 4"/>
          <p:cNvSpPr>
            <a:spLocks noGrp="1"/>
          </p:cNvSpPr>
          <p:nvPr>
            <p:ph type="ftr" sz="quarter" idx="11"/>
          </p:nvPr>
        </p:nvSpPr>
        <p:spPr/>
        <p:txBody>
          <a:bodyPr/>
          <a:lstStyle/>
          <a:p>
            <a:endParaRPr lang="ru-RU" alt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042D21C-E360-433B-B23A-F2170EA2BE1E}"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4126068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ltLang="ru-RU"/>
          </a:p>
        </p:txBody>
      </p:sp>
      <p:sp>
        <p:nvSpPr>
          <p:cNvPr id="5" name="Footer Placeholder 4"/>
          <p:cNvSpPr>
            <a:spLocks noGrp="1"/>
          </p:cNvSpPr>
          <p:nvPr>
            <p:ph type="ftr" sz="quarter" idx="11"/>
          </p:nvPr>
        </p:nvSpPr>
        <p:spPr/>
        <p:txBody>
          <a:bodyPr/>
          <a:lstStyle/>
          <a:p>
            <a:endParaRPr lang="ru-RU" alt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585CE82B-94AA-4BA7-921F-0D5A8A53CFD9}"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3005437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endParaRPr lang="ru-RU" altLang="ru-RU"/>
          </a:p>
        </p:txBody>
      </p:sp>
      <p:sp>
        <p:nvSpPr>
          <p:cNvPr id="6" name="Footer Placeholder 5"/>
          <p:cNvSpPr>
            <a:spLocks noGrp="1"/>
          </p:cNvSpPr>
          <p:nvPr>
            <p:ph type="ftr" sz="quarter" idx="11"/>
          </p:nvPr>
        </p:nvSpPr>
        <p:spPr/>
        <p:txBody>
          <a:bodyPr/>
          <a:lstStyle/>
          <a:p>
            <a:endParaRPr lang="ru-RU" alt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F5A80463-51F7-4D69-954E-D3759681138C}"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3289004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endParaRPr lang="ru-RU" altLang="ru-RU"/>
          </a:p>
        </p:txBody>
      </p:sp>
      <p:sp>
        <p:nvSpPr>
          <p:cNvPr id="8" name="Footer Placeholder 7"/>
          <p:cNvSpPr>
            <a:spLocks noGrp="1"/>
          </p:cNvSpPr>
          <p:nvPr>
            <p:ph type="ftr" sz="quarter" idx="11"/>
          </p:nvPr>
        </p:nvSpPr>
        <p:spPr/>
        <p:txBody>
          <a:bodyPr/>
          <a:lstStyle/>
          <a:p>
            <a:endParaRPr lang="ru-RU" alt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9A2F85F4-541B-4EE4-BB8E-0F16421BDBDA}"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3297654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endParaRPr lang="ru-RU" altLang="ru-RU"/>
          </a:p>
        </p:txBody>
      </p:sp>
      <p:sp>
        <p:nvSpPr>
          <p:cNvPr id="4" name="Footer Placeholder 3"/>
          <p:cNvSpPr>
            <a:spLocks noGrp="1"/>
          </p:cNvSpPr>
          <p:nvPr>
            <p:ph type="ftr" sz="quarter" idx="11"/>
          </p:nvPr>
        </p:nvSpPr>
        <p:spPr/>
        <p:txBody>
          <a:bodyPr/>
          <a:lstStyle/>
          <a:p>
            <a:endParaRPr lang="ru-RU" alt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E838F5C-667C-4547-BC13-66F2EAA3B8AB}"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2289227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ltLang="ru-RU"/>
          </a:p>
        </p:txBody>
      </p:sp>
      <p:sp>
        <p:nvSpPr>
          <p:cNvPr id="3" name="Footer Placeholder 2"/>
          <p:cNvSpPr>
            <a:spLocks noGrp="1"/>
          </p:cNvSpPr>
          <p:nvPr>
            <p:ph type="ftr" sz="quarter" idx="11"/>
          </p:nvPr>
        </p:nvSpPr>
        <p:spPr/>
        <p:txBody>
          <a:bodyPr/>
          <a:lstStyle/>
          <a:p>
            <a:endParaRPr lang="ru-RU" alt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8D190BF-DEE7-47FD-B303-F18C7A7B944C}"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209312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ltLang="ru-RU"/>
          </a:p>
        </p:txBody>
      </p:sp>
      <p:sp>
        <p:nvSpPr>
          <p:cNvPr id="6" name="Footer Placeholder 5"/>
          <p:cNvSpPr>
            <a:spLocks noGrp="1"/>
          </p:cNvSpPr>
          <p:nvPr>
            <p:ph type="ftr" sz="quarter" idx="11"/>
          </p:nvPr>
        </p:nvSpPr>
        <p:spPr/>
        <p:txBody>
          <a:bodyPr/>
          <a:lstStyle/>
          <a:p>
            <a:endParaRPr lang="ru-RU" alt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09C770B-AF87-474B-B942-AA0755B7799C}"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34378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ltLang="ru-RU"/>
          </a:p>
        </p:txBody>
      </p:sp>
      <p:sp>
        <p:nvSpPr>
          <p:cNvPr id="6" name="Footer Placeholder 5"/>
          <p:cNvSpPr>
            <a:spLocks noGrp="1"/>
          </p:cNvSpPr>
          <p:nvPr>
            <p:ph type="ftr" sz="quarter" idx="11"/>
          </p:nvPr>
        </p:nvSpPr>
        <p:spPr/>
        <p:txBody>
          <a:bodyPr/>
          <a:lstStyle/>
          <a:p>
            <a:endParaRPr lang="ru-RU" alt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CE136F5-0BBE-4D5D-A94E-7CC196752D93}"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3045636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ltLang="ru-RU"/>
          </a:p>
        </p:txBody>
      </p:sp>
      <p:sp>
        <p:nvSpPr>
          <p:cNvPr id="5" name="Footer Placeholder 4"/>
          <p:cNvSpPr>
            <a:spLocks noGrp="1"/>
          </p:cNvSpPr>
          <p:nvPr>
            <p:ph type="ftr" sz="quarter" idx="11"/>
          </p:nvPr>
        </p:nvSpPr>
        <p:spPr/>
        <p:txBody>
          <a:bodyPr/>
          <a:lstStyle/>
          <a:p>
            <a:endParaRPr lang="ru-RU" alt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8802963D-0FA2-4076-B7B7-BCF5711D56A2}"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3803538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ltLang="ru-RU"/>
          </a:p>
        </p:txBody>
      </p:sp>
      <p:sp>
        <p:nvSpPr>
          <p:cNvPr id="5" name="Footer Placeholder 4"/>
          <p:cNvSpPr>
            <a:spLocks noGrp="1"/>
          </p:cNvSpPr>
          <p:nvPr>
            <p:ph type="ftr" sz="quarter" idx="11"/>
          </p:nvPr>
        </p:nvSpPr>
        <p:spPr/>
        <p:txBody>
          <a:bodyPr/>
          <a:lstStyle/>
          <a:p>
            <a:endParaRPr lang="ru-RU" alt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8802963D-0FA2-4076-B7B7-BCF5711D56A2}" type="slidenum">
              <a:rPr lang="ru-RU" altLang="ru-RU" smtClean="0"/>
              <a:pPr/>
              <a:t>‹#›</a:t>
            </a:fld>
            <a:endParaRPr lang="ru-RU" altLang="ru-RU">
              <a:latin typeface="Times New Roman Cyr" panose="02020603050405020304" pitchFamily="18" charset="0"/>
            </a:endParaRPr>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701123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endParaRPr lang="ru-RU" altLang="ru-RU"/>
          </a:p>
        </p:txBody>
      </p:sp>
      <p:sp>
        <p:nvSpPr>
          <p:cNvPr id="6" name="Footer Placeholder 5"/>
          <p:cNvSpPr>
            <a:spLocks noGrp="1"/>
          </p:cNvSpPr>
          <p:nvPr>
            <p:ph type="ftr" sz="quarter" idx="11"/>
          </p:nvPr>
        </p:nvSpPr>
        <p:spPr/>
        <p:txBody>
          <a:bodyPr/>
          <a:lstStyle/>
          <a:p>
            <a:endParaRPr lang="ru-RU" alt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802963D-0FA2-4076-B7B7-BCF5711D56A2}"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26443225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endParaRPr lang="ru-RU" altLang="ru-RU"/>
          </a:p>
        </p:txBody>
      </p:sp>
      <p:sp>
        <p:nvSpPr>
          <p:cNvPr id="6" name="Footer Placeholder 5"/>
          <p:cNvSpPr>
            <a:spLocks noGrp="1"/>
          </p:cNvSpPr>
          <p:nvPr>
            <p:ph type="ftr" sz="quarter" idx="11"/>
          </p:nvPr>
        </p:nvSpPr>
        <p:spPr/>
        <p:txBody>
          <a:bodyPr/>
          <a:lstStyle/>
          <a:p>
            <a:endParaRPr lang="ru-RU" alt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802963D-0FA2-4076-B7B7-BCF5711D56A2}" type="slidenum">
              <a:rPr lang="ru-RU" altLang="ru-RU" smtClean="0"/>
              <a:pPr/>
              <a:t>‹#›</a:t>
            </a:fld>
            <a:endParaRPr lang="ru-RU" altLang="ru-RU">
              <a:latin typeface="Times New Roman Cyr" panose="02020603050405020304" pitchFamily="18" charset="0"/>
            </a:endParaRPr>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980816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endParaRPr lang="ru-RU" altLang="ru-RU"/>
          </a:p>
        </p:txBody>
      </p:sp>
      <p:sp>
        <p:nvSpPr>
          <p:cNvPr id="6" name="Footer Placeholder 5"/>
          <p:cNvSpPr>
            <a:spLocks noGrp="1"/>
          </p:cNvSpPr>
          <p:nvPr>
            <p:ph type="ftr" sz="quarter" idx="11"/>
          </p:nvPr>
        </p:nvSpPr>
        <p:spPr/>
        <p:txBody>
          <a:bodyPr/>
          <a:lstStyle/>
          <a:p>
            <a:endParaRPr lang="ru-RU" alt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802963D-0FA2-4076-B7B7-BCF5711D56A2}"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13396289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ltLang="ru-RU"/>
          </a:p>
        </p:txBody>
      </p:sp>
      <p:sp>
        <p:nvSpPr>
          <p:cNvPr id="5" name="Footer Placeholder 4"/>
          <p:cNvSpPr>
            <a:spLocks noGrp="1"/>
          </p:cNvSpPr>
          <p:nvPr>
            <p:ph type="ftr" sz="quarter" idx="11"/>
          </p:nvPr>
        </p:nvSpPr>
        <p:spPr/>
        <p:txBody>
          <a:bodyPr/>
          <a:lstStyle/>
          <a:p>
            <a:endParaRPr lang="ru-RU" alt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CD8A12C-ED40-4073-B482-74564E3D14BD}"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8318045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ltLang="ru-RU"/>
          </a:p>
        </p:txBody>
      </p:sp>
      <p:sp>
        <p:nvSpPr>
          <p:cNvPr id="5" name="Footer Placeholder 4"/>
          <p:cNvSpPr>
            <a:spLocks noGrp="1"/>
          </p:cNvSpPr>
          <p:nvPr>
            <p:ph type="ftr" sz="quarter" idx="11"/>
          </p:nvPr>
        </p:nvSpPr>
        <p:spPr/>
        <p:txBody>
          <a:bodyPr/>
          <a:lstStyle/>
          <a:p>
            <a:endParaRPr lang="ru-RU" alt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D91E6B7-C63A-47E6-B004-C0FE968A45F9}"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34979553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63DC4B3-6233-4B5B-AB30-DF7755886D5A}"/>
              </a:ext>
            </a:extLst>
          </p:cNvPr>
          <p:cNvSpPr>
            <a:spLocks noGrp="1"/>
          </p:cNvSpPr>
          <p:nvPr>
            <p:ph type="title"/>
          </p:nvPr>
        </p:nvSpPr>
        <p:spPr>
          <a:xfrm>
            <a:off x="685800" y="609600"/>
            <a:ext cx="7772400" cy="1143000"/>
          </a:xfrm>
        </p:spPr>
        <p:txBody>
          <a:bodyPr/>
          <a:lstStyle/>
          <a:p>
            <a:r>
              <a:rPr lang="ru-RU"/>
              <a:t>Образец заголовка</a:t>
            </a:r>
          </a:p>
        </p:txBody>
      </p:sp>
      <p:sp>
        <p:nvSpPr>
          <p:cNvPr id="3" name="Таблица 2">
            <a:extLst>
              <a:ext uri="{FF2B5EF4-FFF2-40B4-BE49-F238E27FC236}">
                <a16:creationId xmlns:a16="http://schemas.microsoft.com/office/drawing/2014/main" id="{9919B701-16BE-4D35-8E7C-1658D07DC43C}"/>
              </a:ext>
            </a:extLst>
          </p:cNvPr>
          <p:cNvSpPr>
            <a:spLocks noGrp="1"/>
          </p:cNvSpPr>
          <p:nvPr>
            <p:ph type="tbl" idx="1"/>
          </p:nvPr>
        </p:nvSpPr>
        <p:spPr>
          <a:xfrm>
            <a:off x="685800" y="1981200"/>
            <a:ext cx="7772400" cy="4114800"/>
          </a:xfrm>
        </p:spPr>
        <p:txBody>
          <a:bodyPr/>
          <a:lstStyle/>
          <a:p>
            <a:endParaRPr lang="ru-RU"/>
          </a:p>
        </p:txBody>
      </p:sp>
      <p:sp>
        <p:nvSpPr>
          <p:cNvPr id="4" name="Дата 3">
            <a:extLst>
              <a:ext uri="{FF2B5EF4-FFF2-40B4-BE49-F238E27FC236}">
                <a16:creationId xmlns:a16="http://schemas.microsoft.com/office/drawing/2014/main" id="{742EF0FB-9CAD-401F-82C6-0D914E32AC67}"/>
              </a:ext>
            </a:extLst>
          </p:cNvPr>
          <p:cNvSpPr>
            <a:spLocks noGrp="1"/>
          </p:cNvSpPr>
          <p:nvPr>
            <p:ph type="dt" sz="half" idx="10"/>
          </p:nvPr>
        </p:nvSpPr>
        <p:spPr>
          <a:xfrm>
            <a:off x="685800" y="6248400"/>
            <a:ext cx="1905000" cy="457200"/>
          </a:xfrm>
        </p:spPr>
        <p:txBody>
          <a:bodyPr/>
          <a:lstStyle>
            <a:lvl1pPr>
              <a:defRPr/>
            </a:lvl1pPr>
          </a:lstStyle>
          <a:p>
            <a:endParaRPr lang="ru-RU" altLang="ru-RU"/>
          </a:p>
        </p:txBody>
      </p:sp>
      <p:sp>
        <p:nvSpPr>
          <p:cNvPr id="5" name="Нижний колонтитул 4">
            <a:extLst>
              <a:ext uri="{FF2B5EF4-FFF2-40B4-BE49-F238E27FC236}">
                <a16:creationId xmlns:a16="http://schemas.microsoft.com/office/drawing/2014/main" id="{091010AE-712F-4683-A32F-D1912E0B53BB}"/>
              </a:ext>
            </a:extLst>
          </p:cNvPr>
          <p:cNvSpPr>
            <a:spLocks noGrp="1"/>
          </p:cNvSpPr>
          <p:nvPr>
            <p:ph type="ftr" sz="quarter" idx="11"/>
          </p:nvPr>
        </p:nvSpPr>
        <p:spPr>
          <a:xfrm>
            <a:off x="3124200" y="6248400"/>
            <a:ext cx="2895600" cy="457200"/>
          </a:xfrm>
        </p:spPr>
        <p:txBody>
          <a:bodyPr/>
          <a:lstStyle>
            <a:lvl1pPr>
              <a:defRPr/>
            </a:lvl1pPr>
          </a:lstStyle>
          <a:p>
            <a:endParaRPr lang="ru-RU" altLang="ru-RU"/>
          </a:p>
        </p:txBody>
      </p:sp>
      <p:sp>
        <p:nvSpPr>
          <p:cNvPr id="6" name="Номер слайда 5">
            <a:extLst>
              <a:ext uri="{FF2B5EF4-FFF2-40B4-BE49-F238E27FC236}">
                <a16:creationId xmlns:a16="http://schemas.microsoft.com/office/drawing/2014/main" id="{19A5373D-3711-4493-B57A-635A12A43D27}"/>
              </a:ext>
            </a:extLst>
          </p:cNvPr>
          <p:cNvSpPr>
            <a:spLocks noGrp="1"/>
          </p:cNvSpPr>
          <p:nvPr>
            <p:ph type="sldNum" sz="quarter" idx="12"/>
          </p:nvPr>
        </p:nvSpPr>
        <p:spPr>
          <a:xfrm>
            <a:off x="6553200" y="6248400"/>
            <a:ext cx="1905000" cy="457200"/>
          </a:xfrm>
        </p:spPr>
        <p:txBody>
          <a:bodyPr/>
          <a:lstStyle>
            <a:lvl1pPr>
              <a:defRPr/>
            </a:lvl1pPr>
          </a:lstStyle>
          <a:p>
            <a:fld id="{C8B3BC25-0674-47D8-96D8-12C93DD97F54}" type="slidenum">
              <a:rPr lang="ru-RU" altLang="ru-RU"/>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2662195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endParaRPr lang="ru-RU" alt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lt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8802963D-0FA2-4076-B7B7-BCF5711D56A2}" type="slidenum">
              <a:rPr lang="ru-RU" altLang="ru-RU" smtClean="0"/>
              <a:pPr/>
              <a:t>‹#›</a:t>
            </a:fld>
            <a:endParaRPr lang="ru-RU" altLang="ru-RU">
              <a:latin typeface="Times New Roman Cyr" panose="02020603050405020304" pitchFamily="18" charset="0"/>
            </a:endParaRPr>
          </a:p>
        </p:txBody>
      </p:sp>
    </p:spTree>
    <p:extLst>
      <p:ext uri="{BB962C8B-B14F-4D97-AF65-F5344CB8AC3E}">
        <p14:creationId xmlns:p14="http://schemas.microsoft.com/office/powerpoint/2010/main" val="103830050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7.xml"/><Relationship Id="rId1" Type="http://schemas.openxmlformats.org/officeDocument/2006/relationships/vmlDrawing" Target="../drawings/vmlDrawing1.vml"/><Relationship Id="rId5" Type="http://schemas.openxmlformats.org/officeDocument/2006/relationships/image" Target="../media/image13.wmf"/><Relationship Id="rId4"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7.xml"/><Relationship Id="rId1" Type="http://schemas.openxmlformats.org/officeDocument/2006/relationships/vmlDrawing" Target="../drawings/vmlDrawing2.vml"/><Relationship Id="rId5" Type="http://schemas.openxmlformats.org/officeDocument/2006/relationships/image" Target="../media/image14.wmf"/><Relationship Id="rId4" Type="http://schemas.openxmlformats.org/officeDocument/2006/relationships/oleObject" Target="../embeddings/oleObject2.bin"/></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43723799-3E35-4EA1-A12C-6343AE061B1B}"/>
              </a:ext>
            </a:extLst>
          </p:cNvPr>
          <p:cNvSpPr>
            <a:spLocks noGrp="1" noChangeArrowheads="1"/>
          </p:cNvSpPr>
          <p:nvPr>
            <p:ph type="ctrTitle"/>
          </p:nvPr>
        </p:nvSpPr>
        <p:spPr>
          <a:xfrm>
            <a:off x="685800" y="2286000"/>
            <a:ext cx="7772400" cy="1143000"/>
          </a:xfrm>
          <a:noFill/>
          <a:ln/>
        </p:spPr>
        <p:txBody>
          <a:bodyPr anchor="ctr">
            <a:normAutofit fontScale="90000"/>
          </a:bodyPr>
          <a:lstStyle/>
          <a:p>
            <a:r>
              <a:rPr lang="ru-RU" altLang="ru-RU" sz="4400" dirty="0"/>
              <a:t>Лекция по дисциплине «Психология»</a:t>
            </a:r>
            <a:endParaRPr lang="ru-RU" altLang="ru-RU" sz="4400" dirty="0">
              <a:latin typeface="Times New Roman Cyr" panose="02020603050405020304" pitchFamily="18" charset="0"/>
            </a:endParaRPr>
          </a:p>
        </p:txBody>
      </p:sp>
      <p:sp>
        <p:nvSpPr>
          <p:cNvPr id="4099" name="Rectangle 3">
            <a:extLst>
              <a:ext uri="{FF2B5EF4-FFF2-40B4-BE49-F238E27FC236}">
                <a16:creationId xmlns:a16="http://schemas.microsoft.com/office/drawing/2014/main" id="{3F1047E2-A775-4B76-BC2C-B137E8081AA9}"/>
              </a:ext>
            </a:extLst>
          </p:cNvPr>
          <p:cNvSpPr>
            <a:spLocks noGrp="1" noChangeArrowheads="1"/>
          </p:cNvSpPr>
          <p:nvPr>
            <p:ph type="subTitle" idx="1"/>
          </p:nvPr>
        </p:nvSpPr>
        <p:spPr>
          <a:xfrm>
            <a:off x="1371600" y="3886200"/>
            <a:ext cx="6400800" cy="1752600"/>
          </a:xfrm>
          <a:noFill/>
          <a:ln/>
        </p:spPr>
        <p:txBody>
          <a:bodyPr/>
          <a:lstStyle/>
          <a:p>
            <a:pPr marL="342900" indent="-342900"/>
            <a:r>
              <a:rPr lang="ru-RU" altLang="ru-RU" sz="3200" dirty="0"/>
              <a:t>Предмет, задачи, методы психологии</a:t>
            </a:r>
            <a:endParaRPr lang="ru-RU" altLang="ru-RU" sz="3200" dirty="0">
              <a:latin typeface="Times New Roman Cyr"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A3D9AEEE-1CCD-43C0-BA3E-16D60A6E23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31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4" name="Rectangle 2">
            <a:extLst>
              <a:ext uri="{FF2B5EF4-FFF2-40B4-BE49-F238E27FC236}">
                <a16:creationId xmlns:a16="http://schemas.microsoft.com/office/drawing/2014/main" id="{9E3C9E8A-C751-4E64-B2F8-0588C56F5864}"/>
              </a:ext>
            </a:extLst>
          </p:cNvPr>
          <p:cNvSpPr>
            <a:spLocks noGrp="1" noChangeArrowheads="1"/>
          </p:cNvSpPr>
          <p:nvPr>
            <p:ph type="title"/>
          </p:nvPr>
        </p:nvSpPr>
        <p:spPr>
          <a:xfrm>
            <a:off x="944919" y="3101093"/>
            <a:ext cx="1840539" cy="3029344"/>
          </a:xfrm>
        </p:spPr>
        <p:txBody>
          <a:bodyPr>
            <a:normAutofit/>
          </a:bodyPr>
          <a:lstStyle/>
          <a:p>
            <a:r>
              <a:rPr lang="ru-RU" altLang="ru-RU" sz="1800">
                <a:solidFill>
                  <a:schemeClr val="bg1"/>
                </a:solidFill>
              </a:rPr>
              <a:t>Особенности психологии как науки</a:t>
            </a:r>
            <a:endParaRPr lang="ru-RU" altLang="ru-RU" sz="1800">
              <a:solidFill>
                <a:schemeClr val="bg1"/>
              </a:solidFill>
              <a:latin typeface="Times New Roman Cyr" panose="02020603050405020304" pitchFamily="18" charset="0"/>
            </a:endParaRPr>
          </a:p>
        </p:txBody>
      </p:sp>
      <p:sp>
        <p:nvSpPr>
          <p:cNvPr id="76" name="Freeform 11">
            <a:extLst>
              <a:ext uri="{FF2B5EF4-FFF2-40B4-BE49-F238E27FC236}">
                <a16:creationId xmlns:a16="http://schemas.microsoft.com/office/drawing/2014/main" id="{60F880A6-33D3-4EEC-A780-B73559B9F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19" y="3179901"/>
            <a:ext cx="823645"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useBgFill="1">
        <p:nvSpPr>
          <p:cNvPr id="78" name="Rectangle 77">
            <a:extLst>
              <a:ext uri="{FF2B5EF4-FFF2-40B4-BE49-F238E27FC236}">
                <a16:creationId xmlns:a16="http://schemas.microsoft.com/office/drawing/2014/main" id="{2C6246ED-0535-4496-A8F6-1E80CC4E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6802" y="0"/>
            <a:ext cx="55471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197" name="Rectangle 3">
            <a:extLst>
              <a:ext uri="{FF2B5EF4-FFF2-40B4-BE49-F238E27FC236}">
                <a16:creationId xmlns:a16="http://schemas.microsoft.com/office/drawing/2014/main" id="{856D3DA1-3348-4A4C-8F27-705562DF5163}"/>
              </a:ext>
            </a:extLst>
          </p:cNvPr>
          <p:cNvGraphicFramePr>
            <a:graphicFrameLocks noGrp="1"/>
          </p:cNvGraphicFramePr>
          <p:nvPr>
            <p:ph idx="1"/>
            <p:extLst>
              <p:ext uri="{D42A27DB-BD31-4B8C-83A1-F6EECF244321}">
                <p14:modId xmlns:p14="http://schemas.microsoft.com/office/powerpoint/2010/main" val="4162634149"/>
              </p:ext>
            </p:extLst>
          </p:nvPr>
        </p:nvGraphicFramePr>
        <p:xfrm>
          <a:off x="3534858" y="641551"/>
          <a:ext cx="5124159" cy="52647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6EF125BD-3017-4A4C-8BAC-1A760454702F}"/>
              </a:ext>
            </a:extLst>
          </p:cNvPr>
          <p:cNvSpPr>
            <a:spLocks noGrp="1" noChangeArrowheads="1"/>
          </p:cNvSpPr>
          <p:nvPr>
            <p:ph type="title"/>
          </p:nvPr>
        </p:nvSpPr>
        <p:spPr>
          <a:noFill/>
          <a:ln/>
        </p:spPr>
        <p:txBody>
          <a:bodyPr/>
          <a:lstStyle/>
          <a:p>
            <a:r>
              <a:rPr lang="ru-RU" altLang="ru-RU"/>
              <a:t>Определение психологии</a:t>
            </a:r>
            <a:endParaRPr lang="ru-RU" altLang="ru-RU">
              <a:latin typeface="Times New Roman Cyr" panose="02020603050405020304" pitchFamily="18" charset="0"/>
            </a:endParaRPr>
          </a:p>
        </p:txBody>
      </p:sp>
      <p:sp>
        <p:nvSpPr>
          <p:cNvPr id="10243" name="Rectangle 3">
            <a:extLst>
              <a:ext uri="{FF2B5EF4-FFF2-40B4-BE49-F238E27FC236}">
                <a16:creationId xmlns:a16="http://schemas.microsoft.com/office/drawing/2014/main" id="{3068D181-1B00-4D89-BB9D-4077025BCC2E}"/>
              </a:ext>
            </a:extLst>
          </p:cNvPr>
          <p:cNvSpPr>
            <a:spLocks noGrp="1" noChangeArrowheads="1"/>
          </p:cNvSpPr>
          <p:nvPr>
            <p:ph idx="1"/>
          </p:nvPr>
        </p:nvSpPr>
        <p:spPr>
          <a:noFill/>
          <a:ln/>
        </p:spPr>
        <p:txBody>
          <a:bodyPr/>
          <a:lstStyle/>
          <a:p>
            <a:r>
              <a:rPr lang="ru-RU" altLang="ru-RU"/>
              <a:t>Психология как наука изучает факты, законы, закономерности и механизмы психики.</a:t>
            </a:r>
          </a:p>
          <a:p>
            <a:r>
              <a:rPr lang="ru-RU" altLang="ru-RU"/>
              <a:t>Традиционно психология является наукой о психических процессах, свойствах, состояниях, и т.п. </a:t>
            </a:r>
            <a:endParaRPr lang="ru-RU" altLang="ru-RU">
              <a:latin typeface="Times New Roman Cyr"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175CD74B-9CE8-4F20-A3E4-A22A7F0360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90" name="Rectangle 2">
            <a:extLst>
              <a:ext uri="{FF2B5EF4-FFF2-40B4-BE49-F238E27FC236}">
                <a16:creationId xmlns:a16="http://schemas.microsoft.com/office/drawing/2014/main" id="{A90718E0-0E64-4831-BE15-4F98B24722DA}"/>
              </a:ext>
            </a:extLst>
          </p:cNvPr>
          <p:cNvSpPr>
            <a:spLocks noGrp="1" noChangeArrowheads="1"/>
          </p:cNvSpPr>
          <p:nvPr>
            <p:ph type="title"/>
          </p:nvPr>
        </p:nvSpPr>
        <p:spPr>
          <a:xfrm>
            <a:off x="1346172" y="624110"/>
            <a:ext cx="7284749" cy="1280890"/>
          </a:xfrm>
        </p:spPr>
        <p:txBody>
          <a:bodyPr>
            <a:normAutofit/>
          </a:bodyPr>
          <a:lstStyle/>
          <a:p>
            <a:r>
              <a:rPr lang="ru-RU" altLang="ru-RU" b="1"/>
              <a:t>Психика как предмет психологии</a:t>
            </a:r>
            <a:endParaRPr lang="ru-RU" altLang="ru-RU" b="1">
              <a:latin typeface="Times New Roman Cyr" panose="02020603050405020304" pitchFamily="18" charset="0"/>
            </a:endParaRPr>
          </a:p>
        </p:txBody>
      </p:sp>
      <p:sp>
        <p:nvSpPr>
          <p:cNvPr id="76" name="Rectangle 75">
            <a:extLst>
              <a:ext uri="{FF2B5EF4-FFF2-40B4-BE49-F238E27FC236}">
                <a16:creationId xmlns:a16="http://schemas.microsoft.com/office/drawing/2014/main" id="{99C44665-BECF-4482-A00C-E4BE2A87DC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78" name="Freeform 11">
            <a:extLst>
              <a:ext uri="{FF2B5EF4-FFF2-40B4-BE49-F238E27FC236}">
                <a16:creationId xmlns:a16="http://schemas.microsoft.com/office/drawing/2014/main" id="{20398C1D-D011-4BA8-AC81-E829677B8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3141" y="714375"/>
            <a:ext cx="1191394"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graphicFrame>
        <p:nvGraphicFramePr>
          <p:cNvPr id="12293" name="Rectangle 3">
            <a:extLst>
              <a:ext uri="{FF2B5EF4-FFF2-40B4-BE49-F238E27FC236}">
                <a16:creationId xmlns:a16="http://schemas.microsoft.com/office/drawing/2014/main" id="{207249B2-5699-4E5A-8825-18B404B1E0A2}"/>
              </a:ext>
            </a:extLst>
          </p:cNvPr>
          <p:cNvGraphicFramePr>
            <a:graphicFrameLocks noGrp="1"/>
          </p:cNvGraphicFramePr>
          <p:nvPr>
            <p:ph idx="1"/>
            <p:extLst>
              <p:ext uri="{D42A27DB-BD31-4B8C-83A1-F6EECF244321}">
                <p14:modId xmlns:p14="http://schemas.microsoft.com/office/powerpoint/2010/main" val="398046351"/>
              </p:ext>
            </p:extLst>
          </p:nvPr>
        </p:nvGraphicFramePr>
        <p:xfrm>
          <a:off x="1346172" y="2222983"/>
          <a:ext cx="6740553" cy="36539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0A46F010-D160-4609-8979-FFD8C1EA6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8" name="Rectangle 2">
            <a:extLst>
              <a:ext uri="{FF2B5EF4-FFF2-40B4-BE49-F238E27FC236}">
                <a16:creationId xmlns:a16="http://schemas.microsoft.com/office/drawing/2014/main" id="{95C49049-4452-40D4-BDB0-B9C7F074C2E7}"/>
              </a:ext>
            </a:extLst>
          </p:cNvPr>
          <p:cNvSpPr>
            <a:spLocks noGrp="1" noChangeArrowheads="1"/>
          </p:cNvSpPr>
          <p:nvPr>
            <p:ph type="title"/>
          </p:nvPr>
        </p:nvSpPr>
        <p:spPr>
          <a:xfrm>
            <a:off x="2529796" y="624110"/>
            <a:ext cx="6098663" cy="1280890"/>
          </a:xfrm>
        </p:spPr>
        <p:txBody>
          <a:bodyPr>
            <a:normAutofit/>
          </a:bodyPr>
          <a:lstStyle/>
          <a:p>
            <a:r>
              <a:rPr lang="ru-RU" altLang="ru-RU"/>
              <a:t>Человек как предмет психологии.</a:t>
            </a:r>
            <a:endParaRPr lang="ru-RU" altLang="ru-RU">
              <a:latin typeface="Times New Roman Cyr" panose="02020603050405020304" pitchFamily="18" charset="0"/>
            </a:endParaRPr>
          </a:p>
        </p:txBody>
      </p:sp>
      <p:sp>
        <p:nvSpPr>
          <p:cNvPr id="14343" name="Rectangle 73">
            <a:extLst>
              <a:ext uri="{FF2B5EF4-FFF2-40B4-BE49-F238E27FC236}">
                <a16:creationId xmlns:a16="http://schemas.microsoft.com/office/drawing/2014/main" id="{81B8C4F6-C3AC-4C94-8EC7-E4F7B7E9C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138637"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344" name="Group 75">
            <a:extLst>
              <a:ext uri="{FF2B5EF4-FFF2-40B4-BE49-F238E27FC236}">
                <a16:creationId xmlns:a16="http://schemas.microsoft.com/office/drawing/2014/main" id="{0B789310-9859-4942-98C8-3D2F12AAAE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 y="228600"/>
            <a:ext cx="2138628" cy="6638625"/>
            <a:chOff x="2487613" y="285750"/>
            <a:chExt cx="2428875" cy="5654676"/>
          </a:xfrm>
          <a:solidFill>
            <a:schemeClr val="tx2">
              <a:lumMod val="60000"/>
              <a:lumOff val="40000"/>
              <a:alpha val="40000"/>
            </a:schemeClr>
          </a:solidFill>
        </p:grpSpPr>
        <p:sp>
          <p:nvSpPr>
            <p:cNvPr id="77" name="Freeform 11">
              <a:extLst>
                <a:ext uri="{FF2B5EF4-FFF2-40B4-BE49-F238E27FC236}">
                  <a16:creationId xmlns:a16="http://schemas.microsoft.com/office/drawing/2014/main" id="{FE9E5460-2AA9-4786-B69C-23DBEF356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4345" name="Freeform 12">
              <a:extLst>
                <a:ext uri="{FF2B5EF4-FFF2-40B4-BE49-F238E27FC236}">
                  <a16:creationId xmlns:a16="http://schemas.microsoft.com/office/drawing/2014/main" id="{E344A2AF-3860-4427-B13E-98021C17AB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79" name="Freeform 13">
              <a:extLst>
                <a:ext uri="{FF2B5EF4-FFF2-40B4-BE49-F238E27FC236}">
                  <a16:creationId xmlns:a16="http://schemas.microsoft.com/office/drawing/2014/main" id="{DDBDD44E-1DC0-48AB-8FEC-E098D9197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80" name="Freeform 14">
              <a:extLst>
                <a:ext uri="{FF2B5EF4-FFF2-40B4-BE49-F238E27FC236}">
                  <a16:creationId xmlns:a16="http://schemas.microsoft.com/office/drawing/2014/main" id="{3151FF3E-5E3F-4D82-A684-0003BACEA8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81" name="Freeform 15">
              <a:extLst>
                <a:ext uri="{FF2B5EF4-FFF2-40B4-BE49-F238E27FC236}">
                  <a16:creationId xmlns:a16="http://schemas.microsoft.com/office/drawing/2014/main" id="{C6CBF27E-7F0C-4489-95A7-82DE1C0460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82" name="Freeform 16">
              <a:extLst>
                <a:ext uri="{FF2B5EF4-FFF2-40B4-BE49-F238E27FC236}">
                  <a16:creationId xmlns:a16="http://schemas.microsoft.com/office/drawing/2014/main" id="{233BE304-221E-425E-A484-4B2E5F405B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83" name="Freeform 17">
              <a:extLst>
                <a:ext uri="{FF2B5EF4-FFF2-40B4-BE49-F238E27FC236}">
                  <a16:creationId xmlns:a16="http://schemas.microsoft.com/office/drawing/2014/main" id="{10D5734E-EAEA-4A08-86A9-39BD5563EC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84" name="Freeform 18">
              <a:extLst>
                <a:ext uri="{FF2B5EF4-FFF2-40B4-BE49-F238E27FC236}">
                  <a16:creationId xmlns:a16="http://schemas.microsoft.com/office/drawing/2014/main" id="{4D47FE86-98D1-4E35-86E4-16E9A19A64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85" name="Freeform 19">
              <a:extLst>
                <a:ext uri="{FF2B5EF4-FFF2-40B4-BE49-F238E27FC236}">
                  <a16:creationId xmlns:a16="http://schemas.microsoft.com/office/drawing/2014/main" id="{F00661F9-B224-4DB1-8EFB-ABF9402BDE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86" name="Freeform 20">
              <a:extLst>
                <a:ext uri="{FF2B5EF4-FFF2-40B4-BE49-F238E27FC236}">
                  <a16:creationId xmlns:a16="http://schemas.microsoft.com/office/drawing/2014/main" id="{679DCB4E-8D36-4B7A-AF0C-8399F113AE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87" name="Freeform 21">
              <a:extLst>
                <a:ext uri="{FF2B5EF4-FFF2-40B4-BE49-F238E27FC236}">
                  <a16:creationId xmlns:a16="http://schemas.microsoft.com/office/drawing/2014/main" id="{4FAD51F6-D24C-4FD6-BEAE-41F0E5A825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88" name="Freeform 22">
              <a:extLst>
                <a:ext uri="{FF2B5EF4-FFF2-40B4-BE49-F238E27FC236}">
                  <a16:creationId xmlns:a16="http://schemas.microsoft.com/office/drawing/2014/main" id="{87AC773F-6D31-458A-9DD7-76566C8A9C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90" name="Group 89">
            <a:extLst>
              <a:ext uri="{FF2B5EF4-FFF2-40B4-BE49-F238E27FC236}">
                <a16:creationId xmlns:a16="http://schemas.microsoft.com/office/drawing/2014/main" id="{6F1CEC7A-E419-4950-AA57-B00546C29C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412" y="-786"/>
            <a:ext cx="1767505" cy="6854040"/>
            <a:chOff x="6627813" y="194833"/>
            <a:chExt cx="1952625" cy="5678918"/>
          </a:xfrm>
          <a:solidFill>
            <a:schemeClr val="tx2">
              <a:lumMod val="75000"/>
              <a:alpha val="70000"/>
            </a:schemeClr>
          </a:solidFill>
        </p:grpSpPr>
        <p:sp>
          <p:nvSpPr>
            <p:cNvPr id="91" name="Freeform 27">
              <a:extLst>
                <a:ext uri="{FF2B5EF4-FFF2-40B4-BE49-F238E27FC236}">
                  <a16:creationId xmlns:a16="http://schemas.microsoft.com/office/drawing/2014/main" id="{7AE7DCD1-5235-45E8-B229-15A3E3962E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92" name="Freeform 28">
              <a:extLst>
                <a:ext uri="{FF2B5EF4-FFF2-40B4-BE49-F238E27FC236}">
                  <a16:creationId xmlns:a16="http://schemas.microsoft.com/office/drawing/2014/main" id="{C82E58C3-65A5-4079-BF94-E675AA410C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93" name="Freeform 29">
              <a:extLst>
                <a:ext uri="{FF2B5EF4-FFF2-40B4-BE49-F238E27FC236}">
                  <a16:creationId xmlns:a16="http://schemas.microsoft.com/office/drawing/2014/main" id="{7AABE1FA-6DC8-4A47-AC5C-F05B9C111C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94" name="Freeform 30">
              <a:extLst>
                <a:ext uri="{FF2B5EF4-FFF2-40B4-BE49-F238E27FC236}">
                  <a16:creationId xmlns:a16="http://schemas.microsoft.com/office/drawing/2014/main" id="{17BB7298-8900-4C67-B800-BD241F019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95" name="Freeform 31">
              <a:extLst>
                <a:ext uri="{FF2B5EF4-FFF2-40B4-BE49-F238E27FC236}">
                  <a16:creationId xmlns:a16="http://schemas.microsoft.com/office/drawing/2014/main" id="{EE3442F8-53C2-490C-94EF-E423ECB95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96" name="Freeform 32">
              <a:extLst>
                <a:ext uri="{FF2B5EF4-FFF2-40B4-BE49-F238E27FC236}">
                  <a16:creationId xmlns:a16="http://schemas.microsoft.com/office/drawing/2014/main" id="{3DBEA916-8B10-493A-8CBF-9B5FA2A4A0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97" name="Freeform 33">
              <a:extLst>
                <a:ext uri="{FF2B5EF4-FFF2-40B4-BE49-F238E27FC236}">
                  <a16:creationId xmlns:a16="http://schemas.microsoft.com/office/drawing/2014/main" id="{248DB27B-F9EA-4F81-A746-7D57B768E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98" name="Freeform 34">
              <a:extLst>
                <a:ext uri="{FF2B5EF4-FFF2-40B4-BE49-F238E27FC236}">
                  <a16:creationId xmlns:a16="http://schemas.microsoft.com/office/drawing/2014/main" id="{998E5C90-2A81-4013-AE09-2023B4407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99" name="Freeform 35">
              <a:extLst>
                <a:ext uri="{FF2B5EF4-FFF2-40B4-BE49-F238E27FC236}">
                  <a16:creationId xmlns:a16="http://schemas.microsoft.com/office/drawing/2014/main" id="{86A8318B-7607-4519-8EEB-C7DD50965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100" name="Freeform 36">
              <a:extLst>
                <a:ext uri="{FF2B5EF4-FFF2-40B4-BE49-F238E27FC236}">
                  <a16:creationId xmlns:a16="http://schemas.microsoft.com/office/drawing/2014/main" id="{5009FB1B-4865-45DB-8727-F012E3ACA5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101" name="Freeform 37">
              <a:extLst>
                <a:ext uri="{FF2B5EF4-FFF2-40B4-BE49-F238E27FC236}">
                  <a16:creationId xmlns:a16="http://schemas.microsoft.com/office/drawing/2014/main" id="{5B209B64-3A98-4B1A-857A-2368AFED67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102" name="Freeform 38">
              <a:extLst>
                <a:ext uri="{FF2B5EF4-FFF2-40B4-BE49-F238E27FC236}">
                  <a16:creationId xmlns:a16="http://schemas.microsoft.com/office/drawing/2014/main" id="{EB3B5D03-7AE3-411C-A820-6844E7D0C6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104" name="Freeform 11">
            <a:extLst>
              <a:ext uri="{FF2B5EF4-FFF2-40B4-BE49-F238E27FC236}">
                <a16:creationId xmlns:a16="http://schemas.microsoft.com/office/drawing/2014/main" id="{91328346-8BAD-4616-B50B-5CFDA5648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19" y="3411452"/>
            <a:ext cx="823645"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14346" name="Rectangle 3">
            <a:extLst>
              <a:ext uri="{FF2B5EF4-FFF2-40B4-BE49-F238E27FC236}">
                <a16:creationId xmlns:a16="http://schemas.microsoft.com/office/drawing/2014/main" id="{18D89CCB-21C5-4038-8F78-E5806F7BD5F3}"/>
              </a:ext>
            </a:extLst>
          </p:cNvPr>
          <p:cNvSpPr>
            <a:spLocks noGrp="1" noChangeArrowheads="1"/>
          </p:cNvSpPr>
          <p:nvPr>
            <p:ph idx="1"/>
          </p:nvPr>
        </p:nvSpPr>
        <p:spPr>
          <a:xfrm>
            <a:off x="2529796" y="2133600"/>
            <a:ext cx="6098663" cy="3777622"/>
          </a:xfrm>
        </p:spPr>
        <p:txBody>
          <a:bodyPr>
            <a:normAutofit/>
          </a:bodyPr>
          <a:lstStyle/>
          <a:p>
            <a:r>
              <a:rPr lang="ru-RU" altLang="ru-RU"/>
              <a:t>Исторически первой формой психологии является учение о душе.</a:t>
            </a:r>
          </a:p>
          <a:p>
            <a:r>
              <a:rPr lang="ru-RU" altLang="ru-RU"/>
              <a:t>Изменение предмета психологии приводит либо к </a:t>
            </a:r>
            <a:r>
              <a:rPr lang="ru-RU" altLang="ru-RU" b="1" u="sng"/>
              <a:t>стиранию качественных различий психики</a:t>
            </a:r>
            <a:r>
              <a:rPr lang="ru-RU" altLang="ru-RU"/>
              <a:t> животных и человека, либо к </a:t>
            </a:r>
            <a:r>
              <a:rPr lang="ru-RU" altLang="ru-RU" b="1" u="sng"/>
              <a:t>игнорированию специфичности психических явлений</a:t>
            </a:r>
            <a:r>
              <a:rPr lang="ru-RU" altLang="ru-RU"/>
              <a:t> у человека и животных.</a:t>
            </a:r>
            <a:endParaRPr lang="ru-RU" altLang="ru-RU">
              <a:latin typeface="Times New Roman Cyr"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4146DF1C-8419-44EE-B25F-B56EC6ABEA9A}"/>
              </a:ext>
            </a:extLst>
          </p:cNvPr>
          <p:cNvSpPr>
            <a:spLocks noGrp="1" noChangeArrowheads="1"/>
          </p:cNvSpPr>
          <p:nvPr>
            <p:ph type="title"/>
          </p:nvPr>
        </p:nvSpPr>
        <p:spPr>
          <a:noFill/>
          <a:ln/>
        </p:spPr>
        <p:txBody>
          <a:bodyPr/>
          <a:lstStyle/>
          <a:p>
            <a:r>
              <a:rPr lang="ru-RU" altLang="ru-RU"/>
              <a:t>Различия между житейской и научной психологией</a:t>
            </a:r>
            <a:endParaRPr lang="ru-RU" altLang="ru-RU">
              <a:latin typeface="Times New Roman Cyr" panose="02020603050405020304" pitchFamily="18" charset="0"/>
            </a:endParaRPr>
          </a:p>
        </p:txBody>
      </p:sp>
      <p:sp>
        <p:nvSpPr>
          <p:cNvPr id="16387" name="Rectangle 3">
            <a:extLst>
              <a:ext uri="{FF2B5EF4-FFF2-40B4-BE49-F238E27FC236}">
                <a16:creationId xmlns:a16="http://schemas.microsoft.com/office/drawing/2014/main" id="{E92418D1-06CF-4E10-A863-C6A01D7A7FE5}"/>
              </a:ext>
            </a:extLst>
          </p:cNvPr>
          <p:cNvSpPr>
            <a:spLocks noGrp="1" noChangeArrowheads="1"/>
          </p:cNvSpPr>
          <p:nvPr>
            <p:ph sz="half" idx="1"/>
          </p:nvPr>
        </p:nvSpPr>
        <p:spPr>
          <a:noFill/>
          <a:ln/>
        </p:spPr>
        <p:txBody>
          <a:bodyPr>
            <a:normAutofit fontScale="77500" lnSpcReduction="20000"/>
          </a:bodyPr>
          <a:lstStyle/>
          <a:p>
            <a:pPr>
              <a:lnSpc>
                <a:spcPct val="90000"/>
              </a:lnSpc>
              <a:buFontTx/>
              <a:buNone/>
            </a:pPr>
            <a:r>
              <a:rPr lang="ru-RU" altLang="ru-RU" sz="2800" dirty="0"/>
              <a:t>1.Конкретные психологические знания, приуроченные к отдельным ситуациям</a:t>
            </a:r>
          </a:p>
          <a:p>
            <a:pPr>
              <a:lnSpc>
                <a:spcPct val="90000"/>
              </a:lnSpc>
              <a:buFontTx/>
              <a:buNone/>
            </a:pPr>
            <a:r>
              <a:rPr lang="ru-RU" altLang="ru-RU" sz="2800" dirty="0"/>
              <a:t>2. Интуитивный характер знаний.</a:t>
            </a:r>
          </a:p>
          <a:p>
            <a:pPr>
              <a:lnSpc>
                <a:spcPct val="90000"/>
              </a:lnSpc>
              <a:buFontTx/>
              <a:buNone/>
            </a:pPr>
            <a:r>
              <a:rPr lang="ru-RU" altLang="ru-RU" sz="2800" dirty="0"/>
              <a:t>3. Ограниченность способов хранения и передачи знаний. </a:t>
            </a:r>
            <a:endParaRPr lang="ru-RU" altLang="ru-RU" sz="2800" dirty="0">
              <a:latin typeface="Times New Roman Cyr" panose="02020603050405020304" pitchFamily="18" charset="0"/>
            </a:endParaRPr>
          </a:p>
        </p:txBody>
      </p:sp>
      <p:sp>
        <p:nvSpPr>
          <p:cNvPr id="16388" name="Rectangle 4">
            <a:extLst>
              <a:ext uri="{FF2B5EF4-FFF2-40B4-BE49-F238E27FC236}">
                <a16:creationId xmlns:a16="http://schemas.microsoft.com/office/drawing/2014/main" id="{DDBC64A9-FCCD-4442-9FB1-5851F2C924C7}"/>
              </a:ext>
            </a:extLst>
          </p:cNvPr>
          <p:cNvSpPr>
            <a:spLocks noGrp="1" noChangeArrowheads="1"/>
          </p:cNvSpPr>
          <p:nvPr>
            <p:ph sz="half" idx="2"/>
          </p:nvPr>
        </p:nvSpPr>
        <p:spPr>
          <a:xfrm>
            <a:off x="5337307" y="2136707"/>
            <a:ext cx="3197093" cy="3308518"/>
          </a:xfrm>
          <a:noFill/>
          <a:ln/>
        </p:spPr>
        <p:txBody>
          <a:bodyPr>
            <a:normAutofit fontScale="77500" lnSpcReduction="20000"/>
          </a:bodyPr>
          <a:lstStyle/>
          <a:p>
            <a:pPr>
              <a:lnSpc>
                <a:spcPct val="90000"/>
              </a:lnSpc>
              <a:buFontTx/>
              <a:buNone/>
            </a:pPr>
            <a:r>
              <a:rPr lang="ru-RU" altLang="ru-RU" sz="2800" dirty="0"/>
              <a:t>1. Обобщенные психологические знания, выраженные в </a:t>
            </a:r>
            <a:r>
              <a:rPr lang="ru-RU" altLang="ru-RU" sz="2800" b="1" u="sng" dirty="0"/>
              <a:t>научных понятиях.</a:t>
            </a:r>
          </a:p>
          <a:p>
            <a:pPr>
              <a:lnSpc>
                <a:spcPct val="90000"/>
              </a:lnSpc>
              <a:buFontTx/>
              <a:buNone/>
            </a:pPr>
            <a:endParaRPr lang="ru-RU" altLang="ru-RU" sz="2800" dirty="0"/>
          </a:p>
          <a:p>
            <a:pPr>
              <a:lnSpc>
                <a:spcPct val="90000"/>
              </a:lnSpc>
              <a:buFontTx/>
              <a:buNone/>
            </a:pPr>
            <a:r>
              <a:rPr lang="ru-RU" altLang="ru-RU" sz="2800" dirty="0"/>
              <a:t>2. Рациональные, осознанные знания.</a:t>
            </a:r>
          </a:p>
          <a:p>
            <a:pPr>
              <a:lnSpc>
                <a:spcPct val="90000"/>
              </a:lnSpc>
              <a:buFontTx/>
              <a:buNone/>
            </a:pPr>
            <a:r>
              <a:rPr lang="ru-RU" altLang="ru-RU" sz="2800" dirty="0"/>
              <a:t>3. Возможность накопления и передачи знаний.</a:t>
            </a:r>
            <a:endParaRPr lang="ru-RU" altLang="ru-RU" sz="2800" dirty="0">
              <a:latin typeface="Times New Roman Cyr"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F149A3B6-CDBF-4716-849A-80D456A8C8C3}"/>
              </a:ext>
            </a:extLst>
          </p:cNvPr>
          <p:cNvSpPr>
            <a:spLocks noGrp="1" noChangeArrowheads="1"/>
          </p:cNvSpPr>
          <p:nvPr>
            <p:ph type="title"/>
          </p:nvPr>
        </p:nvSpPr>
        <p:spPr>
          <a:noFill/>
          <a:ln/>
        </p:spPr>
        <p:txBody>
          <a:bodyPr/>
          <a:lstStyle/>
          <a:p>
            <a:r>
              <a:rPr lang="ru-RU" altLang="ru-RU"/>
              <a:t>Различия между житейской и научной психологией</a:t>
            </a:r>
            <a:endParaRPr lang="ru-RU" altLang="ru-RU">
              <a:latin typeface="Times New Roman Cyr" panose="02020603050405020304" pitchFamily="18" charset="0"/>
            </a:endParaRPr>
          </a:p>
        </p:txBody>
      </p:sp>
      <p:sp>
        <p:nvSpPr>
          <p:cNvPr id="18435" name="Rectangle 3">
            <a:extLst>
              <a:ext uri="{FF2B5EF4-FFF2-40B4-BE49-F238E27FC236}">
                <a16:creationId xmlns:a16="http://schemas.microsoft.com/office/drawing/2014/main" id="{FE863A73-9934-4DC1-8E57-0A0E3DCB7CFD}"/>
              </a:ext>
            </a:extLst>
          </p:cNvPr>
          <p:cNvSpPr>
            <a:spLocks noGrp="1" noChangeArrowheads="1"/>
          </p:cNvSpPr>
          <p:nvPr>
            <p:ph sz="half" idx="1"/>
          </p:nvPr>
        </p:nvSpPr>
        <p:spPr>
          <a:xfrm>
            <a:off x="228600" y="1981200"/>
            <a:ext cx="4419602" cy="4114800"/>
          </a:xfrm>
          <a:noFill/>
          <a:ln/>
        </p:spPr>
        <p:txBody>
          <a:bodyPr>
            <a:normAutofit/>
          </a:bodyPr>
          <a:lstStyle/>
          <a:p>
            <a:pPr>
              <a:buFontTx/>
              <a:buNone/>
            </a:pPr>
            <a:r>
              <a:rPr lang="ru-RU" altLang="ru-RU" sz="2400" dirty="0"/>
              <a:t>4.Основные методы  познания – не</a:t>
            </a:r>
            <a:r>
              <a:rPr lang="en-US" altLang="ru-RU" sz="2400" dirty="0"/>
              <a:t> </a:t>
            </a:r>
            <a:r>
              <a:rPr lang="ru-RU" altLang="ru-RU" sz="2400" dirty="0"/>
              <a:t>экспериментальные.</a:t>
            </a:r>
          </a:p>
          <a:p>
            <a:pPr>
              <a:buFontTx/>
              <a:buNone/>
            </a:pPr>
            <a:r>
              <a:rPr lang="ru-RU" altLang="ru-RU" sz="2400" dirty="0"/>
              <a:t>5. Фактический материал ограничен опытом конкретного носителя житейской психологии.</a:t>
            </a:r>
            <a:endParaRPr lang="ru-RU" altLang="ru-RU" sz="2400" dirty="0">
              <a:latin typeface="Times New Roman Cyr" panose="02020603050405020304" pitchFamily="18" charset="0"/>
            </a:endParaRPr>
          </a:p>
        </p:txBody>
      </p:sp>
      <p:sp>
        <p:nvSpPr>
          <p:cNvPr id="18436" name="Rectangle 4">
            <a:extLst>
              <a:ext uri="{FF2B5EF4-FFF2-40B4-BE49-F238E27FC236}">
                <a16:creationId xmlns:a16="http://schemas.microsoft.com/office/drawing/2014/main" id="{5FA1F892-5A04-4E92-9D09-F2166CCCF462}"/>
              </a:ext>
            </a:extLst>
          </p:cNvPr>
          <p:cNvSpPr>
            <a:spLocks noGrp="1" noChangeArrowheads="1"/>
          </p:cNvSpPr>
          <p:nvPr>
            <p:ph sz="half" idx="2"/>
          </p:nvPr>
        </p:nvSpPr>
        <p:spPr>
          <a:xfrm>
            <a:off x="4648202" y="1981200"/>
            <a:ext cx="4267197" cy="4114800"/>
          </a:xfrm>
          <a:noFill/>
          <a:ln/>
        </p:spPr>
        <p:txBody>
          <a:bodyPr>
            <a:normAutofit/>
          </a:bodyPr>
          <a:lstStyle/>
          <a:p>
            <a:pPr>
              <a:buFontTx/>
              <a:buNone/>
            </a:pPr>
            <a:r>
              <a:rPr lang="ru-RU" altLang="ru-RU" sz="2400" dirty="0"/>
              <a:t>4. </a:t>
            </a:r>
            <a:r>
              <a:rPr lang="ru-RU" altLang="ru-RU" sz="2800" dirty="0"/>
              <a:t>Основной</a:t>
            </a:r>
            <a:r>
              <a:rPr lang="ru-RU" altLang="ru-RU" sz="2400" dirty="0"/>
              <a:t> метод познания - эксперимент.</a:t>
            </a:r>
          </a:p>
          <a:p>
            <a:pPr>
              <a:buFontTx/>
              <a:buNone/>
            </a:pPr>
            <a:r>
              <a:rPr lang="ru-RU" altLang="ru-RU" sz="2400" dirty="0"/>
              <a:t>5.Обширный, разно-образный, уникальный  фактический материал, накопленный в различных отраслях науки.</a:t>
            </a:r>
            <a:endParaRPr lang="ru-RU" altLang="ru-RU" sz="2400" dirty="0">
              <a:latin typeface="Times New Roman Cyr"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551E8133-401E-48A9-A669-3C4B76CD4321}"/>
              </a:ext>
            </a:extLst>
          </p:cNvPr>
          <p:cNvSpPr>
            <a:spLocks noGrp="1" noChangeArrowheads="1"/>
          </p:cNvSpPr>
          <p:nvPr>
            <p:ph type="title"/>
          </p:nvPr>
        </p:nvSpPr>
        <p:spPr>
          <a:noFill/>
          <a:ln/>
        </p:spPr>
        <p:txBody>
          <a:bodyPr>
            <a:normAutofit fontScale="90000"/>
          </a:bodyPr>
          <a:lstStyle/>
          <a:p>
            <a:r>
              <a:rPr lang="ru-RU" altLang="ru-RU"/>
              <a:t>Феноменология внутреннего мира человека</a:t>
            </a:r>
            <a:endParaRPr lang="ru-RU" altLang="ru-RU">
              <a:latin typeface="Times New Roman Cyr" panose="02020603050405020304" pitchFamily="18" charset="0"/>
            </a:endParaRPr>
          </a:p>
        </p:txBody>
      </p:sp>
      <p:sp>
        <p:nvSpPr>
          <p:cNvPr id="20483" name="Rectangle 3">
            <a:extLst>
              <a:ext uri="{FF2B5EF4-FFF2-40B4-BE49-F238E27FC236}">
                <a16:creationId xmlns:a16="http://schemas.microsoft.com/office/drawing/2014/main" id="{5BEDA6C7-7FD8-4A2C-805A-1BFCBFDB19B7}"/>
              </a:ext>
            </a:extLst>
          </p:cNvPr>
          <p:cNvSpPr>
            <a:spLocks noGrp="1" noChangeArrowheads="1"/>
          </p:cNvSpPr>
          <p:nvPr>
            <p:ph idx="1"/>
          </p:nvPr>
        </p:nvSpPr>
        <p:spPr>
          <a:noFill/>
          <a:ln/>
        </p:spPr>
        <p:txBody>
          <a:bodyPr>
            <a:normAutofit fontScale="92500" lnSpcReduction="10000"/>
          </a:bodyPr>
          <a:lstStyle/>
          <a:p>
            <a:r>
              <a:rPr lang="ru-RU" altLang="ru-RU" sz="2800"/>
              <a:t>Мировоззрение: картина мира и образ самого себя в этом мире.</a:t>
            </a:r>
          </a:p>
          <a:p>
            <a:r>
              <a:rPr lang="ru-RU" altLang="ru-RU" sz="2800"/>
              <a:t>Чувства, эмоции, переживания.</a:t>
            </a:r>
          </a:p>
          <a:p>
            <a:r>
              <a:rPr lang="ru-RU" altLang="ru-RU" sz="2800"/>
              <a:t>Желания, стремления, намерения, интересы, потребности, идеалы (составляют движущие силы поведения человека).</a:t>
            </a:r>
          </a:p>
          <a:p>
            <a:r>
              <a:rPr lang="ru-RU" altLang="ru-RU" sz="2800"/>
              <a:t>Бессознательные явления (влечения, автоматизмы, привычки, интуиция).</a:t>
            </a:r>
            <a:endParaRPr lang="ru-RU" altLang="ru-RU" sz="2800">
              <a:latin typeface="Times New Roman Cyr"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E43399A9-7AA1-436D-9408-E697D6BC46A6}"/>
              </a:ext>
            </a:extLst>
          </p:cNvPr>
          <p:cNvSpPr>
            <a:spLocks noGrp="1" noChangeArrowheads="1"/>
          </p:cNvSpPr>
          <p:nvPr>
            <p:ph type="title"/>
          </p:nvPr>
        </p:nvSpPr>
        <p:spPr>
          <a:noFill/>
          <a:ln/>
        </p:spPr>
        <p:txBody>
          <a:bodyPr>
            <a:normAutofit fontScale="90000"/>
          </a:bodyPr>
          <a:lstStyle/>
          <a:p>
            <a:r>
              <a:rPr lang="ru-RU" altLang="ru-RU"/>
              <a:t>Представление о предмете психологии</a:t>
            </a:r>
            <a:endParaRPr lang="ru-RU" altLang="ru-RU">
              <a:latin typeface="Times New Roman Cyr" panose="02020603050405020304" pitchFamily="18" charset="0"/>
            </a:endParaRPr>
          </a:p>
        </p:txBody>
      </p:sp>
      <p:graphicFrame>
        <p:nvGraphicFramePr>
          <p:cNvPr id="22531" name="Object 3">
            <a:extLst>
              <a:ext uri="{FF2B5EF4-FFF2-40B4-BE49-F238E27FC236}">
                <a16:creationId xmlns:a16="http://schemas.microsoft.com/office/drawing/2014/main" id="{BA0845C3-3A1B-4EFB-9BB0-5EA5E15C5ABB}"/>
              </a:ext>
            </a:extLst>
          </p:cNvPr>
          <p:cNvGraphicFramePr>
            <a:graphicFrameLocks/>
          </p:cNvGraphicFramePr>
          <p:nvPr/>
        </p:nvGraphicFramePr>
        <p:xfrm>
          <a:off x="838200" y="2290763"/>
          <a:ext cx="7618413" cy="4046537"/>
        </p:xfrm>
        <a:graphic>
          <a:graphicData uri="http://schemas.openxmlformats.org/presentationml/2006/ole">
            <mc:AlternateContent xmlns:mc="http://schemas.openxmlformats.org/markup-compatibility/2006">
              <mc:Choice xmlns:v="urn:schemas-microsoft-com:vml" Requires="v">
                <p:oleObj spid="_x0000_s22533" name="Документ" r:id="rId4" imgW="7618320" imgH="4046400" progId="Word.Document.6">
                  <p:embed/>
                </p:oleObj>
              </mc:Choice>
              <mc:Fallback>
                <p:oleObj name="Документ" r:id="rId4" imgW="7618320" imgH="4046400" progId="Word.Document.6">
                  <p:embed/>
                  <p:pic>
                    <p:nvPicPr>
                      <p:cNvPr id="0" name="Object 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2290763"/>
                        <a:ext cx="7618413" cy="4046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E0BEB15A-D8A8-4837-892A-0B927EEC5408}"/>
              </a:ext>
            </a:extLst>
          </p:cNvPr>
          <p:cNvSpPr>
            <a:spLocks noGrp="1" noChangeArrowheads="1"/>
          </p:cNvSpPr>
          <p:nvPr>
            <p:ph type="title"/>
          </p:nvPr>
        </p:nvSpPr>
        <p:spPr>
          <a:noFill/>
          <a:ln/>
        </p:spPr>
        <p:txBody>
          <a:bodyPr>
            <a:normAutofit fontScale="90000"/>
          </a:bodyPr>
          <a:lstStyle/>
          <a:p>
            <a:r>
              <a:rPr lang="ru-RU" altLang="ru-RU"/>
              <a:t>Представление о предмете психологии</a:t>
            </a:r>
            <a:endParaRPr lang="ru-RU" altLang="ru-RU">
              <a:latin typeface="Times New Roman Cyr" panose="02020603050405020304" pitchFamily="18" charset="0"/>
            </a:endParaRPr>
          </a:p>
        </p:txBody>
      </p:sp>
      <p:graphicFrame>
        <p:nvGraphicFramePr>
          <p:cNvPr id="24579" name="Object 3">
            <a:extLst>
              <a:ext uri="{FF2B5EF4-FFF2-40B4-BE49-F238E27FC236}">
                <a16:creationId xmlns:a16="http://schemas.microsoft.com/office/drawing/2014/main" id="{96AADA0A-75C0-40CF-A5DE-94A8736D213A}"/>
              </a:ext>
            </a:extLst>
          </p:cNvPr>
          <p:cNvGraphicFramePr>
            <a:graphicFrameLocks/>
          </p:cNvGraphicFramePr>
          <p:nvPr/>
        </p:nvGraphicFramePr>
        <p:xfrm>
          <a:off x="482600" y="1995488"/>
          <a:ext cx="8120063" cy="4083050"/>
        </p:xfrm>
        <a:graphic>
          <a:graphicData uri="http://schemas.openxmlformats.org/presentationml/2006/ole">
            <mc:AlternateContent xmlns:mc="http://schemas.openxmlformats.org/markup-compatibility/2006">
              <mc:Choice xmlns:v="urn:schemas-microsoft-com:vml" Requires="v">
                <p:oleObj spid="_x0000_s24581" name="Документ" r:id="rId4" imgW="8119800" imgH="4082760" progId="Word.Document.6">
                  <p:embed/>
                </p:oleObj>
              </mc:Choice>
              <mc:Fallback>
                <p:oleObj name="Документ" r:id="rId4" imgW="8119800" imgH="4082760" progId="Word.Document.6">
                  <p:embed/>
                  <p:pic>
                    <p:nvPicPr>
                      <p:cNvPr id="0" name="Object 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2600" y="1995488"/>
                        <a:ext cx="8120063" cy="408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BF32F4F9-A886-4676-9B3B-83CEBFC5DE2F}"/>
              </a:ext>
            </a:extLst>
          </p:cNvPr>
          <p:cNvSpPr>
            <a:spLocks noGrp="1" noChangeArrowheads="1"/>
          </p:cNvSpPr>
          <p:nvPr>
            <p:ph type="title"/>
          </p:nvPr>
        </p:nvSpPr>
        <p:spPr>
          <a:noFill/>
          <a:ln/>
        </p:spPr>
        <p:txBody>
          <a:bodyPr/>
          <a:lstStyle/>
          <a:p>
            <a:r>
              <a:rPr lang="ru-RU" altLang="ru-RU"/>
              <a:t>Понятие о методе в науке</a:t>
            </a:r>
            <a:endParaRPr lang="ru-RU" altLang="ru-RU">
              <a:latin typeface="Times New Roman Cyr" panose="02020603050405020304" pitchFamily="18" charset="0"/>
            </a:endParaRPr>
          </a:p>
        </p:txBody>
      </p:sp>
      <p:sp>
        <p:nvSpPr>
          <p:cNvPr id="26627" name="Rectangle 3">
            <a:extLst>
              <a:ext uri="{FF2B5EF4-FFF2-40B4-BE49-F238E27FC236}">
                <a16:creationId xmlns:a16="http://schemas.microsoft.com/office/drawing/2014/main" id="{38A17A38-2836-4D8C-9F94-95C937518D39}"/>
              </a:ext>
            </a:extLst>
          </p:cNvPr>
          <p:cNvSpPr>
            <a:spLocks noGrp="1" noChangeArrowheads="1"/>
          </p:cNvSpPr>
          <p:nvPr>
            <p:ph idx="1"/>
          </p:nvPr>
        </p:nvSpPr>
        <p:spPr>
          <a:noFill/>
          <a:ln/>
        </p:spPr>
        <p:txBody>
          <a:bodyPr/>
          <a:lstStyle/>
          <a:p>
            <a:pPr>
              <a:buFontTx/>
              <a:buNone/>
            </a:pPr>
            <a:r>
              <a:rPr lang="ru-RU" altLang="ru-RU"/>
              <a:t>Метод - это путь научного исследования или способ познания какой-либо реальности. </a:t>
            </a:r>
          </a:p>
          <a:p>
            <a:pPr>
              <a:buFontTx/>
              <a:buNone/>
            </a:pPr>
            <a:r>
              <a:rPr lang="ru-RU" altLang="ru-RU"/>
              <a:t>Метод конкретизируется в исследовательских методиках</a:t>
            </a:r>
            <a:endParaRPr lang="ru-RU" altLang="ru-RU">
              <a:latin typeface="Times New Roman Cyr"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ECBB3635-C89B-47CE-BDCC-6E9433153FA4}"/>
              </a:ext>
            </a:extLst>
          </p:cNvPr>
          <p:cNvSpPr>
            <a:spLocks noGrp="1" noChangeArrowheads="1"/>
          </p:cNvSpPr>
          <p:nvPr>
            <p:ph type="title"/>
          </p:nvPr>
        </p:nvSpPr>
        <p:spPr>
          <a:noFill/>
          <a:ln/>
        </p:spPr>
        <p:txBody>
          <a:bodyPr/>
          <a:lstStyle/>
          <a:p>
            <a:r>
              <a:rPr lang="ru-RU" altLang="ru-RU"/>
              <a:t>Естественно-научная парадигма в психологии</a:t>
            </a:r>
            <a:endParaRPr lang="ru-RU" altLang="ru-RU">
              <a:latin typeface="Times New Roman Cyr" panose="02020603050405020304" pitchFamily="18" charset="0"/>
            </a:endParaRPr>
          </a:p>
        </p:txBody>
      </p:sp>
      <p:sp>
        <p:nvSpPr>
          <p:cNvPr id="28675" name="Rectangle 3">
            <a:extLst>
              <a:ext uri="{FF2B5EF4-FFF2-40B4-BE49-F238E27FC236}">
                <a16:creationId xmlns:a16="http://schemas.microsoft.com/office/drawing/2014/main" id="{0FEA8309-3094-41D6-8326-B0786522C54E}"/>
              </a:ext>
            </a:extLst>
          </p:cNvPr>
          <p:cNvSpPr>
            <a:spLocks noGrp="1" noChangeArrowheads="1"/>
          </p:cNvSpPr>
          <p:nvPr>
            <p:ph idx="1"/>
          </p:nvPr>
        </p:nvSpPr>
        <p:spPr>
          <a:xfrm>
            <a:off x="228600" y="1981200"/>
            <a:ext cx="8686800" cy="4343400"/>
          </a:xfrm>
          <a:noFill/>
          <a:ln/>
        </p:spPr>
        <p:txBody>
          <a:bodyPr/>
          <a:lstStyle/>
          <a:p>
            <a:pPr>
              <a:lnSpc>
                <a:spcPct val="90000"/>
              </a:lnSpc>
            </a:pPr>
            <a:r>
              <a:rPr lang="ru-RU" altLang="ru-RU"/>
              <a:t>Ориентация на выявление общих зависимостей и законов.</a:t>
            </a:r>
          </a:p>
          <a:p>
            <a:pPr>
              <a:lnSpc>
                <a:spcPct val="90000"/>
              </a:lnSpc>
            </a:pPr>
            <a:r>
              <a:rPr lang="ru-RU" altLang="ru-RU"/>
              <a:t>Основной тип деятельности ученого - исследование. Субъект познания выносится за скобки познавательной деятельности.</a:t>
            </a:r>
          </a:p>
          <a:p>
            <a:pPr>
              <a:lnSpc>
                <a:spcPct val="90000"/>
              </a:lnSpc>
            </a:pPr>
            <a:r>
              <a:rPr lang="ru-RU" altLang="ru-RU"/>
              <a:t>Человек рассматривается как объект в ряду других объектов.</a:t>
            </a:r>
          </a:p>
          <a:p>
            <a:pPr>
              <a:lnSpc>
                <a:spcPct val="90000"/>
              </a:lnSpc>
            </a:pPr>
            <a:r>
              <a:rPr lang="ru-RU" altLang="ru-RU"/>
              <a:t>Единственность истины (“точность” науки)</a:t>
            </a:r>
            <a:endParaRPr lang="ru-RU" altLang="ru-RU">
              <a:latin typeface="Times New Roman Cyr"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2C11DD33-9501-431F-B6B1-1C6D4275069C}"/>
              </a:ext>
            </a:extLst>
          </p:cNvPr>
          <p:cNvSpPr>
            <a:spLocks noGrp="1" noChangeArrowheads="1"/>
          </p:cNvSpPr>
          <p:nvPr>
            <p:ph type="title"/>
          </p:nvPr>
        </p:nvSpPr>
        <p:spPr>
          <a:noFill/>
          <a:ln/>
        </p:spPr>
        <p:txBody>
          <a:bodyPr/>
          <a:lstStyle/>
          <a:p>
            <a:r>
              <a:rPr lang="ru-RU" altLang="ru-RU"/>
              <a:t>Гуманитарная парадигма в психологии</a:t>
            </a:r>
            <a:endParaRPr lang="ru-RU" altLang="ru-RU">
              <a:latin typeface="Times New Roman Cyr" panose="02020603050405020304" pitchFamily="18" charset="0"/>
            </a:endParaRPr>
          </a:p>
        </p:txBody>
      </p:sp>
      <p:sp>
        <p:nvSpPr>
          <p:cNvPr id="30723" name="Rectangle 3">
            <a:extLst>
              <a:ext uri="{FF2B5EF4-FFF2-40B4-BE49-F238E27FC236}">
                <a16:creationId xmlns:a16="http://schemas.microsoft.com/office/drawing/2014/main" id="{0CE52340-0338-4A7F-942E-DC01F3F8F7F9}"/>
              </a:ext>
            </a:extLst>
          </p:cNvPr>
          <p:cNvSpPr>
            <a:spLocks noGrp="1" noChangeArrowheads="1"/>
          </p:cNvSpPr>
          <p:nvPr>
            <p:ph idx="1"/>
          </p:nvPr>
        </p:nvSpPr>
        <p:spPr>
          <a:xfrm>
            <a:off x="304800" y="1981200"/>
            <a:ext cx="8534400" cy="4419600"/>
          </a:xfrm>
          <a:noFill/>
          <a:ln/>
        </p:spPr>
        <p:txBody>
          <a:bodyPr/>
          <a:lstStyle/>
          <a:p>
            <a:pPr>
              <a:lnSpc>
                <a:spcPct val="90000"/>
              </a:lnSpc>
            </a:pPr>
            <a:r>
              <a:rPr lang="ru-RU" altLang="ru-RU"/>
              <a:t>Ориентация на индивидуальность, духовный мир человека, его личностные ценности и смысл жизни.</a:t>
            </a:r>
          </a:p>
          <a:p>
            <a:pPr>
              <a:lnSpc>
                <a:spcPct val="90000"/>
              </a:lnSpc>
            </a:pPr>
            <a:r>
              <a:rPr lang="ru-RU" altLang="ru-RU"/>
              <a:t>Множественность взглядов на одну проблему.</a:t>
            </a:r>
          </a:p>
          <a:p>
            <a:pPr>
              <a:lnSpc>
                <a:spcPct val="90000"/>
              </a:lnSpc>
            </a:pPr>
            <a:r>
              <a:rPr lang="ru-RU" altLang="ru-RU"/>
              <a:t>Основной способ познания - понимание.</a:t>
            </a:r>
          </a:p>
          <a:p>
            <a:pPr>
              <a:lnSpc>
                <a:spcPct val="90000"/>
              </a:lnSpc>
            </a:pPr>
            <a:r>
              <a:rPr lang="ru-RU" altLang="ru-RU"/>
              <a:t>Объекты гуманитарного знания - общество, человек, - постоянно развиваются во времени истории и пространстве культуры</a:t>
            </a:r>
            <a:endParaRPr lang="ru-RU" altLang="ru-RU">
              <a:latin typeface="Times New Roman Cyr"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CF81FE00-6748-4687-B366-B61BDE8C7CFC}"/>
              </a:ext>
            </a:extLst>
          </p:cNvPr>
          <p:cNvSpPr>
            <a:spLocks noGrp="1" noChangeArrowheads="1"/>
          </p:cNvSpPr>
          <p:nvPr>
            <p:ph type="title"/>
          </p:nvPr>
        </p:nvSpPr>
        <p:spPr>
          <a:noFill/>
          <a:ln/>
        </p:spPr>
        <p:txBody>
          <a:bodyPr/>
          <a:lstStyle/>
          <a:p>
            <a:r>
              <a:rPr lang="ru-RU" altLang="ru-RU"/>
              <a:t>Объективные методы в психологии</a:t>
            </a:r>
            <a:endParaRPr lang="ru-RU" altLang="ru-RU">
              <a:latin typeface="Times New Roman Cyr" panose="02020603050405020304" pitchFamily="18" charset="0"/>
            </a:endParaRPr>
          </a:p>
        </p:txBody>
      </p:sp>
      <p:sp>
        <p:nvSpPr>
          <p:cNvPr id="32771" name="Rectangle 3">
            <a:extLst>
              <a:ext uri="{FF2B5EF4-FFF2-40B4-BE49-F238E27FC236}">
                <a16:creationId xmlns:a16="http://schemas.microsoft.com/office/drawing/2014/main" id="{8E9C437D-DBBE-475B-941B-E315A50B0941}"/>
              </a:ext>
            </a:extLst>
          </p:cNvPr>
          <p:cNvSpPr>
            <a:spLocks noGrp="1" noChangeArrowheads="1"/>
          </p:cNvSpPr>
          <p:nvPr>
            <p:ph idx="1"/>
          </p:nvPr>
        </p:nvSpPr>
        <p:spPr>
          <a:noFill/>
          <a:ln/>
        </p:spPr>
        <p:txBody>
          <a:bodyPr/>
          <a:lstStyle/>
          <a:p>
            <a:r>
              <a:rPr lang="ru-RU" altLang="ru-RU"/>
              <a:t>Основное требование - объективность, достоверность, надежность, однозначность получаемых результатов.</a:t>
            </a:r>
          </a:p>
          <a:p>
            <a:r>
              <a:rPr lang="ru-RU" altLang="ru-RU"/>
              <a:t>Исследуются такие факты, которые выражены во внешнем поведении, запечатлены в продуктах деятельности человека, проявляются в общении и во взаимоотношениях его с другими.</a:t>
            </a:r>
            <a:endParaRPr lang="ru-RU" altLang="ru-RU">
              <a:latin typeface="Times New Roman Cyr"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76880EB5-869A-49AF-ACA6-6BA88139B228}"/>
              </a:ext>
            </a:extLst>
          </p:cNvPr>
          <p:cNvSpPr>
            <a:spLocks noGrp="1" noChangeArrowheads="1"/>
          </p:cNvSpPr>
          <p:nvPr>
            <p:ph type="title"/>
          </p:nvPr>
        </p:nvSpPr>
        <p:spPr>
          <a:noFill/>
          <a:ln/>
        </p:spPr>
        <p:txBody>
          <a:bodyPr/>
          <a:lstStyle/>
          <a:p>
            <a:r>
              <a:rPr lang="ru-RU" altLang="ru-RU"/>
              <a:t>Объективные методы в психологии</a:t>
            </a:r>
            <a:endParaRPr lang="ru-RU" altLang="ru-RU">
              <a:latin typeface="Times New Roman Cyr" panose="02020603050405020304" pitchFamily="18" charset="0"/>
            </a:endParaRPr>
          </a:p>
        </p:txBody>
      </p:sp>
      <p:sp>
        <p:nvSpPr>
          <p:cNvPr id="34819" name="Rectangle 3">
            <a:extLst>
              <a:ext uri="{FF2B5EF4-FFF2-40B4-BE49-F238E27FC236}">
                <a16:creationId xmlns:a16="http://schemas.microsoft.com/office/drawing/2014/main" id="{940240DF-2829-4C0F-B41D-51836A7FB8E7}"/>
              </a:ext>
            </a:extLst>
          </p:cNvPr>
          <p:cNvSpPr>
            <a:spLocks noGrp="1" noChangeArrowheads="1"/>
          </p:cNvSpPr>
          <p:nvPr>
            <p:ph idx="1"/>
          </p:nvPr>
        </p:nvSpPr>
        <p:spPr>
          <a:noFill/>
          <a:ln/>
        </p:spPr>
        <p:txBody>
          <a:bodyPr/>
          <a:lstStyle/>
          <a:p>
            <a:r>
              <a:rPr lang="ru-RU" altLang="ru-RU"/>
              <a:t>Общенаучные(наблюдение,эксперимент)</a:t>
            </a:r>
          </a:p>
          <a:p>
            <a:r>
              <a:rPr lang="ru-RU" altLang="ru-RU"/>
              <a:t>Конкретно-научные (тесты, анализ продуктов деятельности, опрос)</a:t>
            </a:r>
          </a:p>
          <a:p>
            <a:r>
              <a:rPr lang="ru-RU" altLang="ru-RU"/>
              <a:t>Метанаучные (математическое моделирование, статистический анализ) </a:t>
            </a:r>
            <a:endParaRPr lang="ru-RU" altLang="ru-RU">
              <a:latin typeface="Times New Roman Cyr"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61B05E8A-6812-45A5-865D-3EC280CC6CF3}"/>
              </a:ext>
            </a:extLst>
          </p:cNvPr>
          <p:cNvSpPr>
            <a:spLocks noGrp="1" noChangeArrowheads="1"/>
          </p:cNvSpPr>
          <p:nvPr>
            <p:ph type="title"/>
          </p:nvPr>
        </p:nvSpPr>
        <p:spPr>
          <a:noFill/>
          <a:ln/>
        </p:spPr>
        <p:txBody>
          <a:bodyPr/>
          <a:lstStyle/>
          <a:p>
            <a:r>
              <a:rPr lang="ru-RU" altLang="ru-RU"/>
              <a:t>Методы описательной психологии</a:t>
            </a:r>
            <a:endParaRPr lang="ru-RU" altLang="ru-RU">
              <a:latin typeface="Times New Roman Cyr" panose="02020603050405020304" pitchFamily="18" charset="0"/>
            </a:endParaRPr>
          </a:p>
        </p:txBody>
      </p:sp>
      <p:sp>
        <p:nvSpPr>
          <p:cNvPr id="36867" name="Rectangle 3">
            <a:extLst>
              <a:ext uri="{FF2B5EF4-FFF2-40B4-BE49-F238E27FC236}">
                <a16:creationId xmlns:a16="http://schemas.microsoft.com/office/drawing/2014/main" id="{3D952638-53FC-4484-B474-2CE7A36BED52}"/>
              </a:ext>
            </a:extLst>
          </p:cNvPr>
          <p:cNvSpPr>
            <a:spLocks noGrp="1" noChangeArrowheads="1"/>
          </p:cNvSpPr>
          <p:nvPr>
            <p:ph idx="1"/>
          </p:nvPr>
        </p:nvSpPr>
        <p:spPr>
          <a:noFill/>
          <a:ln/>
        </p:spPr>
        <p:txBody>
          <a:bodyPr/>
          <a:lstStyle/>
          <a:p>
            <a:r>
              <a:rPr lang="ru-RU" altLang="ru-RU"/>
              <a:t>Человек - не только и не столько природное существо, сколько существо социальное и духовное.</a:t>
            </a:r>
          </a:p>
          <a:p>
            <a:r>
              <a:rPr lang="ru-RU" altLang="ru-RU"/>
              <a:t>Основной подход в исследовании - постижение духовно-душевной жизни человека во всем многообразии ее проявлений и связей.</a:t>
            </a:r>
            <a:endParaRPr lang="ru-RU" altLang="ru-RU">
              <a:latin typeface="Times New Roman Cyr"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4E5F881A-A70A-4E2B-A59B-0C2B7747565A}"/>
              </a:ext>
            </a:extLst>
          </p:cNvPr>
          <p:cNvSpPr>
            <a:spLocks noGrp="1" noChangeArrowheads="1"/>
          </p:cNvSpPr>
          <p:nvPr>
            <p:ph type="title"/>
          </p:nvPr>
        </p:nvSpPr>
        <p:spPr>
          <a:noFill/>
          <a:ln/>
        </p:spPr>
        <p:txBody>
          <a:bodyPr/>
          <a:lstStyle/>
          <a:p>
            <a:r>
              <a:rPr lang="ru-RU" altLang="ru-RU"/>
              <a:t>Методы описательной психологии</a:t>
            </a:r>
            <a:endParaRPr lang="ru-RU" altLang="ru-RU">
              <a:latin typeface="Times New Roman Cyr" panose="02020603050405020304" pitchFamily="18" charset="0"/>
            </a:endParaRPr>
          </a:p>
        </p:txBody>
      </p:sp>
      <p:sp>
        <p:nvSpPr>
          <p:cNvPr id="38915" name="Rectangle 3">
            <a:extLst>
              <a:ext uri="{FF2B5EF4-FFF2-40B4-BE49-F238E27FC236}">
                <a16:creationId xmlns:a16="http://schemas.microsoft.com/office/drawing/2014/main" id="{290F4828-D46B-4C88-B73A-6BB5B9818BB7}"/>
              </a:ext>
            </a:extLst>
          </p:cNvPr>
          <p:cNvSpPr>
            <a:spLocks noGrp="1" noChangeArrowheads="1"/>
          </p:cNvSpPr>
          <p:nvPr>
            <p:ph idx="1"/>
          </p:nvPr>
        </p:nvSpPr>
        <p:spPr>
          <a:noFill/>
          <a:ln/>
        </p:spPr>
        <p:txBody>
          <a:bodyPr/>
          <a:lstStyle/>
          <a:p>
            <a:r>
              <a:rPr lang="ru-RU" altLang="ru-RU"/>
              <a:t>Интроспекция, самоотчет, включенное наблюдение, эмпатическое слушание, идентификация, беседа как диалог, биографический  метод, интерпретация внутреннего мира другого, интуиция, герменевтика.</a:t>
            </a:r>
            <a:endParaRPr lang="ru-RU" altLang="ru-RU">
              <a:latin typeface="Times New Roman Cyr"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C11AB617-1704-4DCE-AF86-DB6B705950CE}"/>
              </a:ext>
            </a:extLst>
          </p:cNvPr>
          <p:cNvSpPr>
            <a:spLocks noGrp="1" noChangeArrowheads="1"/>
          </p:cNvSpPr>
          <p:nvPr>
            <p:ph type="title"/>
          </p:nvPr>
        </p:nvSpPr>
        <p:spPr>
          <a:noFill/>
          <a:ln/>
        </p:spPr>
        <p:txBody>
          <a:bodyPr/>
          <a:lstStyle/>
          <a:p>
            <a:r>
              <a:rPr lang="ru-RU" altLang="ru-RU"/>
              <a:t>Методы практической психологии</a:t>
            </a:r>
            <a:endParaRPr lang="ru-RU" altLang="ru-RU">
              <a:latin typeface="Times New Roman Cyr" panose="02020603050405020304" pitchFamily="18" charset="0"/>
            </a:endParaRPr>
          </a:p>
        </p:txBody>
      </p:sp>
      <p:sp>
        <p:nvSpPr>
          <p:cNvPr id="40963" name="Rectangle 3">
            <a:extLst>
              <a:ext uri="{FF2B5EF4-FFF2-40B4-BE49-F238E27FC236}">
                <a16:creationId xmlns:a16="http://schemas.microsoft.com/office/drawing/2014/main" id="{5039BBC0-E39C-466A-A6AD-40F3DF946D1B}"/>
              </a:ext>
            </a:extLst>
          </p:cNvPr>
          <p:cNvSpPr>
            <a:spLocks noGrp="1" noChangeArrowheads="1"/>
          </p:cNvSpPr>
          <p:nvPr>
            <p:ph idx="1"/>
          </p:nvPr>
        </p:nvSpPr>
        <p:spPr>
          <a:xfrm>
            <a:off x="304800" y="1828800"/>
            <a:ext cx="8534400" cy="4876800"/>
          </a:xfrm>
          <a:noFill/>
          <a:ln/>
        </p:spPr>
        <p:txBody>
          <a:bodyPr/>
          <a:lstStyle/>
          <a:p>
            <a:pPr>
              <a:lnSpc>
                <a:spcPct val="90000"/>
              </a:lnSpc>
            </a:pPr>
            <a:r>
              <a:rPr lang="ru-RU" altLang="ru-RU"/>
              <a:t>Ориентированы на академическую исследовательскую психологию естественно-научного типа.</a:t>
            </a:r>
          </a:p>
          <a:p>
            <a:pPr>
              <a:lnSpc>
                <a:spcPct val="90000"/>
              </a:lnSpc>
            </a:pPr>
            <a:r>
              <a:rPr lang="ru-RU" altLang="ru-RU"/>
              <a:t>Ориентированы на РАБОТУ с психикой, сознанием, на способы воздействия психолога на сознание другого человека, на систему его представлений о мире, других, самом себе.</a:t>
            </a:r>
          </a:p>
          <a:p>
            <a:pPr>
              <a:lnSpc>
                <a:spcPct val="90000"/>
              </a:lnSpc>
            </a:pPr>
            <a:r>
              <a:rPr lang="ru-RU" altLang="ru-RU"/>
              <a:t>Не могут строго ограничиваться рамками одного научного подхода. </a:t>
            </a:r>
            <a:endParaRPr lang="ru-RU" altLang="ru-RU">
              <a:latin typeface="Times New Roman Cyr"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11827261-9966-4174-A204-000833BB65EE}"/>
              </a:ext>
            </a:extLst>
          </p:cNvPr>
          <p:cNvSpPr>
            <a:spLocks noGrp="1" noChangeArrowheads="1"/>
          </p:cNvSpPr>
          <p:nvPr>
            <p:ph type="title"/>
          </p:nvPr>
        </p:nvSpPr>
        <p:spPr>
          <a:noFill/>
          <a:ln/>
        </p:spPr>
        <p:txBody>
          <a:bodyPr/>
          <a:lstStyle/>
          <a:p>
            <a:r>
              <a:rPr lang="ru-RU" altLang="ru-RU"/>
              <a:t>Методы практической психологии</a:t>
            </a:r>
            <a:endParaRPr lang="ru-RU" altLang="ru-RU">
              <a:latin typeface="Times New Roman Cyr" panose="02020603050405020304" pitchFamily="18" charset="0"/>
            </a:endParaRPr>
          </a:p>
        </p:txBody>
      </p:sp>
      <p:sp>
        <p:nvSpPr>
          <p:cNvPr id="43011" name="Rectangle 3">
            <a:extLst>
              <a:ext uri="{FF2B5EF4-FFF2-40B4-BE49-F238E27FC236}">
                <a16:creationId xmlns:a16="http://schemas.microsoft.com/office/drawing/2014/main" id="{A5B3A249-5ABD-45DA-93FB-BA196CCF90F8}"/>
              </a:ext>
            </a:extLst>
          </p:cNvPr>
          <p:cNvSpPr>
            <a:spLocks noGrp="1" noChangeArrowheads="1"/>
          </p:cNvSpPr>
          <p:nvPr>
            <p:ph idx="1"/>
          </p:nvPr>
        </p:nvSpPr>
        <p:spPr>
          <a:noFill/>
          <a:ln/>
        </p:spPr>
        <p:txBody>
          <a:bodyPr/>
          <a:lstStyle/>
          <a:p>
            <a:r>
              <a:rPr lang="ru-RU" altLang="ru-RU"/>
              <a:t>Психологическая диагностика</a:t>
            </a:r>
          </a:p>
          <a:p>
            <a:r>
              <a:rPr lang="ru-RU" altLang="ru-RU"/>
              <a:t>Психологическая коррекция</a:t>
            </a:r>
          </a:p>
          <a:p>
            <a:r>
              <a:rPr lang="ru-RU" altLang="ru-RU"/>
              <a:t>Психологическая консультация</a:t>
            </a:r>
          </a:p>
          <a:p>
            <a:r>
              <a:rPr lang="ru-RU" altLang="ru-RU"/>
              <a:t>Психотерапия</a:t>
            </a:r>
          </a:p>
          <a:p>
            <a:r>
              <a:rPr lang="ru-RU" altLang="ru-RU"/>
              <a:t>Психотренинг</a:t>
            </a:r>
            <a:endParaRPr lang="ru-RU" altLang="ru-RU">
              <a:latin typeface="Times New Roman Cyr" panose="02020603050405020304" pitchFamily="18" charset="0"/>
            </a:endParaRPr>
          </a:p>
        </p:txBody>
      </p:sp>
    </p:spTree>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1789</Words>
  <Application>Microsoft Office PowerPoint</Application>
  <PresentationFormat>Экран (4:3)</PresentationFormat>
  <Paragraphs>118</Paragraphs>
  <Slides>19</Slides>
  <Notes>19</Notes>
  <HiddenSlides>0</HiddenSlides>
  <MMClips>0</MMClips>
  <ScaleCrop>false</ScaleCrop>
  <HeadingPairs>
    <vt:vector size="8" baseType="variant">
      <vt:variant>
        <vt:lpstr>Использованные шрифты</vt:lpstr>
      </vt:variant>
      <vt:variant>
        <vt:i4>2</vt:i4>
      </vt:variant>
      <vt:variant>
        <vt:lpstr>Тема</vt:lpstr>
      </vt:variant>
      <vt:variant>
        <vt:i4>1</vt:i4>
      </vt:variant>
      <vt:variant>
        <vt:lpstr>Внедренные серверы OLE</vt:lpstr>
      </vt:variant>
      <vt:variant>
        <vt:i4>1</vt:i4>
      </vt:variant>
      <vt:variant>
        <vt:lpstr>Заголовки слайдов</vt:lpstr>
      </vt:variant>
      <vt:variant>
        <vt:i4>19</vt:i4>
      </vt:variant>
    </vt:vector>
  </HeadingPairs>
  <TitlesOfParts>
    <vt:vector size="23" baseType="lpstr">
      <vt:lpstr>Times New Roman</vt:lpstr>
      <vt:lpstr>Times New Roman Cyr</vt:lpstr>
      <vt:lpstr>Легкий дым</vt:lpstr>
      <vt:lpstr>Документ</vt:lpstr>
      <vt:lpstr>Лекция по дисциплине «Психология»</vt:lpstr>
      <vt:lpstr>Особенности психологии как науки</vt:lpstr>
      <vt:lpstr>Определение психологии</vt:lpstr>
      <vt:lpstr>Психика как предмет психологии</vt:lpstr>
      <vt:lpstr>Человек как предмет психологии.</vt:lpstr>
      <vt:lpstr>Различия между житейской и научной психологией</vt:lpstr>
      <vt:lpstr>Различия между житейской и научной психологией</vt:lpstr>
      <vt:lpstr>Феноменология внутреннего мира человека</vt:lpstr>
      <vt:lpstr>Представление о предмете психологии</vt:lpstr>
      <vt:lpstr>Представление о предмете психологии</vt:lpstr>
      <vt:lpstr>Понятие о методе в науке</vt:lpstr>
      <vt:lpstr>Естественно-научная парадигма в психологии</vt:lpstr>
      <vt:lpstr>Гуманитарная парадигма в психологии</vt:lpstr>
      <vt:lpstr>Объективные методы в психологии</vt:lpstr>
      <vt:lpstr>Объективные методы в психологии</vt:lpstr>
      <vt:lpstr>Методы описательной психологии</vt:lpstr>
      <vt:lpstr>Методы описательной психологии</vt:lpstr>
      <vt:lpstr>Методы практической психологии</vt:lpstr>
      <vt:lpstr>Методы практической психологии</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Лекция по дисциплине «Психология»</dc:title>
  <dc:creator>Михаил Тихомиров</dc:creator>
  <cp:lastModifiedBy>Михаил Тихомиров</cp:lastModifiedBy>
  <cp:revision>1</cp:revision>
  <dcterms:created xsi:type="dcterms:W3CDTF">2020-03-12T11:11:29Z</dcterms:created>
  <dcterms:modified xsi:type="dcterms:W3CDTF">2020-03-12T11:18:27Z</dcterms:modified>
</cp:coreProperties>
</file>