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56" r:id="rId2"/>
    <p:sldId id="458" r:id="rId3"/>
    <p:sldId id="267" r:id="rId4"/>
    <p:sldId id="443" r:id="rId5"/>
    <p:sldId id="427" r:id="rId6"/>
    <p:sldId id="460" r:id="rId7"/>
    <p:sldId id="370" r:id="rId8"/>
    <p:sldId id="444" r:id="rId9"/>
    <p:sldId id="445" r:id="rId10"/>
    <p:sldId id="447" r:id="rId11"/>
    <p:sldId id="448" r:id="rId12"/>
    <p:sldId id="449" r:id="rId13"/>
    <p:sldId id="450" r:id="rId14"/>
    <p:sldId id="451" r:id="rId15"/>
    <p:sldId id="454" r:id="rId16"/>
    <p:sldId id="453" r:id="rId17"/>
    <p:sldId id="452" r:id="rId18"/>
    <p:sldId id="456" r:id="rId19"/>
    <p:sldId id="455" r:id="rId20"/>
    <p:sldId id="446" r:id="rId21"/>
    <p:sldId id="384" r:id="rId22"/>
    <p:sldId id="457" r:id="rId23"/>
    <p:sldId id="442" r:id="rId24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87599" autoAdjust="0"/>
  </p:normalViewPr>
  <p:slideViewPr>
    <p:cSldViewPr>
      <p:cViewPr varScale="1">
        <p:scale>
          <a:sx n="98" d="100"/>
          <a:sy n="98" d="100"/>
        </p:scale>
        <p:origin x="31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Эмоции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pic>
        <p:nvPicPr>
          <p:cNvPr id="14" name="Content Placeholder 13" descr="249676_html_m4bb1a20b.png"/>
          <p:cNvPicPr>
            <a:picLocks noGrp="1" noChangeAspect="1"/>
          </p:cNvPicPr>
          <p:nvPr>
            <p:ph sz="quarter" idx="4294967295"/>
          </p:nvPr>
        </p:nvPicPr>
        <p:blipFill>
          <a:blip r:embed="rId10" cstate="print"/>
          <a:stretch>
            <a:fillRect/>
          </a:stretch>
        </p:blipFill>
        <p:spPr>
          <a:xfrm>
            <a:off x="1115616" y="339502"/>
            <a:ext cx="7488832" cy="436428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эмоциональное состояние </a:t>
            </a:r>
          </a:p>
          <a:p>
            <a:r>
              <a:rPr lang="ru-RU" sz="2400" dirty="0"/>
              <a:t>эмоция гнева</a:t>
            </a:r>
            <a:endParaRPr lang="ja-JP" altLang="en-US" sz="2400" dirty="0"/>
          </a:p>
          <a:p>
            <a:r>
              <a:rPr lang="ru-RU" sz="2400" dirty="0"/>
              <a:t>эмоция радости</a:t>
            </a:r>
            <a:endParaRPr lang="ja-JP" altLang="en-US" sz="2400" dirty="0"/>
          </a:p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Эмоции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бодрое настроение</a:t>
            </a:r>
            <a:endParaRPr lang="ja-JP" altLang="en-US" sz="2400" dirty="0"/>
          </a:p>
          <a:p>
            <a:r>
              <a:rPr lang="ru-RU" sz="2400" dirty="0"/>
              <a:t>радостное настроение </a:t>
            </a:r>
          </a:p>
          <a:p>
            <a:r>
              <a:rPr lang="ru-RU" sz="2400" dirty="0"/>
              <a:t>плохое настроение</a:t>
            </a:r>
            <a:endParaRPr lang="ja-JP" altLang="en-US" sz="2400" dirty="0"/>
          </a:p>
          <a:p>
            <a:endParaRPr lang="ja-JP" altLang="en-US" sz="2400" dirty="0"/>
          </a:p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Настроение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Какое ваше настроение сейчас?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20655688_0-1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19623"/>
            <a:ext cx="7831658" cy="316835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Какое ваше настроение сейчас?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Как можно передать эмоцию словами?</a:t>
            </a:r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20655688_0-1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800600" y="2140744"/>
            <a:ext cx="3886200" cy="21859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>
                <a:latin typeface="Calibri" pitchFamily="34" charset="0"/>
              </a:rPr>
              <a:t>Эмоции – это психический процесс </a:t>
            </a:r>
            <a:r>
              <a:rPr lang="ru-RU" sz="2400" b="1" dirty="0">
                <a:latin typeface="Calibri" pitchFamily="34" charset="0"/>
              </a:rPr>
              <a:t>переживания</a:t>
            </a:r>
            <a:r>
              <a:rPr lang="ru-RU" sz="2400" dirty="0">
                <a:latin typeface="Calibri" pitchFamily="34" charset="0"/>
              </a:rPr>
              <a:t>  своего </a:t>
            </a:r>
            <a:r>
              <a:rPr lang="ru-RU" sz="2400" b="1" dirty="0">
                <a:latin typeface="Calibri" pitchFamily="34" charset="0"/>
              </a:rPr>
              <a:t>отношения</a:t>
            </a:r>
            <a:r>
              <a:rPr lang="ru-RU" sz="2400" dirty="0">
                <a:latin typeface="Calibri" pitchFamily="34" charset="0"/>
              </a:rPr>
              <a:t> к себе, другим людям и событиям.</a:t>
            </a:r>
          </a:p>
          <a:p>
            <a:r>
              <a:rPr lang="ru-RU" sz="2400" dirty="0">
                <a:latin typeface="Calibri" pitchFamily="34" charset="0"/>
              </a:rPr>
              <a:t>Переживание</a:t>
            </a:r>
            <a:endParaRPr lang="ru-RU" sz="2400" dirty="0"/>
          </a:p>
          <a:p>
            <a:r>
              <a:rPr lang="ru-RU" sz="2400" dirty="0">
                <a:latin typeface="Calibri" pitchFamily="34" charset="0"/>
              </a:rPr>
              <a:t>Отношение</a:t>
            </a: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Эмоции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Обычно эмоции отражает наше лицо</a:t>
            </a:r>
          </a:p>
        </p:txBody>
      </p:sp>
      <p:pic>
        <p:nvPicPr>
          <p:cNvPr id="6" name="Content Placeholder 5" descr="1o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524618" y="555526"/>
            <a:ext cx="6151838" cy="432048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Брови </a:t>
            </a:r>
            <a:br>
              <a:rPr lang="ja-JP" altLang="en-US" dirty="0"/>
            </a:br>
            <a:endParaRPr lang="ru-RU" dirty="0"/>
          </a:p>
          <a:p>
            <a:r>
              <a:rPr lang="ru-RU" dirty="0"/>
              <a:t>Глаза </a:t>
            </a:r>
            <a:br>
              <a:rPr lang="ru-RU" dirty="0"/>
            </a:br>
            <a:endParaRPr lang="ru-RU" dirty="0"/>
          </a:p>
          <a:p>
            <a:r>
              <a:rPr lang="ru-RU" dirty="0"/>
              <a:t>Рот</a:t>
            </a:r>
          </a:p>
        </p:txBody>
      </p:sp>
      <p:pic>
        <p:nvPicPr>
          <p:cNvPr id="8" name="Content Placeholder 7" descr="6_html_m4a994a67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362200" y="2251447"/>
            <a:ext cx="6400800" cy="155500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8" name="Content Placeholder 7" descr="56aa652ab71c0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477341" y="843557"/>
            <a:ext cx="6055099" cy="4289029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6" name="Content Placeholder 5" descr="194u3unpphouupng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509411" y="1428750"/>
            <a:ext cx="6106378" cy="32004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Content Placeholder 7" descr="image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679332" y="987574"/>
            <a:ext cx="5493067" cy="38891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6" name="Content Placeholder 5" descr="i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3679" t="1961" b="3922"/>
          <a:stretch>
            <a:fillRect/>
          </a:stretch>
        </p:blipFill>
        <p:spPr>
          <a:xfrm>
            <a:off x="2627784" y="1131590"/>
            <a:ext cx="5659680" cy="345638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51716" b="64785"/>
          <a:stretch>
            <a:fillRect/>
          </a:stretch>
        </p:blipFill>
        <p:spPr>
          <a:xfrm>
            <a:off x="2761560" y="699542"/>
            <a:ext cx="4840580" cy="388843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9900" b="67720"/>
          <a:stretch>
            <a:fillRect/>
          </a:stretch>
        </p:blipFill>
        <p:spPr>
          <a:xfrm>
            <a:off x="2559049" y="771549"/>
            <a:ext cx="5685359" cy="4034771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t="33748" r="51716" b="35439"/>
          <a:stretch>
            <a:fillRect/>
          </a:stretch>
        </p:blipFill>
        <p:spPr>
          <a:xfrm>
            <a:off x="2641873" y="483518"/>
            <a:ext cx="6084327" cy="4276591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8284" t="33748" b="35439"/>
          <a:stretch>
            <a:fillRect/>
          </a:stretch>
        </p:blipFill>
        <p:spPr>
          <a:xfrm>
            <a:off x="2998111" y="1059582"/>
            <a:ext cx="5266871" cy="3456384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t="63093" r="51716"/>
          <a:stretch>
            <a:fillRect/>
          </a:stretch>
        </p:blipFill>
        <p:spPr>
          <a:xfrm>
            <a:off x="2843808" y="555526"/>
            <a:ext cx="4923946" cy="414540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8284" t="63093"/>
          <a:stretch>
            <a:fillRect/>
          </a:stretch>
        </p:blipFill>
        <p:spPr>
          <a:xfrm>
            <a:off x="2851011" y="699541"/>
            <a:ext cx="5249381" cy="412615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Дорисуйте!</a:t>
            </a:r>
          </a:p>
        </p:txBody>
      </p:sp>
      <p:pic>
        <p:nvPicPr>
          <p:cNvPr id="6" name="Content Placeholder 5" descr="3_html_m45c7db84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410250" y="1707654"/>
            <a:ext cx="6338214" cy="2656639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" name="Content Placeholder 13" descr="1_html_m22960fa0.jpg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rcRect b="28286"/>
          <a:stretch>
            <a:fillRect/>
          </a:stretch>
        </p:blipFill>
        <p:spPr>
          <a:xfrm>
            <a:off x="2411760" y="1428750"/>
            <a:ext cx="5688632" cy="3204206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16" name="Content Placeholder 15" descr="1_html_m22960fa0.jpg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rcRect t="87464"/>
          <a:stretch>
            <a:fillRect/>
          </a:stretch>
        </p:blipFill>
        <p:spPr>
          <a:xfrm>
            <a:off x="742637" y="2139702"/>
            <a:ext cx="8149243" cy="2016224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latin typeface="Calibri" pitchFamily="34" charset="0"/>
              </a:rPr>
              <a:t>Проверьте себя</a:t>
            </a:r>
            <a:endParaRPr sz="3200" b="1" dirty="0">
              <a:latin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/>
            <a:r>
              <a:rPr lang="ru-RU" dirty="0"/>
              <a:t>0 -2 – вы спите? </a:t>
            </a:r>
          </a:p>
          <a:p>
            <a:pPr marL="514350" indent="-514350"/>
            <a:r>
              <a:rPr lang="ru-RU" dirty="0"/>
              <a:t>3-4  - хорошо</a:t>
            </a:r>
          </a:p>
          <a:p>
            <a:pPr marL="514350" indent="-514350"/>
            <a:r>
              <a:rPr lang="ru-RU" dirty="0"/>
              <a:t>5-6 – очень хорошо</a:t>
            </a:r>
          </a:p>
          <a:p>
            <a:pPr marL="514350" indent="-514350"/>
            <a:r>
              <a:rPr lang="ru-RU" dirty="0"/>
              <a:t>7-9 – вы психолог?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136</Words>
  <Application>Microsoft Office PowerPoint</Application>
  <PresentationFormat>Экран (16:9)</PresentationFormat>
  <Paragraphs>53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Tw Cen MT</vt:lpstr>
      <vt:lpstr>Wingdings</vt:lpstr>
      <vt:lpstr>Wingdings 2</vt:lpstr>
      <vt:lpstr>WidescreenPresentation</vt:lpstr>
      <vt:lpstr>Эмоции</vt:lpstr>
      <vt:lpstr>Эмоции</vt:lpstr>
      <vt:lpstr>Эмоции</vt:lpstr>
      <vt:lpstr>Настроение</vt:lpstr>
      <vt:lpstr>Какое ваше настроение сейчас?</vt:lpstr>
      <vt:lpstr>Какое ваше настроение сейчас?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Какая это эмоция?</vt:lpstr>
      <vt:lpstr>Какая это эмоция?</vt:lpstr>
      <vt:lpstr>Проверьте себя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2009-11-06T02:22:18Z</dcterms:created>
  <dcterms:modified xsi:type="dcterms:W3CDTF">2022-01-22T05:46:29Z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