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4"/>
  </p:notesMasterIdLst>
  <p:sldIdLst>
    <p:sldId id="256" r:id="rId2"/>
    <p:sldId id="458" r:id="rId3"/>
    <p:sldId id="472" r:id="rId4"/>
    <p:sldId id="463" r:id="rId5"/>
    <p:sldId id="267" r:id="rId6"/>
    <p:sldId id="471" r:id="rId7"/>
    <p:sldId id="473" r:id="rId8"/>
    <p:sldId id="479" r:id="rId9"/>
    <p:sldId id="480" r:id="rId10"/>
    <p:sldId id="481" r:id="rId11"/>
    <p:sldId id="474" r:id="rId12"/>
    <p:sldId id="475" r:id="rId13"/>
    <p:sldId id="462" r:id="rId14"/>
    <p:sldId id="476" r:id="rId15"/>
    <p:sldId id="461" r:id="rId16"/>
    <p:sldId id="464" r:id="rId17"/>
    <p:sldId id="465" r:id="rId18"/>
    <p:sldId id="466" r:id="rId19"/>
    <p:sldId id="467" r:id="rId20"/>
    <p:sldId id="468" r:id="rId21"/>
    <p:sldId id="469" r:id="rId22"/>
    <p:sldId id="470" r:id="rId23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87599" autoAdjust="0"/>
  </p:normalViewPr>
  <p:slideViewPr>
    <p:cSldViewPr>
      <p:cViewPr varScale="1">
        <p:scale>
          <a:sx n="98" d="100"/>
          <a:sy n="98" d="100"/>
        </p:scale>
        <p:origin x="31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22.01.2022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Мотивация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pic>
        <p:nvPicPr>
          <p:cNvPr id="14" name="Content Placeholder 13" descr="249676_html_m4bb1a20b.png"/>
          <p:cNvPicPr>
            <a:picLocks noGrp="1" noChangeAspect="1"/>
          </p:cNvPicPr>
          <p:nvPr>
            <p:ph sz="quarter" idx="4294967295"/>
          </p:nvPr>
        </p:nvPicPr>
        <p:blipFill>
          <a:blip r:embed="rId10" cstate="print"/>
          <a:stretch>
            <a:fillRect/>
          </a:stretch>
        </p:blipFill>
        <p:spPr>
          <a:xfrm>
            <a:off x="1115616" y="339502"/>
            <a:ext cx="7488832" cy="436428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026518"/>
          </a:xfrm>
        </p:spPr>
        <p:txBody>
          <a:bodyPr/>
          <a:lstStyle/>
          <a:p>
            <a:r>
              <a:rPr lang="ru-RU" dirty="0"/>
              <a:t>Потребность -</a:t>
            </a:r>
          </a:p>
          <a:p>
            <a:r>
              <a:rPr lang="ru-RU" dirty="0"/>
              <a:t>Удовлетворение -</a:t>
            </a:r>
          </a:p>
          <a:p>
            <a:r>
              <a:rPr lang="ru-RU" dirty="0"/>
              <a:t>Действие -</a:t>
            </a:r>
          </a:p>
          <a:p>
            <a:r>
              <a:rPr lang="ru-RU" dirty="0"/>
              <a:t>Цель -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Calibri" pitchFamily="34" charset="0"/>
              </a:rPr>
              <a:t>Мотивация: простая модель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466_html_m677a46c4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1874" b="14570"/>
          <a:stretch>
            <a:fillRect/>
          </a:stretch>
        </p:blipFill>
        <p:spPr>
          <a:xfrm>
            <a:off x="539553" y="1635645"/>
            <a:ext cx="8300350" cy="289192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pic>
        <p:nvPicPr>
          <p:cNvPr id="5" name="Content Placeholder 4" descr="motivaciya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861840" y="1428750"/>
            <a:ext cx="5401519" cy="32004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>
          <a:xfrm>
            <a:off x="323528" y="118110"/>
            <a:ext cx="8568952" cy="1005840"/>
          </a:xfrm>
        </p:spPr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Мотивация: развитие потребностей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image04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1539" b="17241"/>
          <a:stretch>
            <a:fillRect/>
          </a:stretch>
        </p:blipFill>
        <p:spPr>
          <a:xfrm>
            <a:off x="611560" y="2067694"/>
            <a:ext cx="7992888" cy="230425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Потребность – </a:t>
            </a:r>
            <a:r>
              <a:rPr lang="ru-RU" altLang="ja-JP" dirty="0"/>
              <a:t>необходимость во внешнем благе, в том, что нужно человеку для жизни.</a:t>
            </a:r>
            <a:endParaRPr lang="ru-RU" dirty="0"/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10376"/>
            <a:ext cx="5759299" cy="46376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Потребности зависят от личности</a:t>
            </a:r>
          </a:p>
        </p:txBody>
      </p:sp>
      <p:pic>
        <p:nvPicPr>
          <p:cNvPr id="9" name="Content Placeholder 8" descr="i (2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83568" y="1833517"/>
            <a:ext cx="3676880" cy="2754457"/>
          </a:xfrm>
        </p:spPr>
      </p:pic>
      <p:pic>
        <p:nvPicPr>
          <p:cNvPr id="10" name="Content Placeholder 9" descr="9703.jp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5649556" y="1924050"/>
            <a:ext cx="2305764" cy="2628900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ru-RU" dirty="0"/>
              <a:t>Потребности подростка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ru-RU" dirty="0"/>
              <a:t>Потребности любителя поесть…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Потребности зависят от личности</a:t>
            </a:r>
          </a:p>
        </p:txBody>
      </p:sp>
      <p:pic>
        <p:nvPicPr>
          <p:cNvPr id="11" name="Content Placeholder 10" descr="o-POVERTY-facebook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313520"/>
            <a:ext cx="6768752" cy="338437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Мотив – это предмет потребности.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259632" y="2057400"/>
            <a:ext cx="7235081" cy="1234430"/>
          </a:xfrm>
        </p:spPr>
        <p:txBody>
          <a:bodyPr/>
          <a:lstStyle/>
          <a:p>
            <a:r>
              <a:rPr lang="ru-RU" dirty="0"/>
              <a:t>Цель – образ желаемого результата действий по достижению мотива. 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Словарь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-1203191445340-L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909886" y="1036076"/>
            <a:ext cx="5550546" cy="391193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Цели: образ желаемого будущего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dirty="0"/>
              <a:t>Какие цели есть на рисунке?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-1203191445340-L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909886" y="1036076"/>
            <a:ext cx="5550546" cy="391193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0004-004-Motiv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1394959040_4.gif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271837" y="1538287"/>
            <a:ext cx="4581525" cy="298132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detail_qqq.gif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9549" t="10965" r="8552" b="34750"/>
          <a:stretch>
            <a:fillRect/>
          </a:stretch>
        </p:blipFill>
        <p:spPr>
          <a:xfrm>
            <a:off x="2555776" y="1203596"/>
            <a:ext cx="5969084" cy="3600401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f16087-1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619375" y="2147887"/>
            <a:ext cx="5886450" cy="17621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i (3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131840" y="2005012"/>
            <a:ext cx="4335760" cy="2330471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9" name="Content Placeholder 8" descr="i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4214812" y="2005012"/>
            <a:ext cx="2695575" cy="204787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Content Placeholder 5" descr="struktura-lichnostijpg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Мотивация</a:t>
            </a:r>
            <a:endParaRPr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2400" dirty="0"/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7" name="Content Placeholder 6" descr="img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29000" y="1428750"/>
            <a:ext cx="4267200" cy="32004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100</Words>
  <Application>Microsoft Office PowerPoint</Application>
  <PresentationFormat>Экран (16:9)</PresentationFormat>
  <Paragraphs>44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Tw Cen MT</vt:lpstr>
      <vt:lpstr>Wingdings</vt:lpstr>
      <vt:lpstr>Wingdings 2</vt:lpstr>
      <vt:lpstr>WidescreenPresentation</vt:lpstr>
      <vt:lpstr>Мотивация</vt:lpstr>
      <vt:lpstr>Эмоции</vt:lpstr>
      <vt:lpstr>Словарь </vt:lpstr>
      <vt:lpstr>Мотивация: простая модель</vt:lpstr>
      <vt:lpstr>Мотивация</vt:lpstr>
      <vt:lpstr>Мотивация: развитие потребностей</vt:lpstr>
      <vt:lpstr>Словарь </vt:lpstr>
      <vt:lpstr>Презентация PowerPoint</vt:lpstr>
      <vt:lpstr>Потребности зависят от личности</vt:lpstr>
      <vt:lpstr>Потребности зависят от личности</vt:lpstr>
      <vt:lpstr>Словарь </vt:lpstr>
      <vt:lpstr>Словарь </vt:lpstr>
      <vt:lpstr>Цели: образ желаемого будущего</vt:lpstr>
      <vt:lpstr>Цели: образ желаемого будущего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  <vt:lpstr>Мотивация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2009-11-06T02:22:18Z</dcterms:created>
  <dcterms:modified xsi:type="dcterms:W3CDTF">2022-01-22T05:43:42Z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