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3" r:id="rId6"/>
    <p:sldId id="259" r:id="rId7"/>
    <p:sldId id="262" r:id="rId8"/>
    <p:sldId id="260" r:id="rId9"/>
    <p:sldId id="265" r:id="rId10"/>
    <p:sldId id="266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31940-E080-4AC5-A675-B6D3315AD26B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Психология человека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для контроля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ctr">
              <a:buNone/>
            </a:pPr>
            <a:r>
              <a:rPr lang="ru-RU" dirty="0"/>
              <a:t>ВАРИАНТЫ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Каждый человек - психолог? Почему?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Вы – психолог? Почему?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Кто такой житейский психолог?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Кто такой научный психолог?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628800"/>
            <a:ext cx="7772400" cy="1362075"/>
          </a:xfrm>
        </p:spPr>
        <p:txBody>
          <a:bodyPr/>
          <a:lstStyle/>
          <a:p>
            <a:r>
              <a:rPr lang="ru-RU" dirty="0"/>
              <a:t>Психологическая информация о человеке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br>
              <a:rPr lang="en-US" dirty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920880" cy="1728192"/>
          </a:xfrm>
        </p:spPr>
        <p:txBody>
          <a:bodyPr>
            <a:normAutofit/>
          </a:bodyPr>
          <a:lstStyle/>
          <a:p>
            <a:r>
              <a:rPr lang="ru-RU" dirty="0"/>
              <a:t>Основной принцип психологии – принцип детерминизма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3429000"/>
            <a:ext cx="6728792" cy="2448272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chemeClr val="tx1"/>
                </a:solidFill>
              </a:rPr>
              <a:t>Это означает, что каждое психологическое явление всегда имеет:</a:t>
            </a:r>
          </a:p>
          <a:p>
            <a:pPr marL="514350" indent="-514350">
              <a:buAutoNum type="arabicParenR"/>
            </a:pPr>
            <a:r>
              <a:rPr lang="ru-RU" dirty="0">
                <a:solidFill>
                  <a:schemeClr val="tx1"/>
                </a:solidFill>
              </a:rPr>
              <a:t>Причину</a:t>
            </a:r>
          </a:p>
          <a:p>
            <a:pPr marL="514350" indent="-514350">
              <a:buAutoNum type="arabicParenR"/>
            </a:pPr>
            <a:r>
              <a:rPr lang="ru-RU" dirty="0">
                <a:solidFill>
                  <a:schemeClr val="tx1"/>
                </a:solidFill>
              </a:rPr>
              <a:t>Внешнее проявление  </a:t>
            </a:r>
            <a:r>
              <a:rPr lang="ja-JP" altLang="en-US" dirty="0"/>
              <a:t> 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Психологическая информация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Это </a:t>
            </a:r>
            <a:r>
              <a:rPr lang="ru-RU" b="1" u="sng" dirty="0"/>
              <a:t>конкретные</a:t>
            </a:r>
            <a:r>
              <a:rPr lang="ru-RU" dirty="0"/>
              <a:t>  знания о конкретном человеке: </a:t>
            </a:r>
          </a:p>
          <a:p>
            <a:pPr marL="514350" indent="-514350">
              <a:buAutoNum type="arabicParenR"/>
            </a:pPr>
            <a:r>
              <a:rPr lang="ru-RU" dirty="0"/>
              <a:t>Информация о человеке, как биологическом существе</a:t>
            </a:r>
            <a:endParaRPr lang="ru-RU" altLang="ja-JP" dirty="0"/>
          </a:p>
          <a:p>
            <a:pPr marL="514350" indent="-514350">
              <a:buNone/>
            </a:pPr>
            <a:r>
              <a:rPr lang="ru-RU" dirty="0"/>
              <a:t> – пол </a:t>
            </a:r>
            <a:r>
              <a:rPr lang="ja-JP" altLang="en-US" dirty="0"/>
              <a:t> </a:t>
            </a:r>
            <a:r>
              <a:rPr lang="ru-RU" dirty="0"/>
              <a:t>, возраст </a:t>
            </a:r>
            <a:r>
              <a:rPr lang="ja-JP" altLang="en-US" dirty="0"/>
              <a:t> </a:t>
            </a:r>
            <a:r>
              <a:rPr lang="ru-RU" dirty="0"/>
              <a:t>,</a:t>
            </a:r>
          </a:p>
          <a:p>
            <a:pPr marL="514350" indent="-514350">
              <a:buNone/>
            </a:pPr>
            <a:r>
              <a:rPr lang="ru-RU" dirty="0"/>
              <a:t> телесные особенности, </a:t>
            </a:r>
          </a:p>
          <a:p>
            <a:pPr marL="514350" indent="-514350">
              <a:buNone/>
            </a:pPr>
            <a:r>
              <a:rPr lang="ru-RU" dirty="0"/>
              <a:t>состояние здоровья </a:t>
            </a:r>
            <a:r>
              <a:rPr lang="ru-RU" altLang="ja-JP" dirty="0"/>
              <a:t>и др.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Психологическая информация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endParaRPr lang="ru-RU" dirty="0"/>
          </a:p>
          <a:p>
            <a:pPr>
              <a:spcBef>
                <a:spcPts val="0"/>
              </a:spcBef>
              <a:buNone/>
            </a:pPr>
            <a:r>
              <a:rPr lang="ru-RU" dirty="0"/>
              <a:t>2) о его близких (семья, друзья и др.) </a:t>
            </a:r>
          </a:p>
          <a:p>
            <a:pPr>
              <a:spcBef>
                <a:spcPts val="0"/>
              </a:spcBef>
              <a:buNone/>
            </a:pPr>
            <a:endParaRPr lang="ru-RU" dirty="0"/>
          </a:p>
          <a:p>
            <a:pPr>
              <a:spcBef>
                <a:spcPts val="0"/>
              </a:spcBef>
              <a:buNone/>
            </a:pPr>
            <a:r>
              <a:rPr lang="ru-RU" dirty="0"/>
              <a:t> </a:t>
            </a:r>
            <a:endParaRPr lang="ja-JP" altLang="en-US" dirty="0"/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br>
              <a:rPr lang="zh-CN" altLang="en-US" dirty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Психологическая информация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1628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3) о социальной и экономической обстановке, </a:t>
            </a:r>
          </a:p>
          <a:p>
            <a:pPr>
              <a:buNone/>
            </a:pPr>
            <a:r>
              <a:rPr lang="ru-RU" altLang="ja-JP" dirty="0"/>
              <a:t>; , </a:t>
            </a:r>
            <a:r>
              <a:rPr lang="ru-RU" dirty="0"/>
              <a:t>в которой живет человек: </a:t>
            </a:r>
          </a:p>
          <a:p>
            <a:pPr>
              <a:buNone/>
            </a:pPr>
            <a:r>
              <a:rPr lang="ru-RU" dirty="0"/>
              <a:t>быт, </a:t>
            </a:r>
            <a:r>
              <a:rPr lang="ja-JP" altLang="en-US" dirty="0"/>
              <a:t> </a:t>
            </a:r>
            <a:endParaRPr lang="ru-RU" dirty="0"/>
          </a:p>
          <a:p>
            <a:pPr>
              <a:buNone/>
            </a:pPr>
            <a:r>
              <a:rPr lang="ru-RU" dirty="0"/>
              <a:t>занятия, </a:t>
            </a:r>
          </a:p>
          <a:p>
            <a:pPr>
              <a:buNone/>
            </a:pPr>
            <a:r>
              <a:rPr lang="ru-RU" dirty="0"/>
              <a:t>досуг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Психологическая информация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Все эти знания позволяют сделать вывод о психологических особенностях человека.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Психологическая информация: источники информации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pPr marL="514350" indent="-514350">
              <a:buAutoNum type="arabicParenR"/>
            </a:pPr>
            <a:r>
              <a:rPr lang="ru-RU" dirty="0"/>
              <a:t>Биологические свойства: пол, возраст.</a:t>
            </a:r>
          </a:p>
          <a:p>
            <a:pPr marL="514350" indent="-514350">
              <a:buAutoNum type="arabicParenR"/>
            </a:pPr>
            <a:r>
              <a:rPr lang="ru-RU" dirty="0"/>
              <a:t>Процесс и результаты его деятельности.</a:t>
            </a:r>
            <a:r>
              <a:rPr lang="ja-JP" altLang="en-US" dirty="0"/>
              <a:t>  </a:t>
            </a:r>
            <a:endParaRPr lang="ru-RU" dirty="0"/>
          </a:p>
          <a:p>
            <a:pPr marL="514350" indent="-514350">
              <a:buAutoNum type="arabicParenR"/>
            </a:pPr>
            <a:r>
              <a:rPr lang="ru-RU" dirty="0"/>
              <a:t>Речь </a:t>
            </a:r>
            <a:r>
              <a:rPr lang="ja-JP" altLang="en-US" dirty="0"/>
              <a:t>  </a:t>
            </a:r>
            <a:r>
              <a:rPr lang="ru-RU" dirty="0"/>
              <a:t> (слова, сказанные человеком).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Психологическая информация: источники информации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pPr marL="514350" indent="-514350">
              <a:buNone/>
            </a:pPr>
            <a:r>
              <a:rPr lang="ru-RU" dirty="0"/>
              <a:t>4) Предметы, которыми пользуется человек: одежда, вещи, автомобиль, телефон и др.</a:t>
            </a:r>
          </a:p>
          <a:p>
            <a:pPr marL="514350" indent="-514350">
              <a:buNone/>
            </a:pPr>
            <a:r>
              <a:rPr lang="ru-RU" dirty="0"/>
              <a:t>5) Предметы, которые создает человек (например, произведения искусства</a:t>
            </a:r>
            <a:r>
              <a:rPr lang="ru-RU" altLang="zh-CN" dirty="0"/>
              <a:t>)</a:t>
            </a:r>
            <a:r>
              <a:rPr lang="ru-RU" dirty="0"/>
              <a:t>.</a:t>
            </a:r>
          </a:p>
          <a:p>
            <a:pPr>
              <a:buNone/>
            </a:pPr>
            <a:r>
              <a:rPr lang="ru-RU" dirty="0"/>
              <a:t> 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Психологическая информация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Это конкретные знания о конкретном человеке, это могут быть и знания о его близких, о социальной и экономической обстановке, его окружающей, это могут быть знания, характеризующие его как биологическое существо и т. п. Все эти знания позволяют судить о поле, возрасте, способах мышления человека, его чувствах и желаниях, о его возможностях действовать в окружающем мире. О человеке говорят и предметы, созданные и используемые им.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278</Words>
  <Application>Microsoft Office PowerPoint</Application>
  <PresentationFormat>Экран (4:3)</PresentationFormat>
  <Paragraphs>47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Психология человека</vt:lpstr>
      <vt:lpstr>Вопросы для контроля</vt:lpstr>
      <vt:lpstr>Психологическая информация о человеке</vt:lpstr>
      <vt:lpstr>Основной принцип психологии – принцип детерминизма</vt:lpstr>
      <vt:lpstr>Психологическая информация</vt:lpstr>
      <vt:lpstr>Психологическая информация</vt:lpstr>
      <vt:lpstr>Психологическая информация</vt:lpstr>
      <vt:lpstr>Психологическая информация</vt:lpstr>
      <vt:lpstr>Психологическая информация: источники информации</vt:lpstr>
      <vt:lpstr>Психологическая информация: источники информации</vt:lpstr>
      <vt:lpstr>Психологическая информация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человека</dc:title>
  <dc:creator>user</dc:creator>
  <cp:lastModifiedBy>Михаил Тихомиров</cp:lastModifiedBy>
  <cp:revision>12</cp:revision>
  <dcterms:created xsi:type="dcterms:W3CDTF">2016-03-10T02:35:02Z</dcterms:created>
  <dcterms:modified xsi:type="dcterms:W3CDTF">2022-01-22T05:37:25Z</dcterms:modified>
</cp:coreProperties>
</file>