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34"/>
  </p:notesMasterIdLst>
  <p:handoutMasterIdLst>
    <p:handoutMasterId r:id="rId35"/>
  </p:handoutMasterIdLst>
  <p:sldIdLst>
    <p:sldId id="257" r:id="rId2"/>
    <p:sldId id="282" r:id="rId3"/>
    <p:sldId id="283" r:id="rId4"/>
    <p:sldId id="259" r:id="rId5"/>
    <p:sldId id="258" r:id="rId6"/>
    <p:sldId id="271" r:id="rId7"/>
    <p:sldId id="267" r:id="rId8"/>
    <p:sldId id="264" r:id="rId9"/>
    <p:sldId id="261" r:id="rId10"/>
    <p:sldId id="265" r:id="rId11"/>
    <p:sldId id="260" r:id="rId12"/>
    <p:sldId id="263" r:id="rId13"/>
    <p:sldId id="272" r:id="rId14"/>
    <p:sldId id="262" r:id="rId15"/>
    <p:sldId id="269" r:id="rId16"/>
    <p:sldId id="279" r:id="rId17"/>
    <p:sldId id="270" r:id="rId18"/>
    <p:sldId id="278" r:id="rId19"/>
    <p:sldId id="280" r:id="rId20"/>
    <p:sldId id="273" r:id="rId21"/>
    <p:sldId id="274" r:id="rId22"/>
    <p:sldId id="276" r:id="rId23"/>
    <p:sldId id="275" r:id="rId24"/>
    <p:sldId id="281" r:id="rId25"/>
    <p:sldId id="277" r:id="rId26"/>
    <p:sldId id="284" r:id="rId27"/>
    <p:sldId id="289" r:id="rId28"/>
    <p:sldId id="287" r:id="rId29"/>
    <p:sldId id="288" r:id="rId30"/>
    <p:sldId id="286" r:id="rId31"/>
    <p:sldId id="285" r:id="rId32"/>
    <p:sldId id="290" r:id="rId33"/>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822" autoAdjust="0"/>
    <p:restoredTop sz="94660"/>
  </p:normalViewPr>
  <p:slideViewPr>
    <p:cSldViewPr snapToGrid="0">
      <p:cViewPr>
        <p:scale>
          <a:sx n="50" d="100"/>
          <a:sy n="50" d="100"/>
        </p:scale>
        <p:origin x="402" y="540"/>
      </p:cViewPr>
      <p:guideLst/>
    </p:cSldViewPr>
  </p:slideViewPr>
  <p:notesTextViewPr>
    <p:cViewPr>
      <p:scale>
        <a:sx n="1" d="1"/>
        <a:sy n="1" d="1"/>
      </p:scale>
      <p:origin x="0" y="0"/>
    </p:cViewPr>
  </p:notesTextViewPr>
  <p:notesViewPr>
    <p:cSldViewPr snapToGrid="0">
      <p:cViewPr varScale="1">
        <p:scale>
          <a:sx n="124" d="100"/>
          <a:sy n="124" d="100"/>
        </p:scale>
        <p:origin x="49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70FD8F-0050-42E3-8B3A-6ED7CFB9852E}" type="doc">
      <dgm:prSet loTypeId="urn:microsoft.com/office/officeart/2016/7/layout/RoundedRectangleTimeline" loCatId="process" qsTypeId="urn:microsoft.com/office/officeart/2005/8/quickstyle/simple1" qsCatId="simple" csTypeId="urn:microsoft.com/office/officeart/2005/8/colors/accent1_3" csCatId="accent1" phldr="1"/>
      <dgm:spPr/>
      <dgm:t>
        <a:bodyPr rtlCol="0"/>
        <a:lstStyle/>
        <a:p>
          <a:pPr rtl="0"/>
          <a:endParaRPr lang="en-US"/>
        </a:p>
      </dgm:t>
    </dgm:pt>
    <dgm:pt modelId="{8DB5D7D5-6A1C-4ABC-8850-759A9D876047}">
      <dgm:prSet/>
      <dgm:spPr/>
      <dgm:t>
        <a:bodyPr rtlCol="0"/>
        <a:lstStyle/>
        <a:p>
          <a:pPr rtl="0"/>
          <a:r>
            <a:rPr lang="ru" dirty="0"/>
            <a:t>состояние.</a:t>
          </a:r>
        </a:p>
      </dgm:t>
    </dgm:pt>
    <dgm:pt modelId="{D8874F40-D7B0-41DE-BB6F-A6014FEAB2D7}" type="parTrans" cxnId="{C5202EE1-10E9-4076-9D55-9E0CF8B152AF}">
      <dgm:prSet/>
      <dgm:spPr/>
      <dgm:t>
        <a:bodyPr rtlCol="0"/>
        <a:lstStyle/>
        <a:p>
          <a:pPr rtl="0"/>
          <a:endParaRPr lang="en-US"/>
        </a:p>
      </dgm:t>
    </dgm:pt>
    <dgm:pt modelId="{BD6E0A2E-99C8-4F5A-971A-CD211D1099FF}" type="sibTrans" cxnId="{C5202EE1-10E9-4076-9D55-9E0CF8B152AF}">
      <dgm:prSet/>
      <dgm:spPr/>
      <dgm:t>
        <a:bodyPr rtlCol="0"/>
        <a:lstStyle/>
        <a:p>
          <a:pPr rtl="0"/>
          <a:endParaRPr lang="en-US"/>
        </a:p>
      </dgm:t>
    </dgm:pt>
    <dgm:pt modelId="{96262926-A67D-4E4E-9515-5EBC67F0B634}">
      <dgm:prSet/>
      <dgm:spPr/>
      <dgm:t>
        <a:bodyPr rtlCol="0"/>
        <a:lstStyle/>
        <a:p>
          <a:pPr rtl="0"/>
          <a:r>
            <a:rPr lang="ru" dirty="0"/>
            <a:t>Событие</a:t>
          </a:r>
        </a:p>
      </dgm:t>
    </dgm:pt>
    <dgm:pt modelId="{EC74E552-C501-4B0E-9400-E8B410F53D50}" type="parTrans" cxnId="{8C5B110A-FBC3-4CBF-BED2-413E87D4DAD5}">
      <dgm:prSet/>
      <dgm:spPr/>
      <dgm:t>
        <a:bodyPr rtlCol="0"/>
        <a:lstStyle/>
        <a:p>
          <a:pPr rtl="0"/>
          <a:endParaRPr lang="en-US"/>
        </a:p>
      </dgm:t>
    </dgm:pt>
    <dgm:pt modelId="{1DA7ACEB-F642-43C1-BCB5-F580B9B985B9}" type="sibTrans" cxnId="{8C5B110A-FBC3-4CBF-BED2-413E87D4DAD5}">
      <dgm:prSet/>
      <dgm:spPr/>
      <dgm:t>
        <a:bodyPr rtlCol="0"/>
        <a:lstStyle/>
        <a:p>
          <a:pPr rtl="0"/>
          <a:endParaRPr lang="en-US"/>
        </a:p>
      </dgm:t>
    </dgm:pt>
    <dgm:pt modelId="{C5146535-FD3D-4589-98A3-623B8DA4B8DB}">
      <dgm:prSet/>
      <dgm:spPr/>
      <dgm:t>
        <a:bodyPr rtlCol="0"/>
        <a:lstStyle/>
        <a:p>
          <a:pPr rtl="0"/>
          <a:r>
            <a:rPr lang="ru" dirty="0"/>
            <a:t>состояние.</a:t>
          </a:r>
        </a:p>
      </dgm:t>
    </dgm:pt>
    <dgm:pt modelId="{20848F78-EC70-4162-96CE-CC68006930F0}" type="parTrans" cxnId="{8EBF857E-7408-4941-91E4-293B0F59EEF7}">
      <dgm:prSet/>
      <dgm:spPr/>
      <dgm:t>
        <a:bodyPr rtlCol="0"/>
        <a:lstStyle/>
        <a:p>
          <a:pPr rtl="0"/>
          <a:endParaRPr lang="en-US"/>
        </a:p>
      </dgm:t>
    </dgm:pt>
    <dgm:pt modelId="{7A3CCAF8-AC3A-401E-AEDD-44BBC1AA9C31}" type="sibTrans" cxnId="{8EBF857E-7408-4941-91E4-293B0F59EEF7}">
      <dgm:prSet/>
      <dgm:spPr/>
      <dgm:t>
        <a:bodyPr rtlCol="0"/>
        <a:lstStyle/>
        <a:p>
          <a:pPr rtl="0"/>
          <a:endParaRPr lang="en-US"/>
        </a:p>
      </dgm:t>
    </dgm:pt>
    <dgm:pt modelId="{E80CA270-6C90-4E17-ACEA-46B56AD54DD1}">
      <dgm:prSet/>
      <dgm:spPr/>
      <dgm:t>
        <a:bodyPr rtlCol="0"/>
        <a:lstStyle/>
        <a:p>
          <a:pPr rtl="0"/>
          <a:r>
            <a:rPr lang="ru" dirty="0"/>
            <a:t>Переживание</a:t>
          </a:r>
        </a:p>
      </dgm:t>
    </dgm:pt>
    <dgm:pt modelId="{7EEC8067-96EF-4BE0-8BE3-BA59ED78A31F}" type="parTrans" cxnId="{2DC28DF8-5C1B-4F53-A4C1-D5B63FB54BAF}">
      <dgm:prSet/>
      <dgm:spPr/>
      <dgm:t>
        <a:bodyPr rtlCol="0"/>
        <a:lstStyle/>
        <a:p>
          <a:pPr rtl="0"/>
          <a:endParaRPr lang="en-US"/>
        </a:p>
      </dgm:t>
    </dgm:pt>
    <dgm:pt modelId="{1AFE46E5-6B07-4894-8ECB-21BD7E7B8AF1}" type="sibTrans" cxnId="{2DC28DF8-5C1B-4F53-A4C1-D5B63FB54BAF}">
      <dgm:prSet/>
      <dgm:spPr/>
      <dgm:t>
        <a:bodyPr rtlCol="0"/>
        <a:lstStyle/>
        <a:p>
          <a:pPr rtl="0"/>
          <a:endParaRPr lang="en-US"/>
        </a:p>
      </dgm:t>
    </dgm:pt>
    <dgm:pt modelId="{09C152DA-7620-4852-8162-A77EC3609F3F}">
      <dgm:prSet/>
      <dgm:spPr/>
      <dgm:t>
        <a:bodyPr rtlCol="0"/>
        <a:lstStyle/>
        <a:p>
          <a:pPr rtl="0"/>
          <a:r>
            <a:rPr lang="ru" dirty="0"/>
            <a:t>состояние</a:t>
          </a:r>
        </a:p>
      </dgm:t>
    </dgm:pt>
    <dgm:pt modelId="{9F6D14C0-6C82-4CBD-8D6D-B0E117B6F2ED}" type="parTrans" cxnId="{23ECAC8B-17A4-4883-AA0E-06D66B7E788A}">
      <dgm:prSet/>
      <dgm:spPr/>
      <dgm:t>
        <a:bodyPr rtlCol="0"/>
        <a:lstStyle/>
        <a:p>
          <a:pPr rtl="0"/>
          <a:endParaRPr lang="en-US"/>
        </a:p>
      </dgm:t>
    </dgm:pt>
    <dgm:pt modelId="{0AE8D36D-0F0F-4206-AE39-0A2D73987B68}" type="sibTrans" cxnId="{23ECAC8B-17A4-4883-AA0E-06D66B7E788A}">
      <dgm:prSet/>
      <dgm:spPr/>
      <dgm:t>
        <a:bodyPr rtlCol="0"/>
        <a:lstStyle/>
        <a:p>
          <a:pPr rtl="0"/>
          <a:endParaRPr lang="en-US"/>
        </a:p>
      </dgm:t>
    </dgm:pt>
    <dgm:pt modelId="{6C8937BE-93F8-4DED-8538-1C601DAEBA66}">
      <dgm:prSet/>
      <dgm:spPr/>
      <dgm:t>
        <a:bodyPr rtlCol="0"/>
        <a:lstStyle/>
        <a:p>
          <a:pPr rtl="0"/>
          <a:r>
            <a:rPr lang="ru" dirty="0"/>
            <a:t>Завершение</a:t>
          </a:r>
        </a:p>
      </dgm:t>
    </dgm:pt>
    <dgm:pt modelId="{77D169C6-D77F-456D-B18B-D7BE016AD87A}" type="parTrans" cxnId="{FAA8D3DD-12E8-457D-9144-B037C5678347}">
      <dgm:prSet/>
      <dgm:spPr/>
      <dgm:t>
        <a:bodyPr rtlCol="0"/>
        <a:lstStyle/>
        <a:p>
          <a:pPr rtl="0"/>
          <a:endParaRPr lang="en-US"/>
        </a:p>
      </dgm:t>
    </dgm:pt>
    <dgm:pt modelId="{A97BE953-FA9D-4BA6-A92C-494DB1F3BA59}" type="sibTrans" cxnId="{FAA8D3DD-12E8-457D-9144-B037C5678347}">
      <dgm:prSet/>
      <dgm:spPr/>
      <dgm:t>
        <a:bodyPr rtlCol="0"/>
        <a:lstStyle/>
        <a:p>
          <a:pPr rtl="0"/>
          <a:endParaRPr lang="en-US"/>
        </a:p>
      </dgm:t>
    </dgm:pt>
    <dgm:pt modelId="{AB52B3CC-6563-466D-BFC3-9B6B5AFA0881}" type="pres">
      <dgm:prSet presAssocID="{6A70FD8F-0050-42E3-8B3A-6ED7CFB9852E}" presName="Name0" presStyleCnt="0">
        <dgm:presLayoutVars>
          <dgm:chMax/>
          <dgm:chPref/>
          <dgm:animLvl val="lvl"/>
        </dgm:presLayoutVars>
      </dgm:prSet>
      <dgm:spPr/>
    </dgm:pt>
    <dgm:pt modelId="{815EDF7B-AC93-4A61-87AA-CAA5D85C31A8}" type="pres">
      <dgm:prSet presAssocID="{8DB5D7D5-6A1C-4ABC-8850-759A9D876047}" presName="composite1" presStyleCnt="0"/>
      <dgm:spPr/>
    </dgm:pt>
    <dgm:pt modelId="{954381E7-0584-46DD-8108-E9BF4F2B5005}" type="pres">
      <dgm:prSet presAssocID="{8DB5D7D5-6A1C-4ABC-8850-759A9D876047}" presName="parent1" presStyleLbl="alignNode1" presStyleIdx="0" presStyleCnt="3" custLinFactNeighborX="-1127">
        <dgm:presLayoutVars>
          <dgm:chMax val="1"/>
          <dgm:chPref val="1"/>
          <dgm:bulletEnabled val="1"/>
        </dgm:presLayoutVars>
      </dgm:prSet>
      <dgm:spPr/>
    </dgm:pt>
    <dgm:pt modelId="{5A1B764B-0DC5-47CD-BDEA-9E67799496EC}" type="pres">
      <dgm:prSet presAssocID="{8DB5D7D5-6A1C-4ABC-8850-759A9D876047}" presName="Childtext1" presStyleLbl="revTx" presStyleIdx="0" presStyleCnt="3">
        <dgm:presLayoutVars>
          <dgm:bulletEnabled val="1"/>
        </dgm:presLayoutVars>
      </dgm:prSet>
      <dgm:spPr/>
    </dgm:pt>
    <dgm:pt modelId="{122B38A3-0442-4747-820C-1F37877E2B0E}" type="pres">
      <dgm:prSet presAssocID="{8DB5D7D5-6A1C-4ABC-8850-759A9D876047}" presName="ConnectLine1" presStyleLbl="sibTrans1D1" presStyleIdx="0" presStyleCnt="3"/>
      <dgm:spPr>
        <a:noFill/>
        <a:ln w="12700" cap="rnd" cmpd="sng" algn="ctr">
          <a:solidFill>
            <a:schemeClr val="accent1">
              <a:shade val="90000"/>
              <a:hueOff val="93466"/>
              <a:satOff val="1924"/>
              <a:lumOff val="8231"/>
              <a:alphaOff val="0"/>
            </a:schemeClr>
          </a:solidFill>
          <a:prstDash val="dash"/>
        </a:ln>
        <a:effectLst/>
      </dgm:spPr>
    </dgm:pt>
    <dgm:pt modelId="{A73181F6-69BB-4A47-8277-4671A45AC8C8}" type="pres">
      <dgm:prSet presAssocID="{8DB5D7D5-6A1C-4ABC-8850-759A9D876047}" presName="ConnectLineEnd1" presStyleLbl="lnNode1" presStyleIdx="0" presStyleCnt="3"/>
      <dgm:spPr/>
    </dgm:pt>
    <dgm:pt modelId="{6E76EADA-5F61-4A59-B2F8-FA10112079FC}" type="pres">
      <dgm:prSet presAssocID="{8DB5D7D5-6A1C-4ABC-8850-759A9D876047}" presName="EmptyPane1" presStyleCnt="0"/>
      <dgm:spPr/>
    </dgm:pt>
    <dgm:pt modelId="{A8189248-0785-43F1-844C-4DE92841F254}" type="pres">
      <dgm:prSet presAssocID="{BD6E0A2E-99C8-4F5A-971A-CD211D1099FF}" presName="spaceBetweenRectangles1" presStyleCnt="0"/>
      <dgm:spPr/>
    </dgm:pt>
    <dgm:pt modelId="{218D9CD7-D48D-464C-9A1C-0F322EC540B3}" type="pres">
      <dgm:prSet presAssocID="{C5146535-FD3D-4589-98A3-623B8DA4B8DB}" presName="composite1" presStyleCnt="0"/>
      <dgm:spPr/>
    </dgm:pt>
    <dgm:pt modelId="{30804A27-188E-4A17-8FFE-97BCCA0597B8}" type="pres">
      <dgm:prSet presAssocID="{C5146535-FD3D-4589-98A3-623B8DA4B8DB}" presName="parent1" presStyleLbl="alignNode1" presStyleIdx="1" presStyleCnt="3">
        <dgm:presLayoutVars>
          <dgm:chMax val="1"/>
          <dgm:chPref val="1"/>
          <dgm:bulletEnabled val="1"/>
        </dgm:presLayoutVars>
      </dgm:prSet>
      <dgm:spPr/>
    </dgm:pt>
    <dgm:pt modelId="{DF65791B-462E-4589-B98D-F60587330CA8}" type="pres">
      <dgm:prSet presAssocID="{C5146535-FD3D-4589-98A3-623B8DA4B8DB}" presName="Childtext1" presStyleLbl="revTx" presStyleIdx="1" presStyleCnt="3">
        <dgm:presLayoutVars>
          <dgm:bulletEnabled val="1"/>
        </dgm:presLayoutVars>
      </dgm:prSet>
      <dgm:spPr/>
    </dgm:pt>
    <dgm:pt modelId="{DBA410EB-5F61-4F46-92D9-C5B0AA59EE15}" type="pres">
      <dgm:prSet presAssocID="{C5146535-FD3D-4589-98A3-623B8DA4B8DB}" presName="ConnectLine1" presStyleLbl="sibTrans1D1" presStyleIdx="1" presStyleCnt="3"/>
      <dgm:spPr>
        <a:noFill/>
        <a:ln w="12700" cap="rnd" cmpd="sng" algn="ctr">
          <a:solidFill>
            <a:schemeClr val="accent1">
              <a:shade val="90000"/>
              <a:hueOff val="140199"/>
              <a:satOff val="2886"/>
              <a:lumOff val="12346"/>
              <a:alphaOff val="0"/>
            </a:schemeClr>
          </a:solidFill>
          <a:prstDash val="dash"/>
        </a:ln>
        <a:effectLst/>
      </dgm:spPr>
    </dgm:pt>
    <dgm:pt modelId="{E1220EDB-B75C-43A5-B862-97E4C09130A7}" type="pres">
      <dgm:prSet presAssocID="{C5146535-FD3D-4589-98A3-623B8DA4B8DB}" presName="ConnectLineEnd1" presStyleLbl="lnNode1" presStyleIdx="1" presStyleCnt="3"/>
      <dgm:spPr/>
    </dgm:pt>
    <dgm:pt modelId="{D8849157-215F-4E70-9735-315E97B5AC5C}" type="pres">
      <dgm:prSet presAssocID="{C5146535-FD3D-4589-98A3-623B8DA4B8DB}" presName="EmptyPane1" presStyleCnt="0"/>
      <dgm:spPr/>
    </dgm:pt>
    <dgm:pt modelId="{7C467054-22FE-4C18-9934-29D7168DFF63}" type="pres">
      <dgm:prSet presAssocID="{7A3CCAF8-AC3A-401E-AEDD-44BBC1AA9C31}" presName="spaceBetweenRectangles1" presStyleCnt="0"/>
      <dgm:spPr/>
    </dgm:pt>
    <dgm:pt modelId="{3E3E944D-A6EC-4962-9AC1-C585A4F97BDA}" type="pres">
      <dgm:prSet presAssocID="{09C152DA-7620-4852-8162-A77EC3609F3F}" presName="composite1" presStyleCnt="0"/>
      <dgm:spPr/>
    </dgm:pt>
    <dgm:pt modelId="{566B79CB-1A41-4F5C-BF91-58D94BF93913}" type="pres">
      <dgm:prSet presAssocID="{09C152DA-7620-4852-8162-A77EC3609F3F}" presName="parent1" presStyleLbl="alignNode1" presStyleIdx="2" presStyleCnt="3">
        <dgm:presLayoutVars>
          <dgm:chMax val="1"/>
          <dgm:chPref val="1"/>
          <dgm:bulletEnabled val="1"/>
        </dgm:presLayoutVars>
      </dgm:prSet>
      <dgm:spPr/>
    </dgm:pt>
    <dgm:pt modelId="{B4723E2A-4FF1-452A-BD25-8EC364F15A6F}" type="pres">
      <dgm:prSet presAssocID="{09C152DA-7620-4852-8162-A77EC3609F3F}" presName="Childtext1" presStyleLbl="revTx" presStyleIdx="2" presStyleCnt="3">
        <dgm:presLayoutVars>
          <dgm:bulletEnabled val="1"/>
        </dgm:presLayoutVars>
      </dgm:prSet>
      <dgm:spPr/>
    </dgm:pt>
    <dgm:pt modelId="{440E9361-37D2-4157-AF38-7B49AD23708B}" type="pres">
      <dgm:prSet presAssocID="{09C152DA-7620-4852-8162-A77EC3609F3F}" presName="ConnectLine1" presStyleLbl="sibTrans1D1" presStyleIdx="2" presStyleCnt="3"/>
      <dgm:spPr>
        <a:noFill/>
        <a:ln w="12700" cap="rnd" cmpd="sng" algn="ctr">
          <a:solidFill>
            <a:schemeClr val="accent1">
              <a:shade val="90000"/>
              <a:hueOff val="186931"/>
              <a:satOff val="3848"/>
              <a:lumOff val="16461"/>
              <a:alphaOff val="0"/>
            </a:schemeClr>
          </a:solidFill>
          <a:prstDash val="dash"/>
        </a:ln>
        <a:effectLst/>
      </dgm:spPr>
    </dgm:pt>
    <dgm:pt modelId="{C45E7B63-1C71-483E-A3A8-705CE86D4D8E}" type="pres">
      <dgm:prSet presAssocID="{09C152DA-7620-4852-8162-A77EC3609F3F}" presName="ConnectLineEnd1" presStyleLbl="lnNode1" presStyleIdx="2" presStyleCnt="3"/>
      <dgm:spPr/>
    </dgm:pt>
    <dgm:pt modelId="{4174F691-D9D3-451C-9893-D177DC3AED58}" type="pres">
      <dgm:prSet presAssocID="{09C152DA-7620-4852-8162-A77EC3609F3F}" presName="EmptyPane1" presStyleCnt="0"/>
      <dgm:spPr/>
    </dgm:pt>
  </dgm:ptLst>
  <dgm:cxnLst>
    <dgm:cxn modelId="{5C25BB02-FA66-40A4-9DA6-9E1CAE3A8D4E}" type="presOf" srcId="{C5146535-FD3D-4589-98A3-623B8DA4B8DB}" destId="{30804A27-188E-4A17-8FFE-97BCCA0597B8}" srcOrd="0" destOrd="0" presId="urn:microsoft.com/office/officeart/2016/7/layout/RoundedRectangleTimeline"/>
    <dgm:cxn modelId="{8C5B110A-FBC3-4CBF-BED2-413E87D4DAD5}" srcId="{8DB5D7D5-6A1C-4ABC-8850-759A9D876047}" destId="{96262926-A67D-4E4E-9515-5EBC67F0B634}" srcOrd="0" destOrd="0" parTransId="{EC74E552-C501-4B0E-9400-E8B410F53D50}" sibTransId="{1DA7ACEB-F642-43C1-BCB5-F580B9B985B9}"/>
    <dgm:cxn modelId="{84C67813-55CE-4EBC-9032-03BD847DC17E}" type="presOf" srcId="{6A70FD8F-0050-42E3-8B3A-6ED7CFB9852E}" destId="{AB52B3CC-6563-466D-BFC3-9B6B5AFA0881}" srcOrd="0" destOrd="0" presId="urn:microsoft.com/office/officeart/2016/7/layout/RoundedRectangleTimeline"/>
    <dgm:cxn modelId="{22ECA226-C4EA-44F1-BCB5-77F78841DA6F}" type="presOf" srcId="{09C152DA-7620-4852-8162-A77EC3609F3F}" destId="{566B79CB-1A41-4F5C-BF91-58D94BF93913}" srcOrd="0" destOrd="0" presId="urn:microsoft.com/office/officeart/2016/7/layout/RoundedRectangleTimeline"/>
    <dgm:cxn modelId="{E2BBA750-A5E4-4F50-BE16-016934379F81}" type="presOf" srcId="{6C8937BE-93F8-4DED-8538-1C601DAEBA66}" destId="{B4723E2A-4FF1-452A-BD25-8EC364F15A6F}" srcOrd="0" destOrd="0" presId="urn:microsoft.com/office/officeart/2016/7/layout/RoundedRectangleTimeline"/>
    <dgm:cxn modelId="{F9B2D375-40BE-4E5D-AA88-61805FBFF819}" type="presOf" srcId="{8DB5D7D5-6A1C-4ABC-8850-759A9D876047}" destId="{954381E7-0584-46DD-8108-E9BF4F2B5005}" srcOrd="0" destOrd="0" presId="urn:microsoft.com/office/officeart/2016/7/layout/RoundedRectangleTimeline"/>
    <dgm:cxn modelId="{8EBF857E-7408-4941-91E4-293B0F59EEF7}" srcId="{6A70FD8F-0050-42E3-8B3A-6ED7CFB9852E}" destId="{C5146535-FD3D-4589-98A3-623B8DA4B8DB}" srcOrd="1" destOrd="0" parTransId="{20848F78-EC70-4162-96CE-CC68006930F0}" sibTransId="{7A3CCAF8-AC3A-401E-AEDD-44BBC1AA9C31}"/>
    <dgm:cxn modelId="{23ECAC8B-17A4-4883-AA0E-06D66B7E788A}" srcId="{6A70FD8F-0050-42E3-8B3A-6ED7CFB9852E}" destId="{09C152DA-7620-4852-8162-A77EC3609F3F}" srcOrd="2" destOrd="0" parTransId="{9F6D14C0-6C82-4CBD-8D6D-B0E117B6F2ED}" sibTransId="{0AE8D36D-0F0F-4206-AE39-0A2D73987B68}"/>
    <dgm:cxn modelId="{F9540599-A193-456C-A9A9-8962E3855B0B}" type="presOf" srcId="{96262926-A67D-4E4E-9515-5EBC67F0B634}" destId="{5A1B764B-0DC5-47CD-BDEA-9E67799496EC}" srcOrd="0" destOrd="0" presId="urn:microsoft.com/office/officeart/2016/7/layout/RoundedRectangleTimeline"/>
    <dgm:cxn modelId="{E13585A2-54F2-486A-B317-F4D6AF7E83B9}" type="presOf" srcId="{E80CA270-6C90-4E17-ACEA-46B56AD54DD1}" destId="{DF65791B-462E-4589-B98D-F60587330CA8}" srcOrd="0" destOrd="0" presId="urn:microsoft.com/office/officeart/2016/7/layout/RoundedRectangleTimeline"/>
    <dgm:cxn modelId="{FAA8D3DD-12E8-457D-9144-B037C5678347}" srcId="{09C152DA-7620-4852-8162-A77EC3609F3F}" destId="{6C8937BE-93F8-4DED-8538-1C601DAEBA66}" srcOrd="0" destOrd="0" parTransId="{77D169C6-D77F-456D-B18B-D7BE016AD87A}" sibTransId="{A97BE953-FA9D-4BA6-A92C-494DB1F3BA59}"/>
    <dgm:cxn modelId="{C5202EE1-10E9-4076-9D55-9E0CF8B152AF}" srcId="{6A70FD8F-0050-42E3-8B3A-6ED7CFB9852E}" destId="{8DB5D7D5-6A1C-4ABC-8850-759A9D876047}" srcOrd="0" destOrd="0" parTransId="{D8874F40-D7B0-41DE-BB6F-A6014FEAB2D7}" sibTransId="{BD6E0A2E-99C8-4F5A-971A-CD211D1099FF}"/>
    <dgm:cxn modelId="{2DC28DF8-5C1B-4F53-A4C1-D5B63FB54BAF}" srcId="{C5146535-FD3D-4589-98A3-623B8DA4B8DB}" destId="{E80CA270-6C90-4E17-ACEA-46B56AD54DD1}" srcOrd="0" destOrd="0" parTransId="{7EEC8067-96EF-4BE0-8BE3-BA59ED78A31F}" sibTransId="{1AFE46E5-6B07-4894-8ECB-21BD7E7B8AF1}"/>
    <dgm:cxn modelId="{76459B4A-BC95-4631-A3CC-1410E80D5DFD}" type="presParOf" srcId="{AB52B3CC-6563-466D-BFC3-9B6B5AFA0881}" destId="{815EDF7B-AC93-4A61-87AA-CAA5D85C31A8}" srcOrd="0" destOrd="0" presId="urn:microsoft.com/office/officeart/2016/7/layout/RoundedRectangleTimeline"/>
    <dgm:cxn modelId="{4238FA88-CE43-4680-BFB0-73DED5612698}" type="presParOf" srcId="{815EDF7B-AC93-4A61-87AA-CAA5D85C31A8}" destId="{954381E7-0584-46DD-8108-E9BF4F2B5005}" srcOrd="0" destOrd="0" presId="urn:microsoft.com/office/officeart/2016/7/layout/RoundedRectangleTimeline"/>
    <dgm:cxn modelId="{6497CE05-0893-4952-B18A-28D71D90B841}" type="presParOf" srcId="{815EDF7B-AC93-4A61-87AA-CAA5D85C31A8}" destId="{5A1B764B-0DC5-47CD-BDEA-9E67799496EC}" srcOrd="1" destOrd="0" presId="urn:microsoft.com/office/officeart/2016/7/layout/RoundedRectangleTimeline"/>
    <dgm:cxn modelId="{CB8BA570-C0D4-4400-BED8-C9BC961A6553}" type="presParOf" srcId="{815EDF7B-AC93-4A61-87AA-CAA5D85C31A8}" destId="{122B38A3-0442-4747-820C-1F37877E2B0E}" srcOrd="2" destOrd="0" presId="urn:microsoft.com/office/officeart/2016/7/layout/RoundedRectangleTimeline"/>
    <dgm:cxn modelId="{82FC1E36-99F3-4E1F-8BD1-229D77A82EB1}" type="presParOf" srcId="{815EDF7B-AC93-4A61-87AA-CAA5D85C31A8}" destId="{A73181F6-69BB-4A47-8277-4671A45AC8C8}" srcOrd="3" destOrd="0" presId="urn:microsoft.com/office/officeart/2016/7/layout/RoundedRectangleTimeline"/>
    <dgm:cxn modelId="{7EAD7967-836C-4AB6-AAA2-ED2EF3F29E78}" type="presParOf" srcId="{815EDF7B-AC93-4A61-87AA-CAA5D85C31A8}" destId="{6E76EADA-5F61-4A59-B2F8-FA10112079FC}" srcOrd="4" destOrd="0" presId="urn:microsoft.com/office/officeart/2016/7/layout/RoundedRectangleTimeline"/>
    <dgm:cxn modelId="{3783DE09-7B3D-423E-960C-ED9DB81E314E}" type="presParOf" srcId="{AB52B3CC-6563-466D-BFC3-9B6B5AFA0881}" destId="{A8189248-0785-43F1-844C-4DE92841F254}" srcOrd="1" destOrd="0" presId="urn:microsoft.com/office/officeart/2016/7/layout/RoundedRectangleTimeline"/>
    <dgm:cxn modelId="{38B07C9C-D21D-4E2B-A78B-C30877B2689A}" type="presParOf" srcId="{AB52B3CC-6563-466D-BFC3-9B6B5AFA0881}" destId="{218D9CD7-D48D-464C-9A1C-0F322EC540B3}" srcOrd="2" destOrd="0" presId="urn:microsoft.com/office/officeart/2016/7/layout/RoundedRectangleTimeline"/>
    <dgm:cxn modelId="{E6790483-7B9E-44FB-9EAE-A282A4B9AB73}" type="presParOf" srcId="{218D9CD7-D48D-464C-9A1C-0F322EC540B3}" destId="{30804A27-188E-4A17-8FFE-97BCCA0597B8}" srcOrd="0" destOrd="0" presId="urn:microsoft.com/office/officeart/2016/7/layout/RoundedRectangleTimeline"/>
    <dgm:cxn modelId="{B31BDB48-FB8E-47F4-8F76-B90009D28A96}" type="presParOf" srcId="{218D9CD7-D48D-464C-9A1C-0F322EC540B3}" destId="{DF65791B-462E-4589-B98D-F60587330CA8}" srcOrd="1" destOrd="0" presId="urn:microsoft.com/office/officeart/2016/7/layout/RoundedRectangleTimeline"/>
    <dgm:cxn modelId="{517AE913-68B2-41AC-BE20-5D4195845D6F}" type="presParOf" srcId="{218D9CD7-D48D-464C-9A1C-0F322EC540B3}" destId="{DBA410EB-5F61-4F46-92D9-C5B0AA59EE15}" srcOrd="2" destOrd="0" presId="urn:microsoft.com/office/officeart/2016/7/layout/RoundedRectangleTimeline"/>
    <dgm:cxn modelId="{0F089045-7542-47F1-8B17-68354869406A}" type="presParOf" srcId="{218D9CD7-D48D-464C-9A1C-0F322EC540B3}" destId="{E1220EDB-B75C-43A5-B862-97E4C09130A7}" srcOrd="3" destOrd="0" presId="urn:microsoft.com/office/officeart/2016/7/layout/RoundedRectangleTimeline"/>
    <dgm:cxn modelId="{79B44ECC-99D2-49DD-9DEE-58B1D2AE6C6C}" type="presParOf" srcId="{218D9CD7-D48D-464C-9A1C-0F322EC540B3}" destId="{D8849157-215F-4E70-9735-315E97B5AC5C}" srcOrd="4" destOrd="0" presId="urn:microsoft.com/office/officeart/2016/7/layout/RoundedRectangleTimeline"/>
    <dgm:cxn modelId="{6930EC12-FB60-44F8-973F-19AC06AA90BB}" type="presParOf" srcId="{AB52B3CC-6563-466D-BFC3-9B6B5AFA0881}" destId="{7C467054-22FE-4C18-9934-29D7168DFF63}" srcOrd="3" destOrd="0" presId="urn:microsoft.com/office/officeart/2016/7/layout/RoundedRectangleTimeline"/>
    <dgm:cxn modelId="{1F4A4777-E935-453F-A5B9-015C6946FC6A}" type="presParOf" srcId="{AB52B3CC-6563-466D-BFC3-9B6B5AFA0881}" destId="{3E3E944D-A6EC-4962-9AC1-C585A4F97BDA}" srcOrd="4" destOrd="0" presId="urn:microsoft.com/office/officeart/2016/7/layout/RoundedRectangleTimeline"/>
    <dgm:cxn modelId="{94AC8B5D-A9B9-4EF3-AD1C-6024606B5BF8}" type="presParOf" srcId="{3E3E944D-A6EC-4962-9AC1-C585A4F97BDA}" destId="{566B79CB-1A41-4F5C-BF91-58D94BF93913}" srcOrd="0" destOrd="0" presId="urn:microsoft.com/office/officeart/2016/7/layout/RoundedRectangleTimeline"/>
    <dgm:cxn modelId="{A151554E-10B3-429A-9E0D-D40262ED6857}" type="presParOf" srcId="{3E3E944D-A6EC-4962-9AC1-C585A4F97BDA}" destId="{B4723E2A-4FF1-452A-BD25-8EC364F15A6F}" srcOrd="1" destOrd="0" presId="urn:microsoft.com/office/officeart/2016/7/layout/RoundedRectangleTimeline"/>
    <dgm:cxn modelId="{329635D9-081F-4DC9-88AA-E074B7400415}" type="presParOf" srcId="{3E3E944D-A6EC-4962-9AC1-C585A4F97BDA}" destId="{440E9361-37D2-4157-AF38-7B49AD23708B}" srcOrd="2" destOrd="0" presId="urn:microsoft.com/office/officeart/2016/7/layout/RoundedRectangleTimeline"/>
    <dgm:cxn modelId="{0F0D3AEA-9F0C-400E-A955-6CD1F474B6A4}" type="presParOf" srcId="{3E3E944D-A6EC-4962-9AC1-C585A4F97BDA}" destId="{C45E7B63-1C71-483E-A3A8-705CE86D4D8E}" srcOrd="3" destOrd="0" presId="urn:microsoft.com/office/officeart/2016/7/layout/RoundedRectangleTimeline"/>
    <dgm:cxn modelId="{91F0BE33-39D4-4457-A5CC-3F1682DB166D}" type="presParOf" srcId="{3E3E944D-A6EC-4962-9AC1-C585A4F97BDA}" destId="{4174F691-D9D3-451C-9893-D177DC3AED58}" srcOrd="4" destOrd="0" presId="urn:microsoft.com/office/officeart/2016/7/layout/RoundedRectangle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4381E7-0584-46DD-8108-E9BF4F2B5005}">
      <dsp:nvSpPr>
        <dsp:cNvPr id="0" name=""/>
        <dsp:cNvSpPr/>
      </dsp:nvSpPr>
      <dsp:spPr>
        <a:xfrm rot="16200000">
          <a:off x="1028374" y="1082502"/>
          <a:ext cx="363378" cy="1468781"/>
        </a:xfrm>
        <a:prstGeom prst="round2SameRect">
          <a:avLst/>
        </a:prstGeom>
        <a:solidFill>
          <a:schemeClr val="accent1">
            <a:shade val="80000"/>
            <a:hueOff val="0"/>
            <a:satOff val="0"/>
            <a:lumOff val="0"/>
            <a:alphaOff val="0"/>
          </a:schemeClr>
        </a:solidFill>
        <a:ln w="22225"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rtlCol="0" anchor="ctr" anchorCtr="1">
          <a:noAutofit/>
        </a:bodyPr>
        <a:lstStyle/>
        <a:p>
          <a:pPr marL="0" lvl="0" indent="0" algn="ctr" defTabSz="488950" rtl="0">
            <a:lnSpc>
              <a:spcPct val="90000"/>
            </a:lnSpc>
            <a:spcBef>
              <a:spcPct val="0"/>
            </a:spcBef>
            <a:spcAft>
              <a:spcPct val="35000"/>
            </a:spcAft>
            <a:buNone/>
          </a:pPr>
          <a:r>
            <a:rPr lang="ru" sz="1100" kern="1200" dirty="0"/>
            <a:t>состояние.</a:t>
          </a:r>
        </a:p>
      </dsp:txBody>
      <dsp:txXfrm rot="5400000">
        <a:off x="493412" y="1652943"/>
        <a:ext cx="1451042" cy="327900"/>
      </dsp:txXfrm>
    </dsp:sp>
    <dsp:sp modelId="{5A1B764B-0DC5-47CD-BDEA-9E67799496EC}">
      <dsp:nvSpPr>
        <dsp:cNvPr id="0" name=""/>
        <dsp:cNvSpPr/>
      </dsp:nvSpPr>
      <dsp:spPr>
        <a:xfrm>
          <a:off x="2632" y="0"/>
          <a:ext cx="2447969" cy="1271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83820" numCol="1" spcCol="1270" rtlCol="0" anchor="b" anchorCtr="1">
          <a:noAutofit/>
        </a:bodyPr>
        <a:lstStyle/>
        <a:p>
          <a:pPr marL="0" lvl="0" indent="0" algn="ctr" defTabSz="488950" rtl="0">
            <a:lnSpc>
              <a:spcPct val="90000"/>
            </a:lnSpc>
            <a:spcBef>
              <a:spcPct val="0"/>
            </a:spcBef>
            <a:spcAft>
              <a:spcPct val="35000"/>
            </a:spcAft>
            <a:buNone/>
          </a:pPr>
          <a:r>
            <a:rPr lang="ru" sz="1100" kern="1200" dirty="0"/>
            <a:t>Событие</a:t>
          </a:r>
        </a:p>
      </dsp:txBody>
      <dsp:txXfrm>
        <a:off x="2632" y="0"/>
        <a:ext cx="2447969" cy="1271825"/>
      </dsp:txXfrm>
    </dsp:sp>
    <dsp:sp modelId="{122B38A3-0442-4747-820C-1F37877E2B0E}">
      <dsp:nvSpPr>
        <dsp:cNvPr id="0" name=""/>
        <dsp:cNvSpPr/>
      </dsp:nvSpPr>
      <dsp:spPr>
        <a:xfrm>
          <a:off x="1226616" y="1344501"/>
          <a:ext cx="0" cy="290702"/>
        </a:xfrm>
        <a:prstGeom prst="line">
          <a:avLst/>
        </a:prstGeom>
        <a:noFill/>
        <a:ln w="12700" cap="rnd" cmpd="sng" algn="ctr">
          <a:solidFill>
            <a:schemeClr val="accent1">
              <a:shade val="90000"/>
              <a:hueOff val="93466"/>
              <a:satOff val="1924"/>
              <a:lumOff val="8231"/>
              <a:alphaOff val="0"/>
            </a:schemeClr>
          </a:solidFill>
          <a:prstDash val="dash"/>
        </a:ln>
        <a:effectLst/>
      </dsp:spPr>
      <dsp:style>
        <a:lnRef idx="1">
          <a:scrgbClr r="0" g="0" b="0"/>
        </a:lnRef>
        <a:fillRef idx="0">
          <a:scrgbClr r="0" g="0" b="0"/>
        </a:fillRef>
        <a:effectRef idx="0">
          <a:scrgbClr r="0" g="0" b="0"/>
        </a:effectRef>
        <a:fontRef idx="minor"/>
      </dsp:style>
    </dsp:sp>
    <dsp:sp modelId="{A73181F6-69BB-4A47-8277-4671A45AC8C8}">
      <dsp:nvSpPr>
        <dsp:cNvPr id="0" name=""/>
        <dsp:cNvSpPr/>
      </dsp:nvSpPr>
      <dsp:spPr>
        <a:xfrm>
          <a:off x="1190279" y="1271825"/>
          <a:ext cx="72675" cy="72675"/>
        </a:xfrm>
        <a:prstGeom prst="ellipse">
          <a:avLst/>
        </a:prstGeom>
        <a:solidFill>
          <a:schemeClr val="accent1">
            <a:shade val="8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804A27-188E-4A17-8FFE-97BCCA0597B8}">
      <dsp:nvSpPr>
        <dsp:cNvPr id="0" name=""/>
        <dsp:cNvSpPr/>
      </dsp:nvSpPr>
      <dsp:spPr>
        <a:xfrm>
          <a:off x="1961007" y="1635204"/>
          <a:ext cx="1468781" cy="363378"/>
        </a:xfrm>
        <a:prstGeom prst="rect">
          <a:avLst/>
        </a:prstGeom>
        <a:solidFill>
          <a:schemeClr val="accent1">
            <a:shade val="80000"/>
            <a:hueOff val="223096"/>
            <a:satOff val="-4529"/>
            <a:lumOff val="15339"/>
            <a:alphaOff val="0"/>
          </a:schemeClr>
        </a:solidFill>
        <a:ln w="22225" cap="rnd" cmpd="sng" algn="ctr">
          <a:solidFill>
            <a:schemeClr val="accent1">
              <a:shade val="80000"/>
              <a:hueOff val="223096"/>
              <a:satOff val="-4529"/>
              <a:lumOff val="1533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rtlCol="0" anchor="ctr" anchorCtr="1">
          <a:noAutofit/>
        </a:bodyPr>
        <a:lstStyle/>
        <a:p>
          <a:pPr marL="0" lvl="0" indent="0" algn="ctr" defTabSz="488950" rtl="0">
            <a:lnSpc>
              <a:spcPct val="90000"/>
            </a:lnSpc>
            <a:spcBef>
              <a:spcPct val="0"/>
            </a:spcBef>
            <a:spcAft>
              <a:spcPct val="35000"/>
            </a:spcAft>
            <a:buNone/>
          </a:pPr>
          <a:r>
            <a:rPr lang="ru" sz="1100" kern="1200" dirty="0"/>
            <a:t>состояние.</a:t>
          </a:r>
        </a:p>
      </dsp:txBody>
      <dsp:txXfrm>
        <a:off x="1961007" y="1635204"/>
        <a:ext cx="1468781" cy="363378"/>
      </dsp:txXfrm>
    </dsp:sp>
    <dsp:sp modelId="{DF65791B-462E-4589-B98D-F60587330CA8}">
      <dsp:nvSpPr>
        <dsp:cNvPr id="0" name=""/>
        <dsp:cNvSpPr/>
      </dsp:nvSpPr>
      <dsp:spPr>
        <a:xfrm>
          <a:off x="1471413" y="2361961"/>
          <a:ext cx="2447969" cy="1271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3820" rIns="0" bIns="0" numCol="1" spcCol="1270" rtlCol="0" anchor="t" anchorCtr="1">
          <a:noAutofit/>
        </a:bodyPr>
        <a:lstStyle/>
        <a:p>
          <a:pPr marL="0" lvl="0" indent="0" algn="ctr" defTabSz="488950" rtl="0">
            <a:lnSpc>
              <a:spcPct val="90000"/>
            </a:lnSpc>
            <a:spcBef>
              <a:spcPct val="0"/>
            </a:spcBef>
            <a:spcAft>
              <a:spcPct val="35000"/>
            </a:spcAft>
            <a:buNone/>
          </a:pPr>
          <a:r>
            <a:rPr lang="ru" sz="1100" kern="1200" dirty="0"/>
            <a:t>Переживание</a:t>
          </a:r>
        </a:p>
      </dsp:txBody>
      <dsp:txXfrm>
        <a:off x="1471413" y="2361961"/>
        <a:ext cx="2447969" cy="1271825"/>
      </dsp:txXfrm>
    </dsp:sp>
    <dsp:sp modelId="{DBA410EB-5F61-4F46-92D9-C5B0AA59EE15}">
      <dsp:nvSpPr>
        <dsp:cNvPr id="0" name=""/>
        <dsp:cNvSpPr/>
      </dsp:nvSpPr>
      <dsp:spPr>
        <a:xfrm>
          <a:off x="2695398" y="1998582"/>
          <a:ext cx="0" cy="290702"/>
        </a:xfrm>
        <a:prstGeom prst="line">
          <a:avLst/>
        </a:prstGeom>
        <a:noFill/>
        <a:ln w="12700" cap="rnd" cmpd="sng" algn="ctr">
          <a:solidFill>
            <a:schemeClr val="accent1">
              <a:shade val="90000"/>
              <a:hueOff val="140199"/>
              <a:satOff val="2886"/>
              <a:lumOff val="12346"/>
              <a:alphaOff val="0"/>
            </a:schemeClr>
          </a:solidFill>
          <a:prstDash val="dash"/>
        </a:ln>
        <a:effectLst/>
      </dsp:spPr>
      <dsp:style>
        <a:lnRef idx="1">
          <a:scrgbClr r="0" g="0" b="0"/>
        </a:lnRef>
        <a:fillRef idx="0">
          <a:scrgbClr r="0" g="0" b="0"/>
        </a:fillRef>
        <a:effectRef idx="0">
          <a:scrgbClr r="0" g="0" b="0"/>
        </a:effectRef>
        <a:fontRef idx="minor"/>
      </dsp:style>
    </dsp:sp>
    <dsp:sp modelId="{E1220EDB-B75C-43A5-B862-97E4C09130A7}">
      <dsp:nvSpPr>
        <dsp:cNvPr id="0" name=""/>
        <dsp:cNvSpPr/>
      </dsp:nvSpPr>
      <dsp:spPr>
        <a:xfrm>
          <a:off x="2659060" y="2289285"/>
          <a:ext cx="72675" cy="72675"/>
        </a:xfrm>
        <a:prstGeom prst="ellipse">
          <a:avLst/>
        </a:prstGeom>
        <a:solidFill>
          <a:schemeClr val="accent1">
            <a:shade val="80000"/>
            <a:hueOff val="223096"/>
            <a:satOff val="-4529"/>
            <a:lumOff val="15339"/>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6B79CB-1A41-4F5C-BF91-58D94BF93913}">
      <dsp:nvSpPr>
        <dsp:cNvPr id="0" name=""/>
        <dsp:cNvSpPr/>
      </dsp:nvSpPr>
      <dsp:spPr>
        <a:xfrm rot="5400000">
          <a:off x="3982490" y="1082502"/>
          <a:ext cx="363378" cy="1468781"/>
        </a:xfrm>
        <a:prstGeom prst="round2SameRect">
          <a:avLst/>
        </a:prstGeom>
        <a:solidFill>
          <a:schemeClr val="accent1">
            <a:shade val="80000"/>
            <a:hueOff val="446191"/>
            <a:satOff val="-9058"/>
            <a:lumOff val="30677"/>
            <a:alphaOff val="0"/>
          </a:schemeClr>
        </a:solidFill>
        <a:ln w="22225" cap="rnd" cmpd="sng" algn="ctr">
          <a:solidFill>
            <a:schemeClr val="accent1">
              <a:shade val="80000"/>
              <a:hueOff val="446191"/>
              <a:satOff val="-9058"/>
              <a:lumOff val="3067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rtlCol="0" anchor="ctr" anchorCtr="1">
          <a:noAutofit/>
        </a:bodyPr>
        <a:lstStyle/>
        <a:p>
          <a:pPr marL="0" lvl="0" indent="0" algn="ctr" defTabSz="488950" rtl="0">
            <a:lnSpc>
              <a:spcPct val="90000"/>
            </a:lnSpc>
            <a:spcBef>
              <a:spcPct val="0"/>
            </a:spcBef>
            <a:spcAft>
              <a:spcPct val="35000"/>
            </a:spcAft>
            <a:buNone/>
          </a:pPr>
          <a:r>
            <a:rPr lang="ru" sz="1100" kern="1200" dirty="0"/>
            <a:t>состояние</a:t>
          </a:r>
        </a:p>
      </dsp:txBody>
      <dsp:txXfrm rot="-5400000">
        <a:off x="3429789" y="1652943"/>
        <a:ext cx="1451042" cy="327900"/>
      </dsp:txXfrm>
    </dsp:sp>
    <dsp:sp modelId="{B4723E2A-4FF1-452A-BD25-8EC364F15A6F}">
      <dsp:nvSpPr>
        <dsp:cNvPr id="0" name=""/>
        <dsp:cNvSpPr/>
      </dsp:nvSpPr>
      <dsp:spPr>
        <a:xfrm>
          <a:off x="2940195" y="0"/>
          <a:ext cx="2447969" cy="1271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83820" numCol="1" spcCol="1270" rtlCol="0" anchor="b" anchorCtr="1">
          <a:noAutofit/>
        </a:bodyPr>
        <a:lstStyle/>
        <a:p>
          <a:pPr marL="0" lvl="0" indent="0" algn="ctr" defTabSz="488950" rtl="0">
            <a:lnSpc>
              <a:spcPct val="90000"/>
            </a:lnSpc>
            <a:spcBef>
              <a:spcPct val="0"/>
            </a:spcBef>
            <a:spcAft>
              <a:spcPct val="35000"/>
            </a:spcAft>
            <a:buNone/>
          </a:pPr>
          <a:r>
            <a:rPr lang="ru" sz="1100" kern="1200" dirty="0"/>
            <a:t>Завершение</a:t>
          </a:r>
        </a:p>
      </dsp:txBody>
      <dsp:txXfrm>
        <a:off x="2940195" y="0"/>
        <a:ext cx="2447969" cy="1271825"/>
      </dsp:txXfrm>
    </dsp:sp>
    <dsp:sp modelId="{440E9361-37D2-4157-AF38-7B49AD23708B}">
      <dsp:nvSpPr>
        <dsp:cNvPr id="0" name=""/>
        <dsp:cNvSpPr/>
      </dsp:nvSpPr>
      <dsp:spPr>
        <a:xfrm>
          <a:off x="4164180" y="1344501"/>
          <a:ext cx="0" cy="290702"/>
        </a:xfrm>
        <a:prstGeom prst="line">
          <a:avLst/>
        </a:prstGeom>
        <a:noFill/>
        <a:ln w="12700" cap="rnd" cmpd="sng" algn="ctr">
          <a:solidFill>
            <a:schemeClr val="accent1">
              <a:shade val="90000"/>
              <a:hueOff val="186931"/>
              <a:satOff val="3848"/>
              <a:lumOff val="16461"/>
              <a:alphaOff val="0"/>
            </a:schemeClr>
          </a:solidFill>
          <a:prstDash val="dash"/>
        </a:ln>
        <a:effectLst/>
      </dsp:spPr>
      <dsp:style>
        <a:lnRef idx="1">
          <a:scrgbClr r="0" g="0" b="0"/>
        </a:lnRef>
        <a:fillRef idx="0">
          <a:scrgbClr r="0" g="0" b="0"/>
        </a:fillRef>
        <a:effectRef idx="0">
          <a:scrgbClr r="0" g="0" b="0"/>
        </a:effectRef>
        <a:fontRef idx="minor"/>
      </dsp:style>
    </dsp:sp>
    <dsp:sp modelId="{C45E7B63-1C71-483E-A3A8-705CE86D4D8E}">
      <dsp:nvSpPr>
        <dsp:cNvPr id="0" name=""/>
        <dsp:cNvSpPr/>
      </dsp:nvSpPr>
      <dsp:spPr>
        <a:xfrm>
          <a:off x="4127842" y="1271825"/>
          <a:ext cx="72675" cy="72675"/>
        </a:xfrm>
        <a:prstGeom prst="ellipse">
          <a:avLst/>
        </a:prstGeom>
        <a:solidFill>
          <a:schemeClr val="accent1">
            <a:shade val="80000"/>
            <a:hueOff val="446191"/>
            <a:satOff val="-9058"/>
            <a:lumOff val="3067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9F2607F-EAB8-462D-9596-B11A1C51125F}" type="datetime1">
              <a:rPr lang="ru-RU" smtClean="0"/>
              <a:t>11.11.2020</a:t>
            </a:fld>
            <a:endParaRPr lang="en-US"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975D426-A9DD-4244-A2CE-1FB6623742C7}" type="slidenum">
              <a:rPr lang="en-US" smtClean="0"/>
              <a:t>‹#›</a:t>
            </a:fld>
            <a:endParaRPr lang="en-US"/>
          </a:p>
        </p:txBody>
      </p:sp>
    </p:spTree>
    <p:extLst>
      <p:ext uri="{BB962C8B-B14F-4D97-AF65-F5344CB8AC3E}">
        <p14:creationId xmlns:p14="http://schemas.microsoft.com/office/powerpoint/2010/main" val="88248445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150EC31D-9C0F-4EDB-9AC9-93AE84D7514D}" type="datetime1">
              <a:rPr lang="ru-RU" smtClean="0"/>
              <a:t>11.11.2020</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
              <a:t>Щелкните, чтобы изменить стили текста образца слайда</a:t>
            </a:r>
            <a:endParaRPr lang="en-US"/>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1B41D33-19C8-4450-B3C5-BE83E9C8F0BC}" type="slidenum">
              <a:rPr lang="en-US" smtClean="0"/>
              <a:t>‹#›</a:t>
            </a:fld>
            <a:endParaRPr lang="en-US"/>
          </a:p>
        </p:txBody>
      </p:sp>
    </p:spTree>
    <p:extLst>
      <p:ext uri="{BB962C8B-B14F-4D97-AF65-F5344CB8AC3E}">
        <p14:creationId xmlns:p14="http://schemas.microsoft.com/office/powerpoint/2010/main" val="3571455252"/>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Прямоугольник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Заголовок 1"/>
          <p:cNvSpPr>
            <a:spLocks noGrp="1"/>
          </p:cNvSpPr>
          <p:nvPr>
            <p:ph type="ctrTitle"/>
          </p:nvPr>
        </p:nvSpPr>
        <p:spPr>
          <a:xfrm>
            <a:off x="581191" y="1020431"/>
            <a:ext cx="10993549" cy="1475013"/>
          </a:xfrm>
          <a:effectLst/>
        </p:spPr>
        <p:txBody>
          <a:bodyPr rtlCol="0" anchor="b">
            <a:normAutofit/>
          </a:bodyPr>
          <a:lstStyle>
            <a:lvl1pPr>
              <a:defRPr sz="3600">
                <a:solidFill>
                  <a:schemeClr val="tx1">
                    <a:lumMod val="75000"/>
                    <a:lumOff val="25000"/>
                  </a:schemeClr>
                </a:solidFill>
              </a:defRPr>
            </a:lvl1pPr>
          </a:lstStyle>
          <a:p>
            <a:pPr rtl="0"/>
            <a:r>
              <a:rPr lang="ru-RU"/>
              <a:t>Образец заголовка</a:t>
            </a:r>
            <a:endParaRPr lang="en-US" dirty="0"/>
          </a:p>
        </p:txBody>
      </p:sp>
      <p:sp>
        <p:nvSpPr>
          <p:cNvPr id="3" name="Подзаголовок 2"/>
          <p:cNvSpPr>
            <a:spLocks noGrp="1"/>
          </p:cNvSpPr>
          <p:nvPr>
            <p:ph type="subTitle" idx="1"/>
          </p:nvPr>
        </p:nvSpPr>
        <p:spPr>
          <a:xfrm>
            <a:off x="581194" y="2495445"/>
            <a:ext cx="10993546" cy="590321"/>
          </a:xfrm>
        </p:spPr>
        <p:txBody>
          <a:bodyPr rtlCol="0"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ru-RU"/>
              <a:t>Образец подзаголовка</a:t>
            </a:r>
            <a:endParaRPr lang="en-US" dirty="0"/>
          </a:p>
        </p:txBody>
      </p:sp>
      <p:sp>
        <p:nvSpPr>
          <p:cNvPr id="8" name="Дата 7">
            <a:extLst>
              <a:ext uri="{FF2B5EF4-FFF2-40B4-BE49-F238E27FC236}">
                <a16:creationId xmlns:a16="http://schemas.microsoft.com/office/drawing/2014/main" id="{7FA0ACE7-29A8-47D3-A7D9-257B711D8023}"/>
              </a:ext>
            </a:extLst>
          </p:cNvPr>
          <p:cNvSpPr>
            <a:spLocks noGrp="1"/>
          </p:cNvSpPr>
          <p:nvPr>
            <p:ph type="dt" sz="half" idx="10"/>
          </p:nvPr>
        </p:nvSpPr>
        <p:spPr/>
        <p:txBody>
          <a:bodyPr rtlCol="0"/>
          <a:lstStyle/>
          <a:p>
            <a:pPr rtl="0"/>
            <a:fld id="{1948E6C3-8E12-426B-A56F-861F8B162AC6}" type="datetime1">
              <a:rPr lang="ru-RU" smtClean="0"/>
              <a:t>11.11.2020</a:t>
            </a:fld>
            <a:endParaRPr lang="en-US" dirty="0"/>
          </a:p>
        </p:txBody>
      </p:sp>
      <p:sp>
        <p:nvSpPr>
          <p:cNvPr id="9" name="Нижний колонтитул 8">
            <a:extLst>
              <a:ext uri="{FF2B5EF4-FFF2-40B4-BE49-F238E27FC236}">
                <a16:creationId xmlns:a16="http://schemas.microsoft.com/office/drawing/2014/main" id="{DEC604B9-52E9-4810-8359-47206518D038}"/>
              </a:ext>
            </a:extLst>
          </p:cNvPr>
          <p:cNvSpPr>
            <a:spLocks noGrp="1"/>
          </p:cNvSpPr>
          <p:nvPr>
            <p:ph type="ftr" sz="quarter" idx="11"/>
          </p:nvPr>
        </p:nvSpPr>
        <p:spPr/>
        <p:txBody>
          <a:bodyPr rtlCol="0"/>
          <a:lstStyle/>
          <a:p>
            <a:pPr rtl="0"/>
            <a:endParaRPr lang="en-US" dirty="0"/>
          </a:p>
        </p:txBody>
      </p:sp>
      <p:sp>
        <p:nvSpPr>
          <p:cNvPr id="10" name="Номер слайда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1192" y="702156"/>
            <a:ext cx="11029616" cy="1188720"/>
          </a:xfrm>
        </p:spPr>
        <p:txBody>
          <a:bodyPr rtlCol="0"/>
          <a:lstStyle/>
          <a:p>
            <a:pPr rtl="0"/>
            <a:r>
              <a:rPr lang="ru-RU"/>
              <a:t>Образец заголовка</a:t>
            </a:r>
            <a:endParaRPr lang="en-US" dirty="0"/>
          </a:p>
        </p:txBody>
      </p:sp>
      <p:sp>
        <p:nvSpPr>
          <p:cNvPr id="3" name="Объект 2"/>
          <p:cNvSpPr>
            <a:spLocks noGrp="1"/>
          </p:cNvSpPr>
          <p:nvPr>
            <p:ph idx="1"/>
          </p:nvPr>
        </p:nvSpPr>
        <p:spPr>
          <a:xfrm>
            <a:off x="581192" y="2340864"/>
            <a:ext cx="11029615" cy="3634486"/>
          </a:xfrm>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8" name="Дата 7">
            <a:extLst>
              <a:ext uri="{FF2B5EF4-FFF2-40B4-BE49-F238E27FC236}">
                <a16:creationId xmlns:a16="http://schemas.microsoft.com/office/drawing/2014/main" id="{770E6237-3456-439F-802D-3BA93FC7E3E5}"/>
              </a:ext>
            </a:extLst>
          </p:cNvPr>
          <p:cNvSpPr>
            <a:spLocks noGrp="1"/>
          </p:cNvSpPr>
          <p:nvPr>
            <p:ph type="dt" sz="half" idx="10"/>
          </p:nvPr>
        </p:nvSpPr>
        <p:spPr/>
        <p:txBody>
          <a:bodyPr rtlCol="0"/>
          <a:lstStyle/>
          <a:p>
            <a:pPr rtl="0"/>
            <a:fld id="{6E13CF11-4D7C-4367-8D00-578223D03103}" type="datetime1">
              <a:rPr lang="ru-RU" smtClean="0"/>
              <a:t>11.11.2020</a:t>
            </a:fld>
            <a:endParaRPr lang="en-US" dirty="0"/>
          </a:p>
        </p:txBody>
      </p:sp>
      <p:sp>
        <p:nvSpPr>
          <p:cNvPr id="9" name="Нижний колонтитул 8">
            <a:extLst>
              <a:ext uri="{FF2B5EF4-FFF2-40B4-BE49-F238E27FC236}">
                <a16:creationId xmlns:a16="http://schemas.microsoft.com/office/drawing/2014/main" id="{1356D3B5-6063-4A89-B88F-9D3043916FF8}"/>
              </a:ext>
            </a:extLst>
          </p:cNvPr>
          <p:cNvSpPr>
            <a:spLocks noGrp="1"/>
          </p:cNvSpPr>
          <p:nvPr>
            <p:ph type="ftr" sz="quarter" idx="11"/>
          </p:nvPr>
        </p:nvSpPr>
        <p:spPr/>
        <p:txBody>
          <a:bodyPr rtlCol="0"/>
          <a:lstStyle/>
          <a:p>
            <a:pPr rtl="0"/>
            <a:endParaRPr lang="en-US" dirty="0"/>
          </a:p>
        </p:txBody>
      </p:sp>
      <p:sp>
        <p:nvSpPr>
          <p:cNvPr id="10" name="Номер слайда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Прямоугольник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Заголовок 1"/>
          <p:cNvSpPr>
            <a:spLocks noGrp="1"/>
          </p:cNvSpPr>
          <p:nvPr>
            <p:ph type="title"/>
          </p:nvPr>
        </p:nvSpPr>
        <p:spPr>
          <a:xfrm>
            <a:off x="581193" y="2393950"/>
            <a:ext cx="11029615" cy="2147467"/>
          </a:xfrm>
        </p:spPr>
        <p:txBody>
          <a:bodyPr rtlCol="0" anchor="b">
            <a:normAutofit/>
          </a:bodyPr>
          <a:lstStyle>
            <a:lvl1pPr algn="l">
              <a:defRPr sz="3600" b="0" cap="all">
                <a:solidFill>
                  <a:schemeClr val="tx1">
                    <a:lumMod val="75000"/>
                    <a:lumOff val="25000"/>
                  </a:schemeClr>
                </a:solidFill>
              </a:defRPr>
            </a:lvl1pPr>
          </a:lstStyle>
          <a:p>
            <a:pPr rtl="0"/>
            <a:r>
              <a:rPr lang="ru-RU"/>
              <a:t>Образец заголовка</a:t>
            </a:r>
            <a:endParaRPr lang="en-US" dirty="0"/>
          </a:p>
        </p:txBody>
      </p:sp>
      <p:sp>
        <p:nvSpPr>
          <p:cNvPr id="3" name="Текст 2"/>
          <p:cNvSpPr>
            <a:spLocks noGrp="1"/>
          </p:cNvSpPr>
          <p:nvPr>
            <p:ph type="body" idx="1"/>
          </p:nvPr>
        </p:nvSpPr>
        <p:spPr>
          <a:xfrm>
            <a:off x="581192" y="4541417"/>
            <a:ext cx="11029615" cy="600556"/>
          </a:xfrm>
        </p:spPr>
        <p:txBody>
          <a:bodyPr rtlCol="0"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a:t>Образец текста</a:t>
            </a:r>
          </a:p>
        </p:txBody>
      </p:sp>
      <p:sp>
        <p:nvSpPr>
          <p:cNvPr id="7" name="Дата 6">
            <a:extLst>
              <a:ext uri="{FF2B5EF4-FFF2-40B4-BE49-F238E27FC236}">
                <a16:creationId xmlns:a16="http://schemas.microsoft.com/office/drawing/2014/main" id="{61582016-5696-4A93-887F-BBB3B9002FE5}"/>
              </a:ext>
            </a:extLst>
          </p:cNvPr>
          <p:cNvSpPr>
            <a:spLocks noGrp="1"/>
          </p:cNvSpPr>
          <p:nvPr>
            <p:ph type="dt" sz="half" idx="10"/>
          </p:nvPr>
        </p:nvSpPr>
        <p:spPr/>
        <p:txBody>
          <a:bodyPr rtlCol="0"/>
          <a:lstStyle/>
          <a:p>
            <a:pPr rtl="0"/>
            <a:fld id="{4540FCE8-CB6C-4798-845F-C8260D76B307}" type="datetime1">
              <a:rPr lang="ru-RU" smtClean="0"/>
              <a:t>11.11.2020</a:t>
            </a:fld>
            <a:endParaRPr lang="en-US" dirty="0"/>
          </a:p>
        </p:txBody>
      </p:sp>
      <p:sp>
        <p:nvSpPr>
          <p:cNvPr id="9" name="Нижний колонтитул 8">
            <a:extLst>
              <a:ext uri="{FF2B5EF4-FFF2-40B4-BE49-F238E27FC236}">
                <a16:creationId xmlns:a16="http://schemas.microsoft.com/office/drawing/2014/main" id="{857CFCD5-1192-4E18-8A8F-29E153B44DA4}"/>
              </a:ext>
            </a:extLst>
          </p:cNvPr>
          <p:cNvSpPr>
            <a:spLocks noGrp="1"/>
          </p:cNvSpPr>
          <p:nvPr>
            <p:ph type="ftr" sz="quarter" idx="11"/>
          </p:nvPr>
        </p:nvSpPr>
        <p:spPr/>
        <p:txBody>
          <a:bodyPr rtlCol="0"/>
          <a:lstStyle/>
          <a:p>
            <a:pPr rtl="0"/>
            <a:endParaRPr lang="en-US" dirty="0"/>
          </a:p>
        </p:txBody>
      </p:sp>
      <p:sp>
        <p:nvSpPr>
          <p:cNvPr id="10" name="Номер слайда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1193" y="729658"/>
            <a:ext cx="11029616" cy="988332"/>
          </a:xfrm>
        </p:spPr>
        <p:txBody>
          <a:bodyPr rtlCol="0"/>
          <a:lstStyle/>
          <a:p>
            <a:pPr rtl="0"/>
            <a:r>
              <a:rPr lang="ru-RU"/>
              <a:t>Образец заголовка</a:t>
            </a:r>
            <a:endParaRPr lang="en-US" dirty="0"/>
          </a:p>
        </p:txBody>
      </p:sp>
      <p:sp>
        <p:nvSpPr>
          <p:cNvPr id="3" name="Объект 2"/>
          <p:cNvSpPr>
            <a:spLocks noGrp="1"/>
          </p:cNvSpPr>
          <p:nvPr>
            <p:ph sz="half" idx="1"/>
          </p:nvPr>
        </p:nvSpPr>
        <p:spPr>
          <a:xfrm>
            <a:off x="581193" y="2228003"/>
            <a:ext cx="5194767" cy="3633047"/>
          </a:xfrm>
        </p:spPr>
        <p:txBody>
          <a:bodyPr rtlCol="0">
            <a:normAutofit/>
          </a:body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Объект 3"/>
          <p:cNvSpPr>
            <a:spLocks noGrp="1"/>
          </p:cNvSpPr>
          <p:nvPr>
            <p:ph sz="half" idx="2"/>
          </p:nvPr>
        </p:nvSpPr>
        <p:spPr>
          <a:xfrm>
            <a:off x="6416039" y="2228003"/>
            <a:ext cx="5194769" cy="3633047"/>
          </a:xfrm>
        </p:spPr>
        <p:txBody>
          <a:bodyPr rtlCol="0">
            <a:normAutofit/>
          </a:body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5" name="Дата 4"/>
          <p:cNvSpPr>
            <a:spLocks noGrp="1"/>
          </p:cNvSpPr>
          <p:nvPr>
            <p:ph type="dt" sz="half" idx="10"/>
          </p:nvPr>
        </p:nvSpPr>
        <p:spPr/>
        <p:txBody>
          <a:bodyPr rtlCol="0"/>
          <a:lstStyle/>
          <a:p>
            <a:pPr rtl="0"/>
            <a:fld id="{93C13A7E-4C64-47B0-B355-B165BE4012BA}" type="datetime1">
              <a:rPr lang="ru-RU" smtClean="0"/>
              <a:t>11.11.2020</a:t>
            </a:fld>
            <a:endParaRPr lang="en-US" dirty="0"/>
          </a:p>
        </p:txBody>
      </p:sp>
      <p:sp>
        <p:nvSpPr>
          <p:cNvPr id="6" name="Нижний колонтитул 5"/>
          <p:cNvSpPr>
            <a:spLocks noGrp="1"/>
          </p:cNvSpPr>
          <p:nvPr>
            <p:ph type="ftr" sz="quarter" idx="11"/>
          </p:nvPr>
        </p:nvSpPr>
        <p:spPr/>
        <p:txBody>
          <a:bodyPr rtlCol="0"/>
          <a:lstStyle/>
          <a:p>
            <a:pPr rtl="0"/>
            <a:endParaRPr lang="en-US" dirty="0"/>
          </a:p>
        </p:txBody>
      </p:sp>
      <p:sp>
        <p:nvSpPr>
          <p:cNvPr id="7" name="Номер слайда 6"/>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Сравнение">
    <p:spTree>
      <p:nvGrpSpPr>
        <p:cNvPr id="1" name=""/>
        <p:cNvGrpSpPr/>
        <p:nvPr/>
      </p:nvGrpSpPr>
      <p:grpSpPr>
        <a:xfrm>
          <a:off x="0" y="0"/>
          <a:ext cx="0" cy="0"/>
          <a:chOff x="0" y="0"/>
          <a:chExt cx="0" cy="0"/>
        </a:xfrm>
      </p:grpSpPr>
      <p:sp>
        <p:nvSpPr>
          <p:cNvPr id="12" name="Заголовок 1"/>
          <p:cNvSpPr>
            <a:spLocks noGrp="1"/>
          </p:cNvSpPr>
          <p:nvPr>
            <p:ph type="title"/>
          </p:nvPr>
        </p:nvSpPr>
        <p:spPr>
          <a:xfrm>
            <a:off x="581193" y="729658"/>
            <a:ext cx="11029616" cy="988332"/>
          </a:xfrm>
        </p:spPr>
        <p:txBody>
          <a:bodyPr rtlCol="0"/>
          <a:lstStyle/>
          <a:p>
            <a:pPr rtl="0"/>
            <a:r>
              <a:rPr lang="ru-RU"/>
              <a:t>Образец заголовка</a:t>
            </a:r>
            <a:endParaRPr lang="en-US" dirty="0"/>
          </a:p>
        </p:txBody>
      </p:sp>
      <p:sp>
        <p:nvSpPr>
          <p:cNvPr id="3" name="Текст 2"/>
          <p:cNvSpPr>
            <a:spLocks noGrp="1"/>
          </p:cNvSpPr>
          <p:nvPr>
            <p:ph type="body" idx="1"/>
          </p:nvPr>
        </p:nvSpPr>
        <p:spPr>
          <a:xfrm>
            <a:off x="581191" y="2250891"/>
            <a:ext cx="5194769" cy="557784"/>
          </a:xfrm>
        </p:spPr>
        <p:txBody>
          <a:bodyPr rtlCol="0"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4" name="Объект 3"/>
          <p:cNvSpPr>
            <a:spLocks noGrp="1"/>
          </p:cNvSpPr>
          <p:nvPr>
            <p:ph sz="half" idx="2"/>
          </p:nvPr>
        </p:nvSpPr>
        <p:spPr>
          <a:xfrm>
            <a:off x="581194" y="2926052"/>
            <a:ext cx="5194766" cy="2934999"/>
          </a:xfrm>
        </p:spPr>
        <p:txBody>
          <a:bodyPr rtlCol="0" anchor="t">
            <a:normAutofit/>
          </a:body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5" name="Текст 4"/>
          <p:cNvSpPr>
            <a:spLocks noGrp="1"/>
          </p:cNvSpPr>
          <p:nvPr>
            <p:ph type="body" sz="quarter" idx="3"/>
          </p:nvPr>
        </p:nvSpPr>
        <p:spPr>
          <a:xfrm>
            <a:off x="6416039" y="2250892"/>
            <a:ext cx="5194770" cy="553373"/>
          </a:xfrm>
        </p:spPr>
        <p:txBody>
          <a:bodyPr rtlCol="0"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ru-RU"/>
              <a:t>Образец текста</a:t>
            </a:r>
          </a:p>
        </p:txBody>
      </p:sp>
      <p:sp>
        <p:nvSpPr>
          <p:cNvPr id="6" name="Объект 5"/>
          <p:cNvSpPr>
            <a:spLocks noGrp="1"/>
          </p:cNvSpPr>
          <p:nvPr>
            <p:ph sz="quarter" idx="4"/>
          </p:nvPr>
        </p:nvSpPr>
        <p:spPr>
          <a:xfrm>
            <a:off x="6416037" y="2926052"/>
            <a:ext cx="5194771" cy="2934999"/>
          </a:xfrm>
        </p:spPr>
        <p:txBody>
          <a:bodyPr rtlCol="0" anchor="t">
            <a:normAutofit/>
          </a:body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7" name="Дата 6"/>
          <p:cNvSpPr>
            <a:spLocks noGrp="1"/>
          </p:cNvSpPr>
          <p:nvPr>
            <p:ph type="dt" sz="half" idx="10"/>
          </p:nvPr>
        </p:nvSpPr>
        <p:spPr/>
        <p:txBody>
          <a:bodyPr rtlCol="0"/>
          <a:lstStyle/>
          <a:p>
            <a:pPr rtl="0"/>
            <a:fld id="{731CA3B4-5CE4-4976-BBFE-4E91C7258FC5}" type="datetime1">
              <a:rPr lang="ru-RU" smtClean="0"/>
              <a:t>11.11.2020</a:t>
            </a:fld>
            <a:endParaRPr lang="en-US" dirty="0"/>
          </a:p>
        </p:txBody>
      </p:sp>
      <p:sp>
        <p:nvSpPr>
          <p:cNvPr id="8" name="Нижний колонтитул 7"/>
          <p:cNvSpPr>
            <a:spLocks noGrp="1"/>
          </p:cNvSpPr>
          <p:nvPr>
            <p:ph type="ftr" sz="quarter" idx="11"/>
          </p:nvPr>
        </p:nvSpPr>
        <p:spPr/>
        <p:txBody>
          <a:bodyPr rtlCol="0"/>
          <a:lstStyle/>
          <a:p>
            <a:pPr rtl="0"/>
            <a:endParaRPr lang="en-US" dirty="0"/>
          </a:p>
        </p:txBody>
      </p:sp>
      <p:sp>
        <p:nvSpPr>
          <p:cNvPr id="9" name="Номер слайда 8"/>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8" name="Заголовок 1"/>
          <p:cNvSpPr>
            <a:spLocks noGrp="1"/>
          </p:cNvSpPr>
          <p:nvPr>
            <p:ph type="title"/>
          </p:nvPr>
        </p:nvSpPr>
        <p:spPr>
          <a:xfrm>
            <a:off x="575894" y="729658"/>
            <a:ext cx="11029616" cy="988332"/>
          </a:xfrm>
        </p:spPr>
        <p:txBody>
          <a:bodyPr rtlCol="0"/>
          <a:lstStyle/>
          <a:p>
            <a:pPr rtl="0"/>
            <a:r>
              <a:rPr lang="ru-RU"/>
              <a:t>Образец заголовка</a:t>
            </a:r>
            <a:endParaRPr lang="en-US" dirty="0"/>
          </a:p>
        </p:txBody>
      </p:sp>
      <p:sp>
        <p:nvSpPr>
          <p:cNvPr id="3" name="Дата 2"/>
          <p:cNvSpPr>
            <a:spLocks noGrp="1"/>
          </p:cNvSpPr>
          <p:nvPr>
            <p:ph type="dt" sz="half" idx="10"/>
          </p:nvPr>
        </p:nvSpPr>
        <p:spPr/>
        <p:txBody>
          <a:bodyPr rtlCol="0"/>
          <a:lstStyle/>
          <a:p>
            <a:pPr rtl="0"/>
            <a:fld id="{D5316041-DA7D-4734-AA8C-761AB09393E2}" type="datetime1">
              <a:rPr lang="ru-RU" smtClean="0"/>
              <a:t>11.11.2020</a:t>
            </a:fld>
            <a:endParaRPr lang="en-US" dirty="0"/>
          </a:p>
        </p:txBody>
      </p:sp>
      <p:sp>
        <p:nvSpPr>
          <p:cNvPr id="4" name="Нижний колонтитул 3"/>
          <p:cNvSpPr>
            <a:spLocks noGrp="1"/>
          </p:cNvSpPr>
          <p:nvPr>
            <p:ph type="ftr" sz="quarter" idx="11"/>
          </p:nvPr>
        </p:nvSpPr>
        <p:spPr/>
        <p:txBody>
          <a:bodyPr rtlCol="0"/>
          <a:lstStyle/>
          <a:p>
            <a:pPr rtl="0"/>
            <a:endParaRPr lang="en-US" dirty="0"/>
          </a:p>
        </p:txBody>
      </p:sp>
      <p:sp>
        <p:nvSpPr>
          <p:cNvPr id="5" name="Номер слайда 4"/>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8692EF8B-D3DF-4216-96A1-1B1DE794B37A}" type="datetime1">
              <a:rPr lang="ru-RU" smtClean="0"/>
              <a:t>11.11.2020</a:t>
            </a:fld>
            <a:endParaRPr lang="en-US" dirty="0"/>
          </a:p>
        </p:txBody>
      </p:sp>
      <p:sp>
        <p:nvSpPr>
          <p:cNvPr id="3" name="Нижний колонтитул 2"/>
          <p:cNvSpPr>
            <a:spLocks noGrp="1"/>
          </p:cNvSpPr>
          <p:nvPr>
            <p:ph type="ftr" sz="quarter" idx="11"/>
          </p:nvPr>
        </p:nvSpPr>
        <p:spPr/>
        <p:txBody>
          <a:bodyPr rtlCol="0"/>
          <a:lstStyle/>
          <a:p>
            <a:pPr rtl="0"/>
            <a:endParaRPr lang="en-US" dirty="0"/>
          </a:p>
        </p:txBody>
      </p:sp>
      <p:sp>
        <p:nvSpPr>
          <p:cNvPr id="4" name="Номер слайда 3"/>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Прямоугольник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Заголовок 1"/>
          <p:cNvSpPr>
            <a:spLocks noGrp="1"/>
          </p:cNvSpPr>
          <p:nvPr>
            <p:ph type="title"/>
          </p:nvPr>
        </p:nvSpPr>
        <p:spPr>
          <a:xfrm>
            <a:off x="767857" y="933450"/>
            <a:ext cx="3031852" cy="1722419"/>
          </a:xfrm>
        </p:spPr>
        <p:txBody>
          <a:bodyPr rtlCol="0" anchor="b">
            <a:normAutofit/>
          </a:bodyPr>
          <a:lstStyle>
            <a:lvl1pPr algn="l">
              <a:defRPr sz="2400" b="0">
                <a:solidFill>
                  <a:srgbClr val="FFFFFF"/>
                </a:solidFill>
              </a:defRPr>
            </a:lvl1pPr>
          </a:lstStyle>
          <a:p>
            <a:pPr rtl="0"/>
            <a:r>
              <a:rPr lang="ru-RU"/>
              <a:t>Образец заголовка</a:t>
            </a:r>
            <a:endParaRPr lang="en-US" dirty="0"/>
          </a:p>
        </p:txBody>
      </p:sp>
      <p:sp>
        <p:nvSpPr>
          <p:cNvPr id="3" name="Объект 2"/>
          <p:cNvSpPr>
            <a:spLocks noGrp="1"/>
          </p:cNvSpPr>
          <p:nvPr>
            <p:ph idx="1"/>
          </p:nvPr>
        </p:nvSpPr>
        <p:spPr>
          <a:xfrm>
            <a:off x="4900928" y="1179829"/>
            <a:ext cx="6650991" cy="4658216"/>
          </a:xfrm>
        </p:spPr>
        <p:txBody>
          <a:bodyPr rtlCol="0"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Текст 3"/>
          <p:cNvSpPr>
            <a:spLocks noGrp="1"/>
          </p:cNvSpPr>
          <p:nvPr>
            <p:ph type="body" sz="half" idx="2"/>
          </p:nvPr>
        </p:nvSpPr>
        <p:spPr>
          <a:xfrm>
            <a:off x="767857" y="2836654"/>
            <a:ext cx="3031852" cy="3001392"/>
          </a:xfrm>
        </p:spPr>
        <p:txBody>
          <a:bodyPr rtlCol="0"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8" name="Дата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rtlCol="0"/>
          <a:lstStyle/>
          <a:p>
            <a:pPr rtl="0"/>
            <a:fld id="{09563768-3096-48CB-A41A-8D454362CCAD}" type="datetime1">
              <a:rPr lang="ru-RU" smtClean="0"/>
              <a:t>11.11.2020</a:t>
            </a:fld>
            <a:endParaRPr lang="en-US" dirty="0"/>
          </a:p>
        </p:txBody>
      </p:sp>
      <p:sp>
        <p:nvSpPr>
          <p:cNvPr id="10" name="Нижний колонтитул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rtlCol="0"/>
          <a:lstStyle/>
          <a:p>
            <a:pPr rtl="0"/>
            <a:endParaRPr lang="en-US" dirty="0"/>
          </a:p>
        </p:txBody>
      </p:sp>
      <p:sp>
        <p:nvSpPr>
          <p:cNvPr id="11" name="Номер слайда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rtlCol="0"/>
          <a:lstStyle/>
          <a:p>
            <a:pPr rtl="0"/>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1193" y="4693389"/>
            <a:ext cx="11029616" cy="566738"/>
          </a:xfrm>
        </p:spPr>
        <p:txBody>
          <a:bodyPr rtlCol="0" anchor="b">
            <a:normAutofit/>
          </a:bodyPr>
          <a:lstStyle>
            <a:lvl1pPr algn="l">
              <a:defRPr sz="2400" b="0">
                <a:solidFill>
                  <a:schemeClr val="tx1">
                    <a:lumMod val="75000"/>
                    <a:lumOff val="25000"/>
                  </a:schemeClr>
                </a:solidFill>
              </a:defRPr>
            </a:lvl1pPr>
          </a:lstStyle>
          <a:p>
            <a:pPr rtl="0"/>
            <a:r>
              <a:rPr lang="ru-RU"/>
              <a:t>Образец заголовка</a:t>
            </a:r>
            <a:endParaRPr lang="en-US" dirty="0"/>
          </a:p>
        </p:txBody>
      </p:sp>
      <p:sp>
        <p:nvSpPr>
          <p:cNvPr id="3" name="Рисунок 2"/>
          <p:cNvSpPr>
            <a:spLocks noGrp="1" noChangeAspect="1"/>
          </p:cNvSpPr>
          <p:nvPr>
            <p:ph type="pic" idx="1"/>
          </p:nvPr>
        </p:nvSpPr>
        <p:spPr>
          <a:xfrm>
            <a:off x="447817" y="641350"/>
            <a:ext cx="11290859" cy="3651249"/>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a:t>Вставка рисунка</a:t>
            </a:r>
            <a:endParaRPr lang="en-US" dirty="0"/>
          </a:p>
        </p:txBody>
      </p:sp>
      <p:sp>
        <p:nvSpPr>
          <p:cNvPr id="4" name="Текст 3"/>
          <p:cNvSpPr>
            <a:spLocks noGrp="1"/>
          </p:cNvSpPr>
          <p:nvPr>
            <p:ph type="body" sz="half" idx="2"/>
          </p:nvPr>
        </p:nvSpPr>
        <p:spPr>
          <a:xfrm>
            <a:off x="581192" y="5260127"/>
            <a:ext cx="11029617" cy="998148"/>
          </a:xfrm>
        </p:spPr>
        <p:txBody>
          <a:bodyPr rtlCol="0"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5" name="Дата 4"/>
          <p:cNvSpPr>
            <a:spLocks noGrp="1"/>
          </p:cNvSpPr>
          <p:nvPr>
            <p:ph type="dt" sz="half" idx="10"/>
          </p:nvPr>
        </p:nvSpPr>
        <p:spPr/>
        <p:txBody>
          <a:bodyPr rtlCol="0"/>
          <a:lstStyle/>
          <a:p>
            <a:pPr rtl="0"/>
            <a:fld id="{530088EE-0E82-4198-BDFF-3B9755AA8919}" type="datetime1">
              <a:rPr lang="ru-RU" smtClean="0"/>
              <a:t>11.11.2020</a:t>
            </a:fld>
            <a:endParaRPr lang="en-US" dirty="0"/>
          </a:p>
        </p:txBody>
      </p:sp>
      <p:sp>
        <p:nvSpPr>
          <p:cNvPr id="6" name="Нижний колонтитул 5"/>
          <p:cNvSpPr>
            <a:spLocks noGrp="1"/>
          </p:cNvSpPr>
          <p:nvPr>
            <p:ph type="ftr" sz="quarter" idx="11"/>
          </p:nvPr>
        </p:nvSpPr>
        <p:spPr/>
        <p:txBody>
          <a:bodyPr rtlCol="0"/>
          <a:lstStyle/>
          <a:p>
            <a:pPr algn="l" rtl="0"/>
            <a:endParaRPr lang="en-US" dirty="0"/>
          </a:p>
        </p:txBody>
      </p:sp>
      <p:sp>
        <p:nvSpPr>
          <p:cNvPr id="7" name="Номер слайда 6"/>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9" name="Заголовок 1"/>
          <p:cNvSpPr>
            <a:spLocks noGrp="1"/>
          </p:cNvSpPr>
          <p:nvPr>
            <p:ph type="title"/>
          </p:nvPr>
        </p:nvSpPr>
        <p:spPr>
          <a:xfrm>
            <a:off x="581192" y="702156"/>
            <a:ext cx="11029616" cy="1013800"/>
          </a:xfrm>
        </p:spPr>
        <p:txBody>
          <a:bodyPr rtlCol="0"/>
          <a:lstStyle/>
          <a:p>
            <a:pPr rtl="0"/>
            <a:r>
              <a:rPr lang="ru-RU"/>
              <a:t>Образец заголовка</a:t>
            </a:r>
            <a:endParaRPr lang="en-US" dirty="0"/>
          </a:p>
        </p:txBody>
      </p:sp>
      <p:sp>
        <p:nvSpPr>
          <p:cNvPr id="3" name="Вертикальный текст 2"/>
          <p:cNvSpPr>
            <a:spLocks noGrp="1"/>
          </p:cNvSpPr>
          <p:nvPr>
            <p:ph type="body" orient="vert" idx="1"/>
          </p:nvPr>
        </p:nvSpPr>
        <p:spPr/>
        <p:txBody>
          <a:bodyPr vert="eaVert" rtlCol="0" anchor="t"/>
          <a:lstStyle>
            <a:lvl1pPr algn="l">
              <a:defRPr/>
            </a:lvl1pPr>
            <a:lvl2pPr algn="l">
              <a:defRPr/>
            </a:lvl2pPr>
            <a:lvl3pPr algn="l">
              <a:defRPr/>
            </a:lvl3pPr>
            <a:lvl4pPr algn="l">
              <a:defRPr/>
            </a:lvl4pPr>
            <a:lvl5pPr algn="l">
              <a:defRPr/>
            </a:lvl5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AD323C2A-FDF4-456A-A556-14045268B55D}" type="datetime1">
              <a:rPr lang="ru-RU" smtClean="0"/>
              <a:t>11.11.2020</a:t>
            </a:fld>
            <a:endParaRPr lang="en-US" dirty="0"/>
          </a:p>
        </p:txBody>
      </p:sp>
      <p:sp>
        <p:nvSpPr>
          <p:cNvPr id="5" name="Нижний колонтитул 4"/>
          <p:cNvSpPr>
            <a:spLocks noGrp="1"/>
          </p:cNvSpPr>
          <p:nvPr>
            <p:ph type="ftr" sz="quarter" idx="11"/>
          </p:nvPr>
        </p:nvSpPr>
        <p:spPr/>
        <p:txBody>
          <a:bodyPr rtlCol="0"/>
          <a:lstStyle/>
          <a:p>
            <a:pPr rtl="0"/>
            <a:endParaRPr lang="en-US" dirty="0"/>
          </a:p>
        </p:txBody>
      </p:sp>
      <p:sp>
        <p:nvSpPr>
          <p:cNvPr id="6" name="Номер слайда 5"/>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Прямоугольник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Вертикальный заголовок 1"/>
          <p:cNvSpPr>
            <a:spLocks noGrp="1"/>
          </p:cNvSpPr>
          <p:nvPr>
            <p:ph type="title" orient="vert"/>
          </p:nvPr>
        </p:nvSpPr>
        <p:spPr>
          <a:xfrm>
            <a:off x="8204200" y="863600"/>
            <a:ext cx="3124200" cy="4807326"/>
          </a:xfrm>
        </p:spPr>
        <p:txBody>
          <a:bodyPr vert="eaVert" rtlCol="0" anchor="ctr"/>
          <a:lstStyle>
            <a:lvl1pPr>
              <a:defRPr>
                <a:solidFill>
                  <a:srgbClr val="FFFFFF"/>
                </a:solidFill>
              </a:defRPr>
            </a:lvl1pPr>
          </a:lstStyle>
          <a:p>
            <a:pPr rtl="0"/>
            <a:r>
              <a:rPr lang="ru-RU"/>
              <a:t>Образец заголовка</a:t>
            </a:r>
            <a:endParaRPr lang="en-US" dirty="0"/>
          </a:p>
        </p:txBody>
      </p:sp>
      <p:sp>
        <p:nvSpPr>
          <p:cNvPr id="3" name="Вертикальный текст 2"/>
          <p:cNvSpPr>
            <a:spLocks noGrp="1"/>
          </p:cNvSpPr>
          <p:nvPr>
            <p:ph type="body" orient="vert" idx="1"/>
          </p:nvPr>
        </p:nvSpPr>
        <p:spPr>
          <a:xfrm>
            <a:off x="774923" y="863600"/>
            <a:ext cx="7161625" cy="4807326"/>
          </a:xfrm>
        </p:spPr>
        <p:txBody>
          <a:bodyPr vert="eaVert" rtlCol="0" anchor="t"/>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8" name="Прямоугольник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Прямоугольник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Прямоугольник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Дата 10">
            <a:extLst>
              <a:ext uri="{FF2B5EF4-FFF2-40B4-BE49-F238E27FC236}">
                <a16:creationId xmlns:a16="http://schemas.microsoft.com/office/drawing/2014/main" id="{5C74A470-3BD3-4F33-80E5-67E6E87FCBE7}"/>
              </a:ext>
            </a:extLst>
          </p:cNvPr>
          <p:cNvSpPr>
            <a:spLocks noGrp="1"/>
          </p:cNvSpPr>
          <p:nvPr>
            <p:ph type="dt" sz="half" idx="10"/>
          </p:nvPr>
        </p:nvSpPr>
        <p:spPr/>
        <p:txBody>
          <a:bodyPr rtlCol="0"/>
          <a:lstStyle/>
          <a:p>
            <a:pPr rtl="0"/>
            <a:fld id="{BBD5CFD7-CC7C-49C5-B221-A9E29F5846A0}" type="datetime1">
              <a:rPr lang="ru-RU" smtClean="0"/>
              <a:t>11.11.2020</a:t>
            </a:fld>
            <a:endParaRPr lang="en-US" dirty="0"/>
          </a:p>
        </p:txBody>
      </p:sp>
      <p:sp>
        <p:nvSpPr>
          <p:cNvPr id="12" name="Нижний колонтитул 11">
            <a:extLst>
              <a:ext uri="{FF2B5EF4-FFF2-40B4-BE49-F238E27FC236}">
                <a16:creationId xmlns:a16="http://schemas.microsoft.com/office/drawing/2014/main" id="{9A3A30BA-DB50-4D7D-BCDE-17D20FB354DF}"/>
              </a:ext>
            </a:extLst>
          </p:cNvPr>
          <p:cNvSpPr>
            <a:spLocks noGrp="1"/>
          </p:cNvSpPr>
          <p:nvPr>
            <p:ph type="ftr" sz="quarter" idx="11"/>
          </p:nvPr>
        </p:nvSpPr>
        <p:spPr/>
        <p:txBody>
          <a:bodyPr rtlCol="0"/>
          <a:lstStyle/>
          <a:p>
            <a:pPr rtl="0"/>
            <a:endParaRPr lang="en-US" dirty="0"/>
          </a:p>
        </p:txBody>
      </p:sp>
      <p:sp>
        <p:nvSpPr>
          <p:cNvPr id="13" name="Номер слайда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rtlCol="0"/>
          <a:lstStyle/>
          <a:p>
            <a:pPr rtl="0"/>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pPr rtl="0"/>
            <a:r>
              <a:rPr lang="ru"/>
              <a:t>Стиль образца заголовка</a:t>
            </a:r>
            <a:endParaRPr lang="en-US" dirty="0"/>
          </a:p>
        </p:txBody>
      </p:sp>
      <p:sp>
        <p:nvSpPr>
          <p:cNvPr id="3" name="Текст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rtl="0"/>
            <a:r>
              <a:rPr lang="ru"/>
              <a:t>Щелкните, чтобы изменить стили текста образца слайда</a:t>
            </a:r>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lang="en-US" dirty="0"/>
          </a:p>
        </p:txBody>
      </p:sp>
      <p:sp>
        <p:nvSpPr>
          <p:cNvPr id="4" name="Дата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pPr rtl="0"/>
            <a:fld id="{C6B9E6FA-8E94-487D-81C3-7EE9BB2FD23D}" type="datetime1">
              <a:rPr lang="ru-RU" smtClean="0"/>
              <a:t>11.11.2020</a:t>
            </a:fld>
            <a:endParaRPr lang="en-US" dirty="0"/>
          </a:p>
        </p:txBody>
      </p:sp>
      <p:sp>
        <p:nvSpPr>
          <p:cNvPr id="5" name="Нижний колонтитул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pPr rtl="0"/>
            <a:endParaRPr lang="en-US" dirty="0"/>
          </a:p>
        </p:txBody>
      </p:sp>
      <p:sp>
        <p:nvSpPr>
          <p:cNvPr id="6" name="Номер слайда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pPr rtl="0"/>
            <a:fld id="{3A98EE3D-8CD1-4C3F-BD1C-C98C9596463C}" type="slidenum">
              <a:rPr lang="en-US" smtClean="0"/>
              <a:t>‹#›</a:t>
            </a:fld>
            <a:endParaRPr lang="en-US" dirty="0"/>
          </a:p>
        </p:txBody>
      </p:sp>
      <p:sp>
        <p:nvSpPr>
          <p:cNvPr id="9" name="Прямоугольник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Прямоугольник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Прямоугольник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Прямоугольник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2" name="Заголовок 1">
            <a:extLst>
              <a:ext uri="{FF2B5EF4-FFF2-40B4-BE49-F238E27FC236}">
                <a16:creationId xmlns:a16="http://schemas.microsoft.com/office/drawing/2014/main" id="{1C21E816-31F5-48BB-BD02-D15F2F18B48A}"/>
              </a:ext>
            </a:extLst>
          </p:cNvPr>
          <p:cNvSpPr>
            <a:spLocks noGrp="1"/>
          </p:cNvSpPr>
          <p:nvPr>
            <p:ph type="ctrTitle"/>
          </p:nvPr>
        </p:nvSpPr>
        <p:spPr>
          <a:xfrm>
            <a:off x="581191" y="1020431"/>
            <a:ext cx="10993549" cy="1475013"/>
          </a:xfrm>
        </p:spPr>
        <p:txBody>
          <a:bodyPr rtlCol="0">
            <a:normAutofit/>
          </a:bodyPr>
          <a:lstStyle/>
          <a:p>
            <a:pPr rtl="0"/>
            <a:r>
              <a:rPr lang="ru" dirty="0"/>
              <a:t>Психология экстремальной ситуации. Лекция 5. Травматический стресс</a:t>
            </a:r>
          </a:p>
        </p:txBody>
      </p:sp>
      <p:sp>
        <p:nvSpPr>
          <p:cNvPr id="3" name="Подзаголовок 2">
            <a:extLst>
              <a:ext uri="{FF2B5EF4-FFF2-40B4-BE49-F238E27FC236}">
                <a16:creationId xmlns:a16="http://schemas.microsoft.com/office/drawing/2014/main" id="{835D6E6B-3353-491C-A3C6-F278D6CED8B3}"/>
              </a:ext>
            </a:extLst>
          </p:cNvPr>
          <p:cNvSpPr>
            <a:spLocks noGrp="1"/>
          </p:cNvSpPr>
          <p:nvPr>
            <p:ph type="subTitle" idx="1"/>
          </p:nvPr>
        </p:nvSpPr>
        <p:spPr>
          <a:xfrm>
            <a:off x="581194" y="2495445"/>
            <a:ext cx="10993546" cy="468233"/>
          </a:xfrm>
        </p:spPr>
        <p:txBody>
          <a:bodyPr rtlCol="0">
            <a:normAutofit fontScale="85000" lnSpcReduction="10000"/>
          </a:bodyPr>
          <a:lstStyle/>
          <a:p>
            <a:pPr rtl="0"/>
            <a:r>
              <a:rPr lang="ru" dirty="0"/>
              <a:t>Лекция для студентов ИЕНОФКБЖ 4 курса профилей «Физическая культура», «Безопасность жизнедеятельности»</a:t>
            </a:r>
          </a:p>
        </p:txBody>
      </p:sp>
      <p:sp>
        <p:nvSpPr>
          <p:cNvPr id="20" name="Прямоугольник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Прямоугольник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Прямоугольник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6" name="Рисунок 5" descr="Крупный план логотипа&#10;&#10;Автоматически созданное описание">
            <a:extLst>
              <a:ext uri="{FF2B5EF4-FFF2-40B4-BE49-F238E27FC236}">
                <a16:creationId xmlns:a16="http://schemas.microsoft.com/office/drawing/2014/main" id="{F1A8C364-94D4-4630-BAD0-78722F347055}"/>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a:stretch/>
        </p:blipFill>
        <p:spPr>
          <a:xfrm>
            <a:off x="448733" y="3081867"/>
            <a:ext cx="11260667" cy="3310466"/>
          </a:xfrm>
          <a:prstGeom prst="rect">
            <a:avLst/>
          </a:prstGeom>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a:extLst>
              <a:ext uri="{FF2B5EF4-FFF2-40B4-BE49-F238E27FC236}">
                <a16:creationId xmlns:a16="http://schemas.microsoft.com/office/drawing/2014/main" id="{EC9A54F5-6A2A-41DA-8AE3-47D6C880D50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6C3639CA-C8B3-45E0-A769-44F464BC2276}"/>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19391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F0452F99-F053-4E86-A1DF-98BF53EA686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751617" y="620713"/>
            <a:ext cx="86887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6C3639CA-C8B3-45E0-A769-44F464BC2276}"/>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519304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Title 1">
            <a:extLst>
              <a:ext uri="{FF2B5EF4-FFF2-40B4-BE49-F238E27FC236}">
                <a16:creationId xmlns:a16="http://schemas.microsoft.com/office/drawing/2014/main" id="{F1A944D6-8494-4A3F-8F51-99CFAC20BD28}"/>
              </a:ext>
            </a:extLst>
          </p:cNvPr>
          <p:cNvSpPr>
            <a:spLocks noGrp="1"/>
          </p:cNvSpPr>
          <p:nvPr>
            <p:ph type="title"/>
          </p:nvPr>
        </p:nvSpPr>
        <p:spPr>
          <a:xfrm>
            <a:off x="767857" y="933450"/>
            <a:ext cx="3031852" cy="1722419"/>
          </a:xfrm>
        </p:spPr>
        <p:txBody>
          <a:bodyPr/>
          <a:lstStyle/>
          <a:p>
            <a:r>
              <a:rPr lang="ru-RU" dirty="0"/>
              <a:t>Длительные и отсроченные реакции на стресс</a:t>
            </a:r>
            <a:endParaRPr lang="en-US" dirty="0"/>
          </a:p>
        </p:txBody>
      </p:sp>
      <p:pic>
        <p:nvPicPr>
          <p:cNvPr id="1029" name="Picture 5">
            <a:extLst>
              <a:ext uri="{FF2B5EF4-FFF2-40B4-BE49-F238E27FC236}">
                <a16:creationId xmlns:a16="http://schemas.microsoft.com/office/drawing/2014/main" id="{224F37F3-7420-4958-88F6-621C82946F2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00928" y="1605091"/>
            <a:ext cx="6650991" cy="380769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76" name="Text Placeholder 3">
            <a:extLst>
              <a:ext uri="{FF2B5EF4-FFF2-40B4-BE49-F238E27FC236}">
                <a16:creationId xmlns:a16="http://schemas.microsoft.com/office/drawing/2014/main" id="{E2BF8104-D5DC-4656-B674-6CEFAA408420}"/>
              </a:ext>
            </a:extLst>
          </p:cNvPr>
          <p:cNvSpPr>
            <a:spLocks noGrp="1"/>
          </p:cNvSpPr>
          <p:nvPr>
            <p:ph type="body" sz="half" idx="2"/>
          </p:nvPr>
        </p:nvSpPr>
        <p:spPr>
          <a:xfrm>
            <a:off x="767857" y="2836654"/>
            <a:ext cx="3031852" cy="3001392"/>
          </a:xfrm>
        </p:spPr>
        <p:txBody>
          <a:bodyPr>
            <a:normAutofit fontScale="77500" lnSpcReduction="20000"/>
          </a:bodyPr>
          <a:lstStyle/>
          <a:p>
            <a:pPr marL="18415" marR="4445" indent="157480" algn="just">
              <a:spcBef>
                <a:spcPts val="1855"/>
              </a:spcBef>
              <a:spcAft>
                <a:spcPts val="0"/>
              </a:spcAft>
            </a:pPr>
            <a:r>
              <a:rPr lang="ru-RU" sz="1800" dirty="0">
                <a:solidFill>
                  <a:schemeClr val="bg1">
                    <a:lumMod val="95000"/>
                  </a:schemeClr>
                </a:solidFill>
                <a:effectLst/>
                <a:latin typeface="Times New Roman" panose="02020603050405020304" pitchFamily="18" charset="0"/>
                <a:ea typeface="Times New Roman" panose="02020603050405020304" pitchFamily="18" charset="0"/>
              </a:rPr>
              <a:t>	Бывают ситуации, надолго оставляющие «шрам» в душе.</a:t>
            </a:r>
          </a:p>
          <a:p>
            <a:pPr algn="just"/>
            <a:r>
              <a:rPr lang="ru-RU" sz="1800" dirty="0">
                <a:solidFill>
                  <a:schemeClr val="bg1">
                    <a:lumMod val="95000"/>
                  </a:schemeClr>
                </a:solidFill>
                <a:effectLst/>
                <a:latin typeface="Times New Roman" panose="02020603050405020304" pitchFamily="18" charset="0"/>
                <a:ea typeface="Times New Roman" panose="02020603050405020304" pitchFamily="18" charset="0"/>
              </a:rPr>
              <a:t>	Природные и техногенные катастрофы, локальные вооруженные конфликты, насильственная преступность и другие формы </a:t>
            </a:r>
            <a:r>
              <a:rPr lang="ru-RU" sz="1800" dirty="0" err="1">
                <a:solidFill>
                  <a:schemeClr val="bg1">
                    <a:lumMod val="95000"/>
                  </a:schemeClr>
                </a:solidFill>
                <a:effectLst/>
                <a:latin typeface="Times New Roman" panose="02020603050405020304" pitchFamily="18" charset="0"/>
                <a:ea typeface="Times New Roman" panose="02020603050405020304" pitchFamily="18" charset="0"/>
              </a:rPr>
              <a:t>стрессогенных</a:t>
            </a:r>
            <a:r>
              <a:rPr lang="ru-RU" sz="1800" dirty="0">
                <a:solidFill>
                  <a:schemeClr val="bg1">
                    <a:lumMod val="95000"/>
                  </a:schemeClr>
                </a:solidFill>
                <a:effectLst/>
                <a:latin typeface="Times New Roman" panose="02020603050405020304" pitchFamily="18" charset="0"/>
                <a:ea typeface="Times New Roman" panose="02020603050405020304" pitchFamily="18" charset="0"/>
              </a:rPr>
              <a:t> ситуаций воздействуют на психику человека и способствуют возникновению отсроченных и затяжных реакций, справиться с которыми без профессиональной помощи сам человек часто не может.</a:t>
            </a:r>
            <a:endParaRPr lang="en-US" dirty="0">
              <a:solidFill>
                <a:schemeClr val="bg1">
                  <a:lumMod val="95000"/>
                </a:schemeClr>
              </a:solidFill>
            </a:endParaRPr>
          </a:p>
        </p:txBody>
      </p:sp>
      <p:sp>
        <p:nvSpPr>
          <p:cNvPr id="2" name="Дата 1">
            <a:extLst>
              <a:ext uri="{FF2B5EF4-FFF2-40B4-BE49-F238E27FC236}">
                <a16:creationId xmlns:a16="http://schemas.microsoft.com/office/drawing/2014/main" id="{29E918FD-FFA2-4D10-8FDA-5A1B58BFAAF3}"/>
              </a:ext>
            </a:extLst>
          </p:cNvPr>
          <p:cNvSpPr>
            <a:spLocks noGrp="1"/>
          </p:cNvSpPr>
          <p:nvPr>
            <p:ph type="dt" sz="half" idx="10"/>
          </p:nvPr>
        </p:nvSpPr>
        <p:spPr>
          <a:xfrm>
            <a:off x="7605951" y="6456916"/>
            <a:ext cx="2844799" cy="365125"/>
          </a:xfrm>
        </p:spPr>
        <p:txBody>
          <a:bodyPr anchor="ctr">
            <a:normAutofit/>
          </a:bodyPr>
          <a:lstStyle/>
          <a:p>
            <a:pPr rtl="0">
              <a:spcAft>
                <a:spcPts val="600"/>
              </a:spcAft>
            </a:pPr>
            <a:fld id="{8692EF8B-D3DF-4216-96A1-1B1DE794B37A}" type="datetime1">
              <a:rPr lang="ru-RU" smtClean="0"/>
              <a:pPr rtl="0">
                <a:spcAft>
                  <a:spcPts val="600"/>
                </a:spcAft>
              </a:pPr>
              <a:t>11.11.2020</a:t>
            </a:fld>
            <a:endParaRPr lang="en-US"/>
          </a:p>
        </p:txBody>
      </p:sp>
    </p:spTree>
    <p:extLst>
      <p:ext uri="{BB962C8B-B14F-4D97-AF65-F5344CB8AC3E}">
        <p14:creationId xmlns:p14="http://schemas.microsoft.com/office/powerpoint/2010/main" val="1072727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562972-3449-42D1-8185-B4BEFD52AB44}"/>
              </a:ext>
            </a:extLst>
          </p:cNvPr>
          <p:cNvSpPr>
            <a:spLocks noGrp="1"/>
          </p:cNvSpPr>
          <p:nvPr>
            <p:ph type="title"/>
          </p:nvPr>
        </p:nvSpPr>
        <p:spPr/>
        <p:txBody>
          <a:bodyPr rtlCol="0"/>
          <a:lstStyle/>
          <a:p>
            <a:pPr rtl="0"/>
            <a:r>
              <a:rPr lang="ru-RU" dirty="0"/>
              <a:t>П</a:t>
            </a:r>
            <a:r>
              <a:rPr lang="ru" dirty="0"/>
              <a:t>ереживание экстремальной ситуации (горе, разрыв и др.)</a:t>
            </a:r>
          </a:p>
        </p:txBody>
      </p:sp>
      <p:graphicFrame>
        <p:nvGraphicFramePr>
          <p:cNvPr id="4" name="Объект 2">
            <a:extLst>
              <a:ext uri="{FF2B5EF4-FFF2-40B4-BE49-F238E27FC236}">
                <a16:creationId xmlns:a16="http://schemas.microsoft.com/office/drawing/2014/main" id="{FF3F0D82-0AA6-45C3-8367-955CBFA02ED6}"/>
              </a:ext>
            </a:extLst>
          </p:cNvPr>
          <p:cNvGraphicFramePr>
            <a:graphicFrameLocks noGrp="1"/>
          </p:cNvGraphicFramePr>
          <p:nvPr>
            <p:ph idx="1"/>
            <p:extLst>
              <p:ext uri="{D42A27DB-BD31-4B8C-83A1-F6EECF244321}">
                <p14:modId xmlns:p14="http://schemas.microsoft.com/office/powerpoint/2010/main" val="2435791454"/>
              </p:ext>
            </p:extLst>
          </p:nvPr>
        </p:nvGraphicFramePr>
        <p:xfrm>
          <a:off x="581025" y="2341563"/>
          <a:ext cx="5390797" cy="3633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a:extLst>
              <a:ext uri="{FF2B5EF4-FFF2-40B4-BE49-F238E27FC236}">
                <a16:creationId xmlns:a16="http://schemas.microsoft.com/office/drawing/2014/main" id="{B994CB41-E63C-4D13-934C-B0A6B9B04A0C}"/>
              </a:ext>
            </a:extLst>
          </p:cNvPr>
          <p:cNvPicPr>
            <a:picLocks noChangeAspect="1"/>
          </p:cNvPicPr>
          <p:nvPr/>
        </p:nvPicPr>
        <p:blipFill>
          <a:blip r:embed="rId7"/>
          <a:stretch>
            <a:fillRect/>
          </a:stretch>
        </p:blipFill>
        <p:spPr>
          <a:xfrm>
            <a:off x="6615290" y="1890876"/>
            <a:ext cx="4003850" cy="4730836"/>
          </a:xfrm>
          <a:prstGeom prst="rect">
            <a:avLst/>
          </a:prstGeom>
        </p:spPr>
      </p:pic>
    </p:spTree>
    <p:extLst>
      <p:ext uri="{BB962C8B-B14F-4D97-AF65-F5344CB8AC3E}">
        <p14:creationId xmlns:p14="http://schemas.microsoft.com/office/powerpoint/2010/main" val="263784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C34B4537-E473-4736-9450-460DC7A1D58F}"/>
              </a:ext>
            </a:extLst>
          </p:cNvPr>
          <p:cNvSpPr>
            <a:spLocks noGrp="1"/>
          </p:cNvSpPr>
          <p:nvPr>
            <p:ph type="title"/>
          </p:nvPr>
        </p:nvSpPr>
        <p:spPr/>
        <p:txBody>
          <a:bodyPr/>
          <a:lstStyle/>
          <a:p>
            <a:r>
              <a:rPr lang="ru-RU" dirty="0"/>
              <a:t>Травматический стресс</a:t>
            </a:r>
          </a:p>
        </p:txBody>
      </p:sp>
      <p:sp>
        <p:nvSpPr>
          <p:cNvPr id="6" name="Текст 5">
            <a:extLst>
              <a:ext uri="{FF2B5EF4-FFF2-40B4-BE49-F238E27FC236}">
                <a16:creationId xmlns:a16="http://schemas.microsoft.com/office/drawing/2014/main" id="{AAE3CA06-F4D1-408B-9E91-7C52D3524C28}"/>
              </a:ext>
            </a:extLst>
          </p:cNvPr>
          <p:cNvSpPr>
            <a:spLocks noGrp="1"/>
          </p:cNvSpPr>
          <p:nvPr>
            <p:ph type="body" idx="1"/>
          </p:nvPr>
        </p:nvSpPr>
        <p:spPr/>
        <p:txBody>
          <a:bodyPr/>
          <a:lstStyle/>
          <a:p>
            <a:r>
              <a:rPr lang="ru-RU" dirty="0"/>
              <a:t>Определение, признаки, развитие</a:t>
            </a:r>
          </a:p>
        </p:txBody>
      </p:sp>
      <p:sp>
        <p:nvSpPr>
          <p:cNvPr id="4" name="Дата 3">
            <a:extLst>
              <a:ext uri="{FF2B5EF4-FFF2-40B4-BE49-F238E27FC236}">
                <a16:creationId xmlns:a16="http://schemas.microsoft.com/office/drawing/2014/main" id="{F5D4081C-7742-4288-AA27-6BCC116DC4E6}"/>
              </a:ext>
            </a:extLst>
          </p:cNvPr>
          <p:cNvSpPr>
            <a:spLocks noGrp="1"/>
          </p:cNvSpPr>
          <p:nvPr>
            <p:ph type="dt" sz="half" idx="10"/>
          </p:nvPr>
        </p:nvSpPr>
        <p:spPr/>
        <p:txBody>
          <a:bodyPr/>
          <a:lstStyle/>
          <a:p>
            <a:pPr rtl="0"/>
            <a:fld id="{6E13CF11-4D7C-4367-8D00-578223D03103}" type="datetime1">
              <a:rPr lang="ru-RU" smtClean="0"/>
              <a:t>11.11.2020</a:t>
            </a:fld>
            <a:endParaRPr lang="en-US" dirty="0"/>
          </a:p>
        </p:txBody>
      </p:sp>
    </p:spTree>
    <p:extLst>
      <p:ext uri="{BB962C8B-B14F-4D97-AF65-F5344CB8AC3E}">
        <p14:creationId xmlns:p14="http://schemas.microsoft.com/office/powerpoint/2010/main" val="3124719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a:extLst>
              <a:ext uri="{FF2B5EF4-FFF2-40B4-BE49-F238E27FC236}">
                <a16:creationId xmlns:a16="http://schemas.microsoft.com/office/drawing/2014/main" id="{12D7C103-09E2-4772-8BFF-BF59B39D2A2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5000"/>
          <a:stretch/>
        </p:blipFill>
        <p:spPr bwMode="auto">
          <a:xfrm>
            <a:off x="20" y="10"/>
            <a:ext cx="12191980" cy="685799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5D7EA076-0D55-4105-A772-51847EFDEECB}"/>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4258281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32EC1BDD-A2A7-4447-9D5D-32598682874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9544" b="15456"/>
          <a:stretch/>
        </p:blipFill>
        <p:spPr bwMode="auto">
          <a:xfrm>
            <a:off x="20" y="10"/>
            <a:ext cx="12191980" cy="685799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EE62336C-5F4B-4105-A4D8-7C0943DBC7E6}"/>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3227265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F6925A-5034-4DB7-BE8F-59B5FF246FD2}"/>
              </a:ext>
            </a:extLst>
          </p:cNvPr>
          <p:cNvSpPr>
            <a:spLocks noGrp="1"/>
          </p:cNvSpPr>
          <p:nvPr>
            <p:ph type="title"/>
          </p:nvPr>
        </p:nvSpPr>
        <p:spPr>
          <a:xfrm>
            <a:off x="767857" y="933450"/>
            <a:ext cx="3031852" cy="1722419"/>
          </a:xfrm>
        </p:spPr>
        <p:txBody>
          <a:bodyPr anchor="b">
            <a:normAutofit/>
          </a:bodyPr>
          <a:lstStyle/>
          <a:p>
            <a:r>
              <a:rPr lang="ru-RU" dirty="0"/>
              <a:t>Особенности травматического стресса</a:t>
            </a:r>
          </a:p>
        </p:txBody>
      </p:sp>
      <p:pic>
        <p:nvPicPr>
          <p:cNvPr id="7" name="Picture 2">
            <a:extLst>
              <a:ext uri="{FF2B5EF4-FFF2-40B4-BE49-F238E27FC236}">
                <a16:creationId xmlns:a16="http://schemas.microsoft.com/office/drawing/2014/main" id="{4519899A-316A-4206-AAE5-6F77D740C5B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120946" y="1179829"/>
            <a:ext cx="6210954" cy="465821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12" name="Text Placeholder 3">
            <a:extLst>
              <a:ext uri="{FF2B5EF4-FFF2-40B4-BE49-F238E27FC236}">
                <a16:creationId xmlns:a16="http://schemas.microsoft.com/office/drawing/2014/main" id="{855C9655-59D1-414A-A125-FEBCC24E4E68}"/>
              </a:ext>
            </a:extLst>
          </p:cNvPr>
          <p:cNvSpPr>
            <a:spLocks noGrp="1"/>
          </p:cNvSpPr>
          <p:nvPr>
            <p:ph type="body" sz="half" idx="2"/>
          </p:nvPr>
        </p:nvSpPr>
        <p:spPr>
          <a:xfrm>
            <a:off x="767857" y="2836654"/>
            <a:ext cx="3031852" cy="3001392"/>
          </a:xfrm>
        </p:spPr>
        <p:txBody>
          <a:bodyPr>
            <a:normAutofit fontScale="92500" lnSpcReduction="10000"/>
          </a:bodyPr>
          <a:lstStyle/>
          <a:p>
            <a:r>
              <a:rPr lang="ru-RU" dirty="0"/>
              <a:t>Травматический стресс – особая форма  общей стрессовой реакции, возникающей в ситуации эмоциональной, физиологической и психологической перегрузки. Когда требования ситуации превосходят адаптационные возможности организма, разрушают защитные механизмы, говорят о травматическом стрессе.</a:t>
            </a:r>
            <a:endParaRPr lang="en-US" dirty="0"/>
          </a:p>
          <a:p>
            <a:endParaRPr lang="en-US" dirty="0"/>
          </a:p>
        </p:txBody>
      </p:sp>
      <p:sp>
        <p:nvSpPr>
          <p:cNvPr id="4" name="Дата 3">
            <a:extLst>
              <a:ext uri="{FF2B5EF4-FFF2-40B4-BE49-F238E27FC236}">
                <a16:creationId xmlns:a16="http://schemas.microsoft.com/office/drawing/2014/main" id="{30EB9A35-77FD-4DC7-8CAD-71216D1875FD}"/>
              </a:ext>
            </a:extLst>
          </p:cNvPr>
          <p:cNvSpPr>
            <a:spLocks noGrp="1"/>
          </p:cNvSpPr>
          <p:nvPr>
            <p:ph type="dt" sz="half" idx="10"/>
          </p:nvPr>
        </p:nvSpPr>
        <p:spPr>
          <a:xfrm>
            <a:off x="7605951" y="6456916"/>
            <a:ext cx="2844799" cy="365125"/>
          </a:xfrm>
        </p:spPr>
        <p:txBody>
          <a:bodyPr anchor="ctr">
            <a:normAutofit/>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1863047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22EDAED6-17F1-4F2B-8096-EDEB07710A91}"/>
              </a:ext>
            </a:extLst>
          </p:cNvPr>
          <p:cNvSpPr>
            <a:spLocks noGrp="1"/>
          </p:cNvSpPr>
          <p:nvPr>
            <p:ph type="title"/>
          </p:nvPr>
        </p:nvSpPr>
        <p:spPr>
          <a:xfrm>
            <a:off x="767857" y="933450"/>
            <a:ext cx="3031852" cy="1722419"/>
          </a:xfrm>
        </p:spPr>
        <p:txBody>
          <a:bodyPr/>
          <a:lstStyle/>
          <a:p>
            <a:r>
              <a:rPr lang="ru-RU" dirty="0"/>
              <a:t>Травматические переживания</a:t>
            </a:r>
            <a:endParaRPr lang="en-US" dirty="0"/>
          </a:p>
        </p:txBody>
      </p:sp>
      <p:pic>
        <p:nvPicPr>
          <p:cNvPr id="6146" name="Picture 2">
            <a:extLst>
              <a:ext uri="{FF2B5EF4-FFF2-40B4-BE49-F238E27FC236}">
                <a16:creationId xmlns:a16="http://schemas.microsoft.com/office/drawing/2014/main" id="{4B3B3021-DFF8-4CA3-970F-CAFA120682E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921662" y="1179829"/>
            <a:ext cx="4609523" cy="465821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73" name="Text Placeholder 3">
            <a:extLst>
              <a:ext uri="{FF2B5EF4-FFF2-40B4-BE49-F238E27FC236}">
                <a16:creationId xmlns:a16="http://schemas.microsoft.com/office/drawing/2014/main" id="{2A92E05B-B40D-4AB3-90CB-82DCD7EEE2D3}"/>
              </a:ext>
            </a:extLst>
          </p:cNvPr>
          <p:cNvSpPr>
            <a:spLocks noGrp="1"/>
          </p:cNvSpPr>
          <p:nvPr>
            <p:ph type="body" sz="half" idx="2"/>
          </p:nvPr>
        </p:nvSpPr>
        <p:spPr>
          <a:xfrm>
            <a:off x="767857" y="2836654"/>
            <a:ext cx="3031852" cy="3001392"/>
          </a:xfrm>
        </p:spPr>
        <p:txBody>
          <a:bodyPr>
            <a:normAutofit fontScale="92500" lnSpcReduction="10000"/>
          </a:bodyPr>
          <a:lstStyle/>
          <a:p>
            <a:r>
              <a:rPr lang="ru-RU" dirty="0"/>
              <a:t>Травматический стресс – особая форма  общей стрессовой реакции, возникающей в ситуации эмоциональной, физиологической и психологической перегрузки. Когда требования ситуации превосходят адаптационные возможности организма, разрушают защитные механизмы, говорят о травматическом стрессе.</a:t>
            </a:r>
            <a:endParaRPr lang="en-US" dirty="0"/>
          </a:p>
        </p:txBody>
      </p:sp>
      <p:sp>
        <p:nvSpPr>
          <p:cNvPr id="4" name="Дата 3">
            <a:extLst>
              <a:ext uri="{FF2B5EF4-FFF2-40B4-BE49-F238E27FC236}">
                <a16:creationId xmlns:a16="http://schemas.microsoft.com/office/drawing/2014/main" id="{69D6230C-891B-4BC1-A1EB-8E93FE2EE74D}"/>
              </a:ext>
            </a:extLst>
          </p:cNvPr>
          <p:cNvSpPr>
            <a:spLocks noGrp="1"/>
          </p:cNvSpPr>
          <p:nvPr>
            <p:ph type="dt" sz="half" idx="10"/>
          </p:nvPr>
        </p:nvSpPr>
        <p:spPr>
          <a:xfrm>
            <a:off x="7605951" y="6456916"/>
            <a:ext cx="2844799" cy="365125"/>
          </a:xfrm>
        </p:spPr>
        <p:txBody>
          <a:bodyPr anchor="ctr">
            <a:normAutofit/>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607474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2251D8E7-0F31-4AA7-BC30-4AAE40C29F32}"/>
              </a:ext>
            </a:extLst>
          </p:cNvPr>
          <p:cNvSpPr>
            <a:spLocks noGrp="1"/>
          </p:cNvSpPr>
          <p:nvPr>
            <p:ph type="title"/>
          </p:nvPr>
        </p:nvSpPr>
        <p:spPr>
          <a:xfrm>
            <a:off x="767857" y="933450"/>
            <a:ext cx="3031852" cy="1722419"/>
          </a:xfrm>
        </p:spPr>
        <p:txBody>
          <a:bodyPr anchor="b">
            <a:normAutofit/>
          </a:bodyPr>
          <a:lstStyle/>
          <a:p>
            <a:r>
              <a:rPr lang="ru-RU" dirty="0"/>
              <a:t>Типы отсроченных реакций на стресс</a:t>
            </a:r>
            <a:endParaRPr lang="en-US"/>
          </a:p>
        </p:txBody>
      </p:sp>
      <p:pic>
        <p:nvPicPr>
          <p:cNvPr id="5" name="Рисунок 4">
            <a:extLst>
              <a:ext uri="{FF2B5EF4-FFF2-40B4-BE49-F238E27FC236}">
                <a16:creationId xmlns:a16="http://schemas.microsoft.com/office/drawing/2014/main" id="{AD0C33D5-BF65-4E07-9479-8DD556981B09}"/>
              </a:ext>
            </a:extLst>
          </p:cNvPr>
          <p:cNvPicPr>
            <a:picLocks noChangeAspect="1"/>
          </p:cNvPicPr>
          <p:nvPr/>
        </p:nvPicPr>
        <p:blipFill>
          <a:blip r:embed="rId2"/>
          <a:stretch>
            <a:fillRect/>
          </a:stretch>
        </p:blipFill>
        <p:spPr>
          <a:xfrm>
            <a:off x="5078981" y="1179829"/>
            <a:ext cx="6294885" cy="4658216"/>
          </a:xfrm>
          <a:prstGeom prst="rect">
            <a:avLst/>
          </a:prstGeom>
          <a:noFill/>
        </p:spPr>
      </p:pic>
      <p:sp>
        <p:nvSpPr>
          <p:cNvPr id="15" name="Text Placeholder 3">
            <a:extLst>
              <a:ext uri="{FF2B5EF4-FFF2-40B4-BE49-F238E27FC236}">
                <a16:creationId xmlns:a16="http://schemas.microsoft.com/office/drawing/2014/main" id="{300E74D9-F2FC-449A-BBB9-34A56E80618C}"/>
              </a:ext>
            </a:extLst>
          </p:cNvPr>
          <p:cNvSpPr>
            <a:spLocks noGrp="1"/>
          </p:cNvSpPr>
          <p:nvPr>
            <p:ph type="body" sz="half" idx="2"/>
          </p:nvPr>
        </p:nvSpPr>
        <p:spPr>
          <a:xfrm>
            <a:off x="767857" y="2836654"/>
            <a:ext cx="3031852" cy="3001392"/>
          </a:xfrm>
        </p:spPr>
        <p:txBody>
          <a:bodyPr>
            <a:normAutofit fontScale="92500" lnSpcReduction="10000"/>
          </a:bodyPr>
          <a:lstStyle/>
          <a:p>
            <a:r>
              <a:rPr lang="ru-RU" dirty="0"/>
              <a:t>Травматический стресс – особая форма  общей стрессовой реакции, возникающей в ситуации эмоциональной, физиологической и психологической перегрузки. Когда требования ситуации превосходят адаптационные возможности организма, разрушают защитные механизмы, говорят о травматическом стрессе.</a:t>
            </a:r>
            <a:endParaRPr lang="en-US" dirty="0"/>
          </a:p>
          <a:p>
            <a:endParaRPr lang="en-US" dirty="0"/>
          </a:p>
        </p:txBody>
      </p:sp>
      <p:sp>
        <p:nvSpPr>
          <p:cNvPr id="2" name="Дата 1">
            <a:extLst>
              <a:ext uri="{FF2B5EF4-FFF2-40B4-BE49-F238E27FC236}">
                <a16:creationId xmlns:a16="http://schemas.microsoft.com/office/drawing/2014/main" id="{CC3C202D-A5B3-4393-A55B-C28C76B7D541}"/>
              </a:ext>
            </a:extLst>
          </p:cNvPr>
          <p:cNvSpPr>
            <a:spLocks noGrp="1"/>
          </p:cNvSpPr>
          <p:nvPr>
            <p:ph type="dt" sz="half" idx="10"/>
          </p:nvPr>
        </p:nvSpPr>
        <p:spPr>
          <a:xfrm>
            <a:off x="7605951" y="6456916"/>
            <a:ext cx="2844799" cy="365125"/>
          </a:xfrm>
        </p:spPr>
        <p:txBody>
          <a:bodyPr anchor="ctr">
            <a:normAutofit/>
          </a:bodyPr>
          <a:lstStyle/>
          <a:p>
            <a:pPr rtl="0">
              <a:spcAft>
                <a:spcPts val="600"/>
              </a:spcAft>
            </a:pPr>
            <a:fld id="{8692EF8B-D3DF-4216-96A1-1B1DE794B37A}" type="datetime1">
              <a:rPr lang="ru-RU" smtClean="0"/>
              <a:pPr rtl="0">
                <a:spcAft>
                  <a:spcPts val="600"/>
                </a:spcAft>
              </a:pPr>
              <a:t>11.11.2020</a:t>
            </a:fld>
            <a:endParaRPr lang="en-US"/>
          </a:p>
        </p:txBody>
      </p:sp>
    </p:spTree>
    <p:extLst>
      <p:ext uri="{BB962C8B-B14F-4D97-AF65-F5344CB8AC3E}">
        <p14:creationId xmlns:p14="http://schemas.microsoft.com/office/powerpoint/2010/main" val="3374464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D1798F27-921B-4BCC-BFBE-AD27B551A1D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16F446B3-E6D0-48D0-A5DA-FB41B0AE916A}"/>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2326848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9455E5E-8FBD-4DEF-BF8F-1E888CD1A82F}"/>
              </a:ext>
            </a:extLst>
          </p:cNvPr>
          <p:cNvSpPr>
            <a:spLocks noGrp="1"/>
          </p:cNvSpPr>
          <p:nvPr>
            <p:ph type="title"/>
          </p:nvPr>
        </p:nvSpPr>
        <p:spPr/>
        <p:txBody>
          <a:bodyPr/>
          <a:lstStyle/>
          <a:p>
            <a:r>
              <a:rPr lang="ru-RU" dirty="0"/>
              <a:t>Посттравматическое стрессовое расстройство</a:t>
            </a:r>
          </a:p>
        </p:txBody>
      </p:sp>
      <p:sp>
        <p:nvSpPr>
          <p:cNvPr id="3" name="Текст 2">
            <a:extLst>
              <a:ext uri="{FF2B5EF4-FFF2-40B4-BE49-F238E27FC236}">
                <a16:creationId xmlns:a16="http://schemas.microsoft.com/office/drawing/2014/main" id="{57409093-B051-436F-BB94-6D67DFBA825E}"/>
              </a:ext>
            </a:extLst>
          </p:cNvPr>
          <p:cNvSpPr>
            <a:spLocks noGrp="1"/>
          </p:cNvSpPr>
          <p:nvPr>
            <p:ph type="body" idx="1"/>
          </p:nvPr>
        </p:nvSpPr>
        <p:spPr/>
        <p:txBody>
          <a:bodyPr/>
          <a:lstStyle/>
          <a:p>
            <a:r>
              <a:rPr lang="ru-RU" dirty="0"/>
              <a:t>Определение, признаки, развитие</a:t>
            </a:r>
          </a:p>
        </p:txBody>
      </p:sp>
      <p:sp>
        <p:nvSpPr>
          <p:cNvPr id="4" name="Дата 3">
            <a:extLst>
              <a:ext uri="{FF2B5EF4-FFF2-40B4-BE49-F238E27FC236}">
                <a16:creationId xmlns:a16="http://schemas.microsoft.com/office/drawing/2014/main" id="{1FD9AE2E-E574-489A-818B-BB1ED1990FFD}"/>
              </a:ext>
            </a:extLst>
          </p:cNvPr>
          <p:cNvSpPr>
            <a:spLocks noGrp="1"/>
          </p:cNvSpPr>
          <p:nvPr>
            <p:ph type="dt" sz="half" idx="10"/>
          </p:nvPr>
        </p:nvSpPr>
        <p:spPr/>
        <p:txBody>
          <a:bodyPr/>
          <a:lstStyle/>
          <a:p>
            <a:pPr rtl="0"/>
            <a:fld id="{4540FCE8-CB6C-4798-845F-C8260D76B307}" type="datetime1">
              <a:rPr lang="ru-RU" smtClean="0"/>
              <a:t>11.11.2020</a:t>
            </a:fld>
            <a:endParaRPr lang="en-US" dirty="0"/>
          </a:p>
        </p:txBody>
      </p:sp>
    </p:spTree>
    <p:extLst>
      <p:ext uri="{BB962C8B-B14F-4D97-AF65-F5344CB8AC3E}">
        <p14:creationId xmlns:p14="http://schemas.microsoft.com/office/powerpoint/2010/main" val="291335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B868EB20-9579-4DCA-96D4-B8F52076D9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E83AFA95-1025-403C-A7CA-8F6C4A37801B}"/>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649200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09693471-4986-4793-895B-65823B709A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5000"/>
          <a:stretch/>
        </p:blipFill>
        <p:spPr bwMode="auto">
          <a:xfrm>
            <a:off x="20" y="10"/>
            <a:ext cx="12191980" cy="6857990"/>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5" name="Дата 4" hidden="1">
            <a:extLst>
              <a:ext uri="{FF2B5EF4-FFF2-40B4-BE49-F238E27FC236}">
                <a16:creationId xmlns:a16="http://schemas.microsoft.com/office/drawing/2014/main" id="{10AE7F75-C33D-4B02-A0A3-A19228936977}"/>
              </a:ext>
            </a:extLst>
          </p:cNvPr>
          <p:cNvSpPr>
            <a:spLocks noGrp="1"/>
          </p:cNvSpPr>
          <p:nvPr>
            <p:ph type="dt" sz="half" idx="10"/>
          </p:nvPr>
        </p:nvSpPr>
        <p:spPr/>
        <p:txBody>
          <a:bodyPr/>
          <a:lstStyle/>
          <a:p>
            <a:pPr rtl="0">
              <a:spcAft>
                <a:spcPts val="600"/>
              </a:spcAft>
            </a:pPr>
            <a:fld id="{09563768-3096-48CB-A41A-8D454362CCAD}" type="datetime1">
              <a:rPr lang="ru-RU" smtClean="0"/>
              <a:pPr rtl="0">
                <a:spcAft>
                  <a:spcPts val="600"/>
                </a:spcAft>
              </a:pPr>
              <a:t>11.11.2020</a:t>
            </a:fld>
            <a:endParaRPr lang="en-US"/>
          </a:p>
        </p:txBody>
      </p:sp>
    </p:spTree>
    <p:extLst>
      <p:ext uri="{BB962C8B-B14F-4D97-AF65-F5344CB8AC3E}">
        <p14:creationId xmlns:p14="http://schemas.microsoft.com/office/powerpoint/2010/main" val="2788766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a:extLst>
              <a:ext uri="{FF2B5EF4-FFF2-40B4-BE49-F238E27FC236}">
                <a16:creationId xmlns:a16="http://schemas.microsoft.com/office/drawing/2014/main" id="{2C7B477C-A692-4290-A43B-8E884392409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12422" y="620713"/>
            <a:ext cx="10967155"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6AD632AD-D84A-462E-83AE-8BA5B7EA54BB}"/>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1399479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2457E668-F780-4999-B0D2-DAB6B0C16D6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BFA1080D-9157-4FFA-B2D4-D47C9B1B2206}"/>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1393375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a:extLst>
              <a:ext uri="{FF2B5EF4-FFF2-40B4-BE49-F238E27FC236}">
                <a16:creationId xmlns:a16="http://schemas.microsoft.com/office/drawing/2014/main" id="{2D37092C-16C0-42B2-BEEE-7768DC6E75D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FE7FB29C-9408-4776-A958-0EDA096FBA58}"/>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2253699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a:extLst>
              <a:ext uri="{FF2B5EF4-FFF2-40B4-BE49-F238E27FC236}">
                <a16:creationId xmlns:a16="http://schemas.microsoft.com/office/drawing/2014/main" id="{BA51A541-2E5A-40DB-8F93-F10B3AE87E7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909520" y="620713"/>
            <a:ext cx="6372959"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4" name="Дата 3" hidden="1">
            <a:extLst>
              <a:ext uri="{FF2B5EF4-FFF2-40B4-BE49-F238E27FC236}">
                <a16:creationId xmlns:a16="http://schemas.microsoft.com/office/drawing/2014/main" id="{B2644505-83E8-46B8-822C-D8B6DCFB84A0}"/>
              </a:ext>
            </a:extLst>
          </p:cNvPr>
          <p:cNvSpPr>
            <a:spLocks noGrp="1"/>
          </p:cNvSpPr>
          <p:nvPr>
            <p:ph type="dt" sz="half" idx="10"/>
          </p:nvPr>
        </p:nvSpPr>
        <p:spPr/>
        <p:txBody>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312631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itle 1">
            <a:extLst>
              <a:ext uri="{FF2B5EF4-FFF2-40B4-BE49-F238E27FC236}">
                <a16:creationId xmlns:a16="http://schemas.microsoft.com/office/drawing/2014/main" id="{A346B381-0401-402C-B43D-80F194B01308}"/>
              </a:ext>
            </a:extLst>
          </p:cNvPr>
          <p:cNvSpPr>
            <a:spLocks noGrp="1"/>
          </p:cNvSpPr>
          <p:nvPr>
            <p:ph type="title"/>
          </p:nvPr>
        </p:nvSpPr>
        <p:spPr>
          <a:xfrm>
            <a:off x="581192" y="702156"/>
            <a:ext cx="11029616" cy="1188720"/>
          </a:xfrm>
        </p:spPr>
        <p:txBody>
          <a:bodyPr/>
          <a:lstStyle/>
          <a:p>
            <a:r>
              <a:rPr lang="ru-RU" sz="1800" dirty="0">
                <a:solidFill>
                  <a:srgbClr val="000000"/>
                </a:solidFill>
                <a:effectLst/>
                <a:latin typeface="Times New Roman" panose="02020603050405020304" pitchFamily="18" charset="0"/>
                <a:ea typeface="Times New Roman" panose="02020603050405020304" pitchFamily="18" charset="0"/>
              </a:rPr>
              <a:t>фазы развития </a:t>
            </a:r>
            <a:r>
              <a:rPr lang="ru-RU" sz="1800" dirty="0" err="1">
                <a:solidFill>
                  <a:srgbClr val="000000"/>
                </a:solidFill>
                <a:effectLst/>
                <a:latin typeface="Times New Roman" panose="02020603050405020304" pitchFamily="18" charset="0"/>
                <a:ea typeface="Times New Roman" panose="02020603050405020304" pitchFamily="18" charset="0"/>
              </a:rPr>
              <a:t>постстрессовых</a:t>
            </a:r>
            <a:r>
              <a:rPr lang="ru-RU" sz="1800" dirty="0">
                <a:solidFill>
                  <a:srgbClr val="000000"/>
                </a:solidFill>
                <a:effectLst/>
                <a:latin typeface="Times New Roman" panose="02020603050405020304" pitchFamily="18" charset="0"/>
                <a:ea typeface="Times New Roman" panose="02020603050405020304" pitchFamily="18" charset="0"/>
              </a:rPr>
              <a:t> синдромов (</a:t>
            </a:r>
            <a:r>
              <a:rPr lang="ru-RU" sz="1800" dirty="0" err="1">
                <a:solidFill>
                  <a:srgbClr val="000000"/>
                </a:solidFill>
                <a:effectLst/>
                <a:latin typeface="Times New Roman" panose="02020603050405020304" pitchFamily="18" charset="0"/>
                <a:ea typeface="Times New Roman" panose="02020603050405020304" pitchFamily="18" charset="0"/>
              </a:rPr>
              <a:t>марди</a:t>
            </a:r>
            <a:r>
              <a:rPr lang="ru-RU" sz="1800" dirty="0">
                <a:solidFill>
                  <a:srgbClr val="000000"/>
                </a:solidFill>
                <a:effectLst/>
                <a:latin typeface="Times New Roman" panose="02020603050405020304" pitchFamily="18" charset="0"/>
                <a:ea typeface="Times New Roman" panose="02020603050405020304" pitchFamily="18" charset="0"/>
              </a:rPr>
              <a:t> </a:t>
            </a:r>
            <a:r>
              <a:rPr lang="ru-RU" sz="1800" dirty="0" err="1">
                <a:solidFill>
                  <a:srgbClr val="000000"/>
                </a:solidFill>
                <a:effectLst/>
                <a:latin typeface="Times New Roman" panose="02020603050405020304" pitchFamily="18" charset="0"/>
                <a:ea typeface="Times New Roman" panose="02020603050405020304" pitchFamily="18" charset="0"/>
              </a:rPr>
              <a:t>горовец</a:t>
            </a:r>
            <a:r>
              <a:rPr lang="ru-RU" sz="1800" dirty="0">
                <a:solidFill>
                  <a:srgbClr val="000000"/>
                </a:solidFill>
                <a:effectLst/>
                <a:latin typeface="Times New Roman" panose="02020603050405020304" pitchFamily="18" charset="0"/>
                <a:ea typeface="Times New Roman" panose="02020603050405020304" pitchFamily="18" charset="0"/>
              </a:rPr>
              <a:t>)</a:t>
            </a:r>
            <a:endParaRPr lang="en-US" dirty="0"/>
          </a:p>
        </p:txBody>
      </p:sp>
      <p:pic>
        <p:nvPicPr>
          <p:cNvPr id="12290" name="Picture 2">
            <a:extLst>
              <a:ext uri="{FF2B5EF4-FFF2-40B4-BE49-F238E27FC236}">
                <a16:creationId xmlns:a16="http://schemas.microsoft.com/office/drawing/2014/main" id="{0FFE2811-7E03-4CAF-AC10-0CE8575AA73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33751" y="2340864"/>
            <a:ext cx="6324497" cy="3634486"/>
          </a:xfrm>
          <a:prstGeom prst="rect">
            <a:avLst/>
          </a:prstGeom>
          <a:solidFill>
            <a:srgbClr val="FFFFFF"/>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Дата 4">
            <a:extLst>
              <a:ext uri="{FF2B5EF4-FFF2-40B4-BE49-F238E27FC236}">
                <a16:creationId xmlns:a16="http://schemas.microsoft.com/office/drawing/2014/main" id="{5D1421DD-2A7C-4A06-8E7D-38027378B791}"/>
              </a:ext>
            </a:extLst>
          </p:cNvPr>
          <p:cNvSpPr>
            <a:spLocks noGrp="1"/>
          </p:cNvSpPr>
          <p:nvPr>
            <p:ph type="dt" sz="half" idx="10"/>
          </p:nvPr>
        </p:nvSpPr>
        <p:spPr>
          <a:xfrm>
            <a:off x="7605951" y="6423914"/>
            <a:ext cx="2844799" cy="365125"/>
          </a:xfrm>
        </p:spPr>
        <p:txBody>
          <a:bodyPr anchor="ctr">
            <a:normAutofit/>
          </a:bodyPr>
          <a:lstStyle/>
          <a:p>
            <a:pPr rtl="0">
              <a:spcAft>
                <a:spcPts val="600"/>
              </a:spcAft>
            </a:pPr>
            <a:fld id="{530088EE-0E82-4198-BDFF-3B9755AA8919}" type="datetime1">
              <a:rPr lang="ru-RU" smtClean="0"/>
              <a:pPr rtl="0">
                <a:spcAft>
                  <a:spcPts val="600"/>
                </a:spcAft>
              </a:pPr>
              <a:t>11.11.2020</a:t>
            </a:fld>
            <a:endParaRPr lang="en-US"/>
          </a:p>
        </p:txBody>
      </p:sp>
    </p:spTree>
    <p:extLst>
      <p:ext uri="{BB962C8B-B14F-4D97-AF65-F5344CB8AC3E}">
        <p14:creationId xmlns:p14="http://schemas.microsoft.com/office/powerpoint/2010/main" val="345471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64A964-CC88-4F4C-9000-EC70E2FBE808}"/>
              </a:ext>
            </a:extLst>
          </p:cNvPr>
          <p:cNvSpPr>
            <a:spLocks noGrp="1"/>
          </p:cNvSpPr>
          <p:nvPr>
            <p:ph type="title"/>
          </p:nvPr>
        </p:nvSpPr>
        <p:spPr/>
        <p:txBody>
          <a:bodyPr/>
          <a:lstStyle/>
          <a:p>
            <a:r>
              <a:rPr lang="ru-RU" dirty="0"/>
              <a:t>Программа развития </a:t>
            </a:r>
            <a:r>
              <a:rPr lang="ru-RU" dirty="0" err="1"/>
              <a:t>постстрессовых</a:t>
            </a:r>
            <a:r>
              <a:rPr lang="ru-RU" dirty="0"/>
              <a:t> синдромов</a:t>
            </a:r>
          </a:p>
        </p:txBody>
      </p:sp>
      <p:sp>
        <p:nvSpPr>
          <p:cNvPr id="4" name="Текст 3">
            <a:extLst>
              <a:ext uri="{FF2B5EF4-FFF2-40B4-BE49-F238E27FC236}">
                <a16:creationId xmlns:a16="http://schemas.microsoft.com/office/drawing/2014/main" id="{BE451A76-94FA-4226-A6C1-C427D0E664E6}"/>
              </a:ext>
            </a:extLst>
          </p:cNvPr>
          <p:cNvSpPr>
            <a:spLocks noGrp="1"/>
          </p:cNvSpPr>
          <p:nvPr>
            <p:ph type="body" idx="1"/>
          </p:nvPr>
        </p:nvSpPr>
        <p:spPr/>
        <p:txBody>
          <a:bodyPr/>
          <a:lstStyle/>
          <a:p>
            <a:r>
              <a:rPr lang="ru-RU" dirty="0">
                <a:solidFill>
                  <a:srgbClr val="000000"/>
                </a:solidFill>
                <a:latin typeface="Times New Roman" panose="02020603050405020304" pitchFamily="18" charset="0"/>
                <a:ea typeface="Times New Roman" panose="02020603050405020304" pitchFamily="18" charset="0"/>
              </a:rPr>
              <a:t>Обычно любому элементу этой программы соответствует определенное состояние потерпевшего:</a:t>
            </a:r>
            <a:endParaRPr lang="ru-RU" dirty="0">
              <a:latin typeface="Times New Roman" panose="02020603050405020304" pitchFamily="18" charset="0"/>
              <a:ea typeface="Times New Roman" panose="02020603050405020304" pitchFamily="18" charset="0"/>
            </a:endParaRPr>
          </a:p>
          <a:p>
            <a:endParaRPr lang="ru-RU" dirty="0"/>
          </a:p>
        </p:txBody>
      </p:sp>
      <p:sp>
        <p:nvSpPr>
          <p:cNvPr id="3" name="Объект 2">
            <a:extLst>
              <a:ext uri="{FF2B5EF4-FFF2-40B4-BE49-F238E27FC236}">
                <a16:creationId xmlns:a16="http://schemas.microsoft.com/office/drawing/2014/main" id="{0F480CFC-1434-4269-A5B9-3A3DFD365B7B}"/>
              </a:ext>
            </a:extLst>
          </p:cNvPr>
          <p:cNvSpPr>
            <a:spLocks noGrp="1"/>
          </p:cNvSpPr>
          <p:nvPr>
            <p:ph sz="half" idx="2"/>
          </p:nvPr>
        </p:nvSpPr>
        <p:spPr/>
        <p:txBody>
          <a:bodyPr>
            <a:normAutofit/>
          </a:bodyPr>
          <a:lstStyle/>
          <a:p>
            <a:pPr marR="27305" indent="130175" algn="just"/>
            <a:r>
              <a:rPr lang="ru-RU" sz="1800" u="sng" dirty="0">
                <a:solidFill>
                  <a:srgbClr val="000000"/>
                </a:solidFill>
                <a:effectLst/>
                <a:latin typeface="Times New Roman" panose="02020603050405020304" pitchFamily="18" charset="0"/>
                <a:ea typeface="Times New Roman" panose="02020603050405020304" pitchFamily="18" charset="0"/>
              </a:rPr>
              <a:t>Событие и немедленная попытка совладания</a:t>
            </a:r>
            <a:r>
              <a:rPr lang="ru-RU" sz="1800" dirty="0">
                <a:solidFill>
                  <a:srgbClr val="000000"/>
                </a:solidFill>
                <a:effectLst/>
                <a:latin typeface="Times New Roman" panose="02020603050405020304" pitchFamily="18" charset="0"/>
                <a:ea typeface="Times New Roman" panose="02020603050405020304" pitchFamily="18" charset="0"/>
              </a:rPr>
              <a:t> - возможны состояния потрясения, ошеломления, замешательства</a:t>
            </a:r>
            <a:endParaRPr lang="ru-RU" sz="1800" dirty="0">
              <a:effectLst/>
              <a:latin typeface="Times New Roman" panose="02020603050405020304" pitchFamily="18" charset="0"/>
              <a:ea typeface="Times New Roman" panose="02020603050405020304" pitchFamily="18" charset="0"/>
            </a:endParaRPr>
          </a:p>
          <a:p>
            <a:pPr marR="27305" indent="130175" algn="just"/>
            <a:r>
              <a:rPr lang="ru-RU" sz="1800" u="sng" dirty="0">
                <a:solidFill>
                  <a:srgbClr val="000000"/>
                </a:solidFill>
                <a:effectLst/>
                <a:latin typeface="Times New Roman" panose="02020603050405020304" pitchFamily="18" charset="0"/>
                <a:ea typeface="Times New Roman" panose="02020603050405020304" pitchFamily="18" charset="0"/>
              </a:rPr>
              <a:t>Выплеск эмоций (</a:t>
            </a:r>
            <a:r>
              <a:rPr lang="ru-RU" sz="1800" u="sng" dirty="0" err="1">
                <a:solidFill>
                  <a:srgbClr val="000000"/>
                </a:solidFill>
                <a:effectLst/>
                <a:latin typeface="Times New Roman" panose="02020603050405020304" pitchFamily="18" charset="0"/>
                <a:ea typeface="Times New Roman" panose="02020603050405020304" pitchFamily="18" charset="0"/>
              </a:rPr>
              <a:t>outcry</a:t>
            </a:r>
            <a:r>
              <a:rPr lang="ru-RU" sz="1800" u="sng" dirty="0">
                <a:solidFill>
                  <a:srgbClr val="000000"/>
                </a:solidFill>
                <a:effectLst/>
                <a:latin typeface="Times New Roman" panose="02020603050405020304" pitchFamily="18" charset="0"/>
                <a:ea typeface="Times New Roman" panose="02020603050405020304" pitchFamily="18" charset="0"/>
              </a:rPr>
              <a:t>)</a:t>
            </a:r>
            <a:r>
              <a:rPr lang="ru-RU" sz="1800" dirty="0">
                <a:solidFill>
                  <a:srgbClr val="000000"/>
                </a:solidFill>
                <a:effectLst/>
                <a:latin typeface="Times New Roman" panose="02020603050405020304" pitchFamily="18" charset="0"/>
                <a:ea typeface="Times New Roman" panose="02020603050405020304" pitchFamily="18" charset="0"/>
              </a:rPr>
              <a:t> - почти рефлекторный акт в связи с неожиданностью появления новой информации. Это может быть плач, паника, стоны, вопли и обмороки, </a:t>
            </a:r>
            <a:r>
              <a:rPr lang="ru-RU" sz="1800" dirty="0" err="1">
                <a:solidFill>
                  <a:srgbClr val="000000"/>
                </a:solidFill>
                <a:effectLst/>
                <a:latin typeface="Times New Roman" panose="02020603050405020304" pitchFamily="18" charset="0"/>
                <a:ea typeface="Times New Roman" panose="02020603050405020304" pitchFamily="18" charset="0"/>
              </a:rPr>
              <a:t>диссоциативные</a:t>
            </a:r>
            <a:r>
              <a:rPr lang="ru-RU" sz="1800" dirty="0">
                <a:solidFill>
                  <a:srgbClr val="000000"/>
                </a:solidFill>
                <a:effectLst/>
                <a:latin typeface="Times New Roman" panose="02020603050405020304" pitchFamily="18" charset="0"/>
                <a:ea typeface="Times New Roman" panose="02020603050405020304" pitchFamily="18" charset="0"/>
              </a:rPr>
              <a:t> реакции, реактивные психозы.</a:t>
            </a:r>
            <a:endParaRPr lang="ru-RU" sz="1800" dirty="0">
              <a:effectLst/>
              <a:latin typeface="Times New Roman" panose="02020603050405020304" pitchFamily="18" charset="0"/>
              <a:ea typeface="Times New Roman" panose="02020603050405020304" pitchFamily="18" charset="0"/>
            </a:endParaRPr>
          </a:p>
          <a:p>
            <a:endParaRPr lang="ru-RU" dirty="0"/>
          </a:p>
        </p:txBody>
      </p:sp>
      <p:sp>
        <p:nvSpPr>
          <p:cNvPr id="9" name="Объект 8">
            <a:extLst>
              <a:ext uri="{FF2B5EF4-FFF2-40B4-BE49-F238E27FC236}">
                <a16:creationId xmlns:a16="http://schemas.microsoft.com/office/drawing/2014/main" id="{7EEA06E7-3CD8-40EE-BE09-958C4A33AF02}"/>
              </a:ext>
            </a:extLst>
          </p:cNvPr>
          <p:cNvSpPr>
            <a:spLocks noGrp="1"/>
          </p:cNvSpPr>
          <p:nvPr>
            <p:ph sz="quarter" idx="4"/>
          </p:nvPr>
        </p:nvSpPr>
        <p:spPr/>
        <p:txBody>
          <a:bodyPr/>
          <a:lstStyle/>
          <a:p>
            <a:endParaRPr lang="ru-RU"/>
          </a:p>
        </p:txBody>
      </p:sp>
      <p:sp>
        <p:nvSpPr>
          <p:cNvPr id="5" name="Дата 4">
            <a:extLst>
              <a:ext uri="{FF2B5EF4-FFF2-40B4-BE49-F238E27FC236}">
                <a16:creationId xmlns:a16="http://schemas.microsoft.com/office/drawing/2014/main" id="{2DD70D88-9396-4768-B099-D6BFCECFD14A}"/>
              </a:ext>
            </a:extLst>
          </p:cNvPr>
          <p:cNvSpPr>
            <a:spLocks noGrp="1"/>
          </p:cNvSpPr>
          <p:nvPr>
            <p:ph type="dt" sz="half" idx="10"/>
          </p:nvPr>
        </p:nvSpPr>
        <p:spPr/>
        <p:txBody>
          <a:bodyPr/>
          <a:lstStyle/>
          <a:p>
            <a:pPr rtl="0"/>
            <a:fld id="{09563768-3096-48CB-A41A-8D454362CCAD}" type="datetime1">
              <a:rPr lang="ru-RU" smtClean="0"/>
              <a:t>11.11.2020</a:t>
            </a:fld>
            <a:endParaRPr lang="en-US" dirty="0"/>
          </a:p>
        </p:txBody>
      </p:sp>
      <p:pic>
        <p:nvPicPr>
          <p:cNvPr id="7" name="Picture 2">
            <a:extLst>
              <a:ext uri="{FF2B5EF4-FFF2-40B4-BE49-F238E27FC236}">
                <a16:creationId xmlns:a16="http://schemas.microsoft.com/office/drawing/2014/main" id="{C1523296-9CC4-4F96-A2BC-7D419531CE2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90628" y="2804265"/>
            <a:ext cx="5319219" cy="30567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2" name="Рисунок 11">
            <a:extLst>
              <a:ext uri="{FF2B5EF4-FFF2-40B4-BE49-F238E27FC236}">
                <a16:creationId xmlns:a16="http://schemas.microsoft.com/office/drawing/2014/main" id="{28A726D0-442C-4206-92C7-CE71B1DBFEC0}"/>
              </a:ext>
            </a:extLst>
          </p:cNvPr>
          <p:cNvPicPr>
            <a:picLocks noChangeAspect="1"/>
          </p:cNvPicPr>
          <p:nvPr/>
        </p:nvPicPr>
        <p:blipFill>
          <a:blip r:embed="rId3"/>
          <a:stretch>
            <a:fillRect/>
          </a:stretch>
        </p:blipFill>
        <p:spPr>
          <a:xfrm>
            <a:off x="6741822" y="1717990"/>
            <a:ext cx="3335889" cy="1392911"/>
          </a:xfrm>
          <a:prstGeom prst="rect">
            <a:avLst/>
          </a:prstGeom>
        </p:spPr>
      </p:pic>
    </p:spTree>
    <p:extLst>
      <p:ext uri="{BB962C8B-B14F-4D97-AF65-F5344CB8AC3E}">
        <p14:creationId xmlns:p14="http://schemas.microsoft.com/office/powerpoint/2010/main" val="2701588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64A964-CC88-4F4C-9000-EC70E2FBE808}"/>
              </a:ext>
            </a:extLst>
          </p:cNvPr>
          <p:cNvSpPr>
            <a:spLocks noGrp="1"/>
          </p:cNvSpPr>
          <p:nvPr>
            <p:ph type="title"/>
          </p:nvPr>
        </p:nvSpPr>
        <p:spPr/>
        <p:txBody>
          <a:bodyPr>
            <a:normAutofit/>
          </a:bodyPr>
          <a:lstStyle/>
          <a:p>
            <a:r>
              <a:rPr lang="ru-RU" dirty="0"/>
              <a:t>Программа развития </a:t>
            </a:r>
            <a:r>
              <a:rPr lang="ru-RU" dirty="0" err="1"/>
              <a:t>постстрессовых</a:t>
            </a:r>
            <a:r>
              <a:rPr lang="ru-RU" dirty="0"/>
              <a:t> синдромов</a:t>
            </a:r>
          </a:p>
        </p:txBody>
      </p:sp>
      <p:sp>
        <p:nvSpPr>
          <p:cNvPr id="4" name="Текст 3">
            <a:extLst>
              <a:ext uri="{FF2B5EF4-FFF2-40B4-BE49-F238E27FC236}">
                <a16:creationId xmlns:a16="http://schemas.microsoft.com/office/drawing/2014/main" id="{BE451A76-94FA-4226-A6C1-C427D0E664E6}"/>
              </a:ext>
            </a:extLst>
          </p:cNvPr>
          <p:cNvSpPr>
            <a:spLocks noGrp="1"/>
          </p:cNvSpPr>
          <p:nvPr>
            <p:ph type="body" idx="1"/>
          </p:nvPr>
        </p:nvSpPr>
        <p:spPr/>
        <p:txBody>
          <a:bodyPr/>
          <a:lstStyle/>
          <a:p>
            <a:r>
              <a:rPr lang="ru-RU" dirty="0">
                <a:solidFill>
                  <a:srgbClr val="000000"/>
                </a:solidFill>
                <a:latin typeface="Times New Roman" panose="02020603050405020304" pitchFamily="18" charset="0"/>
                <a:ea typeface="Times New Roman" panose="02020603050405020304" pitchFamily="18" charset="0"/>
              </a:rPr>
              <a:t>Обычно любому элементу этой программы соответствует определенное состояние потерпевшего:</a:t>
            </a:r>
            <a:endParaRPr lang="ru-RU" dirty="0">
              <a:latin typeface="Times New Roman" panose="02020603050405020304" pitchFamily="18" charset="0"/>
              <a:ea typeface="Times New Roman" panose="02020603050405020304" pitchFamily="18" charset="0"/>
            </a:endParaRPr>
          </a:p>
          <a:p>
            <a:endParaRPr lang="ru-RU" dirty="0"/>
          </a:p>
        </p:txBody>
      </p:sp>
      <p:sp>
        <p:nvSpPr>
          <p:cNvPr id="3" name="Объект 2">
            <a:extLst>
              <a:ext uri="{FF2B5EF4-FFF2-40B4-BE49-F238E27FC236}">
                <a16:creationId xmlns:a16="http://schemas.microsoft.com/office/drawing/2014/main" id="{0F480CFC-1434-4269-A5B9-3A3DFD365B7B}"/>
              </a:ext>
            </a:extLst>
          </p:cNvPr>
          <p:cNvSpPr>
            <a:spLocks noGrp="1"/>
          </p:cNvSpPr>
          <p:nvPr>
            <p:ph sz="half" idx="2"/>
          </p:nvPr>
        </p:nvSpPr>
        <p:spPr/>
        <p:txBody>
          <a:bodyPr>
            <a:normAutofit fontScale="85000" lnSpcReduction="10000"/>
          </a:bodyPr>
          <a:lstStyle/>
          <a:p>
            <a:pPr marR="27305" indent="130175" algn="just"/>
            <a:r>
              <a:rPr lang="ru-RU" sz="1800" u="sng" dirty="0" err="1">
                <a:solidFill>
                  <a:srgbClr val="000000"/>
                </a:solidFill>
                <a:effectLst/>
                <a:latin typeface="Times New Roman" panose="02020603050405020304" pitchFamily="18" charset="0"/>
                <a:ea typeface="Times New Roman" panose="02020603050405020304" pitchFamily="18" charset="0"/>
              </a:rPr>
              <a:t>Блокация</a:t>
            </a:r>
            <a:r>
              <a:rPr lang="ru-RU" sz="1800" dirty="0">
                <a:solidFill>
                  <a:srgbClr val="000000"/>
                </a:solidFill>
                <a:effectLst/>
                <a:latin typeface="Times New Roman" panose="02020603050405020304" pitchFamily="18" charset="0"/>
                <a:ea typeface="Times New Roman" panose="02020603050405020304" pitchFamily="18" charset="0"/>
              </a:rPr>
              <a:t> (отрицание</a:t>
            </a:r>
            <a:r>
              <a:rPr lang="ru-RU" sz="1800" dirty="0">
                <a:solidFill>
                  <a:srgbClr val="000000"/>
                </a:solidFill>
                <a:latin typeface="Times New Roman" panose="02020603050405020304" pitchFamily="18" charset="0"/>
                <a:ea typeface="Times New Roman" panose="02020603050405020304" pitchFamily="18" charset="0"/>
              </a:rPr>
              <a:t>)</a:t>
            </a:r>
            <a:r>
              <a:rPr lang="ru-RU" sz="1800" dirty="0">
                <a:solidFill>
                  <a:srgbClr val="000000"/>
                </a:solidFill>
                <a:effectLst/>
                <a:latin typeface="Times New Roman" panose="02020603050405020304" pitchFamily="18" charset="0"/>
                <a:ea typeface="Times New Roman" panose="02020603050405020304" pitchFamily="18" charset="0"/>
              </a:rPr>
              <a:t> - защитный механизм, в котором наличествует попытка избежать </a:t>
            </a:r>
            <a:r>
              <a:rPr lang="ru-RU" sz="1800" dirty="0" err="1">
                <a:solidFill>
                  <a:srgbClr val="000000"/>
                </a:solidFill>
                <a:effectLst/>
                <a:latin typeface="Times New Roman" panose="02020603050405020304" pitchFamily="18" charset="0"/>
                <a:ea typeface="Times New Roman" panose="02020603050405020304" pitchFamily="18" charset="0"/>
              </a:rPr>
              <a:t>осознавания</a:t>
            </a:r>
            <a:r>
              <a:rPr lang="ru-RU" sz="1800" dirty="0">
                <a:solidFill>
                  <a:srgbClr val="000000"/>
                </a:solidFill>
                <a:effectLst/>
                <a:latin typeface="Times New Roman" panose="02020603050405020304" pitchFamily="18" charset="0"/>
                <a:ea typeface="Times New Roman" panose="02020603050405020304" pitchFamily="18" charset="0"/>
              </a:rPr>
              <a:t> факта реальности; обычно сопровождается оцепенением. Это неадаптивные реакции типа ухода в себя, в алкоголь и наркотики, иногда ярость или расстройство сознания.</a:t>
            </a:r>
            <a:endParaRPr lang="ru-RU" sz="1800" dirty="0">
              <a:effectLst/>
              <a:latin typeface="Times New Roman" panose="02020603050405020304" pitchFamily="18" charset="0"/>
              <a:ea typeface="Times New Roman" panose="02020603050405020304" pitchFamily="18" charset="0"/>
            </a:endParaRPr>
          </a:p>
          <a:p>
            <a:pPr marR="27305" indent="130175" algn="just"/>
            <a:r>
              <a:rPr lang="ru-RU" sz="1800" u="sng" dirty="0">
                <a:solidFill>
                  <a:srgbClr val="000000"/>
                </a:solidFill>
                <a:effectLst/>
                <a:latin typeface="Times New Roman" panose="02020603050405020304" pitchFamily="18" charset="0"/>
                <a:ea typeface="Times New Roman" panose="02020603050405020304" pitchFamily="18" charset="0"/>
              </a:rPr>
              <a:t>Навязчивые</a:t>
            </a:r>
            <a:r>
              <a:rPr lang="ru-RU" sz="1800" dirty="0">
                <a:solidFill>
                  <a:srgbClr val="000000"/>
                </a:solidFill>
                <a:effectLst/>
                <a:latin typeface="Times New Roman" panose="02020603050405020304" pitchFamily="18" charset="0"/>
                <a:ea typeface="Times New Roman" panose="02020603050405020304" pitchFamily="18" charset="0"/>
              </a:rPr>
              <a:t> </a:t>
            </a:r>
            <a:r>
              <a:rPr lang="ru-RU" sz="1800" u="sng" dirty="0">
                <a:solidFill>
                  <a:srgbClr val="000000"/>
                </a:solidFill>
                <a:latin typeface="Times New Roman" panose="02020603050405020304" pitchFamily="18" charset="0"/>
                <a:ea typeface="Times New Roman" panose="02020603050405020304" pitchFamily="18" charset="0"/>
              </a:rPr>
              <a:t>в</a:t>
            </a:r>
            <a:r>
              <a:rPr lang="ru-RU" sz="1800" u="sng" dirty="0">
                <a:solidFill>
                  <a:srgbClr val="000000"/>
                </a:solidFill>
                <a:effectLst/>
                <a:latin typeface="Times New Roman" panose="02020603050405020304" pitchFamily="18" charset="0"/>
                <a:ea typeface="Times New Roman" panose="02020603050405020304" pitchFamily="18" charset="0"/>
              </a:rPr>
              <a:t>оспроизведения</a:t>
            </a:r>
            <a:r>
              <a:rPr lang="ru-RU" sz="1800" dirty="0">
                <a:solidFill>
                  <a:srgbClr val="000000"/>
                </a:solidFill>
                <a:effectLst/>
                <a:latin typeface="Times New Roman" panose="02020603050405020304" pitchFamily="18" charset="0"/>
                <a:ea typeface="Times New Roman" panose="02020603050405020304" pitchFamily="18" charset="0"/>
              </a:rPr>
              <a:t> - включает кошмары события, повторяющиеся неожиданные видения и реакции страха с чувственными или ассоциативными напоминаниями о событии. Человек находится в отчаянии, он не способен ни работать, ни общаться с другими людьми.</a:t>
            </a:r>
            <a:endParaRPr lang="ru-RU" sz="1800" dirty="0">
              <a:effectLst/>
              <a:latin typeface="Times New Roman" panose="02020603050405020304" pitchFamily="18" charset="0"/>
              <a:ea typeface="Times New Roman" panose="02020603050405020304" pitchFamily="18" charset="0"/>
            </a:endParaRPr>
          </a:p>
          <a:p>
            <a:endParaRPr lang="ru-RU" dirty="0"/>
          </a:p>
        </p:txBody>
      </p:sp>
      <p:sp>
        <p:nvSpPr>
          <p:cNvPr id="8" name="Текст 7">
            <a:extLst>
              <a:ext uri="{FF2B5EF4-FFF2-40B4-BE49-F238E27FC236}">
                <a16:creationId xmlns:a16="http://schemas.microsoft.com/office/drawing/2014/main" id="{93FABC49-7BA2-4EB8-8FF9-AC397CCFFC4E}"/>
              </a:ext>
            </a:extLst>
          </p:cNvPr>
          <p:cNvSpPr>
            <a:spLocks noGrp="1"/>
          </p:cNvSpPr>
          <p:nvPr>
            <p:ph type="body" sz="quarter" idx="3"/>
          </p:nvPr>
        </p:nvSpPr>
        <p:spPr/>
        <p:txBody>
          <a:bodyPr/>
          <a:lstStyle/>
          <a:p>
            <a:endParaRPr lang="ru-RU"/>
          </a:p>
        </p:txBody>
      </p:sp>
      <p:sp>
        <p:nvSpPr>
          <p:cNvPr id="9" name="Объект 8">
            <a:extLst>
              <a:ext uri="{FF2B5EF4-FFF2-40B4-BE49-F238E27FC236}">
                <a16:creationId xmlns:a16="http://schemas.microsoft.com/office/drawing/2014/main" id="{DB4CD6A6-BE06-492D-989A-9BB5874CDA93}"/>
              </a:ext>
            </a:extLst>
          </p:cNvPr>
          <p:cNvSpPr>
            <a:spLocks noGrp="1"/>
          </p:cNvSpPr>
          <p:nvPr>
            <p:ph sz="quarter" idx="4"/>
          </p:nvPr>
        </p:nvSpPr>
        <p:spPr/>
        <p:txBody>
          <a:bodyPr/>
          <a:lstStyle/>
          <a:p>
            <a:endParaRPr lang="ru-RU"/>
          </a:p>
        </p:txBody>
      </p:sp>
      <p:sp>
        <p:nvSpPr>
          <p:cNvPr id="5" name="Дата 4">
            <a:extLst>
              <a:ext uri="{FF2B5EF4-FFF2-40B4-BE49-F238E27FC236}">
                <a16:creationId xmlns:a16="http://schemas.microsoft.com/office/drawing/2014/main" id="{2DD70D88-9396-4768-B099-D6BFCECFD14A}"/>
              </a:ext>
            </a:extLst>
          </p:cNvPr>
          <p:cNvSpPr>
            <a:spLocks noGrp="1"/>
          </p:cNvSpPr>
          <p:nvPr>
            <p:ph type="dt" sz="half" idx="10"/>
          </p:nvPr>
        </p:nvSpPr>
        <p:spPr/>
        <p:txBody>
          <a:bodyPr/>
          <a:lstStyle/>
          <a:p>
            <a:pPr rtl="0"/>
            <a:fld id="{09563768-3096-48CB-A41A-8D454362CCAD}" type="datetime1">
              <a:rPr lang="ru-RU" smtClean="0"/>
              <a:t>11.11.2020</a:t>
            </a:fld>
            <a:endParaRPr lang="en-US" dirty="0"/>
          </a:p>
        </p:txBody>
      </p:sp>
      <p:pic>
        <p:nvPicPr>
          <p:cNvPr id="7" name="Picture 2">
            <a:extLst>
              <a:ext uri="{FF2B5EF4-FFF2-40B4-BE49-F238E27FC236}">
                <a16:creationId xmlns:a16="http://schemas.microsoft.com/office/drawing/2014/main" id="{F473BDB7-98A4-467B-B8A0-E8D16DFCB1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328"/>
          <a:stretch/>
        </p:blipFill>
        <p:spPr bwMode="auto">
          <a:xfrm>
            <a:off x="6416037" y="2165383"/>
            <a:ext cx="5194766" cy="363448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 name="Рисунок 9">
            <a:extLst>
              <a:ext uri="{FF2B5EF4-FFF2-40B4-BE49-F238E27FC236}">
                <a16:creationId xmlns:a16="http://schemas.microsoft.com/office/drawing/2014/main" id="{B51611A1-A85F-4152-8C9C-1AA3CCCEB009}"/>
              </a:ext>
            </a:extLst>
          </p:cNvPr>
          <p:cNvPicPr>
            <a:picLocks noChangeAspect="1"/>
          </p:cNvPicPr>
          <p:nvPr/>
        </p:nvPicPr>
        <p:blipFill>
          <a:blip r:embed="rId3"/>
          <a:stretch>
            <a:fillRect/>
          </a:stretch>
        </p:blipFill>
        <p:spPr>
          <a:xfrm>
            <a:off x="5682015" y="4258948"/>
            <a:ext cx="2847975" cy="1762125"/>
          </a:xfrm>
          <a:prstGeom prst="rect">
            <a:avLst/>
          </a:prstGeom>
        </p:spPr>
      </p:pic>
    </p:spTree>
    <p:extLst>
      <p:ext uri="{BB962C8B-B14F-4D97-AF65-F5344CB8AC3E}">
        <p14:creationId xmlns:p14="http://schemas.microsoft.com/office/powerpoint/2010/main" val="11744450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64A964-CC88-4F4C-9000-EC70E2FBE808}"/>
              </a:ext>
            </a:extLst>
          </p:cNvPr>
          <p:cNvSpPr>
            <a:spLocks noGrp="1"/>
          </p:cNvSpPr>
          <p:nvPr>
            <p:ph type="title"/>
          </p:nvPr>
        </p:nvSpPr>
        <p:spPr/>
        <p:txBody>
          <a:bodyPr/>
          <a:lstStyle/>
          <a:p>
            <a:r>
              <a:rPr lang="ru-RU" dirty="0"/>
              <a:t>Программа развития </a:t>
            </a:r>
            <a:r>
              <a:rPr lang="ru-RU" dirty="0" err="1"/>
              <a:t>постстрессовых</a:t>
            </a:r>
            <a:r>
              <a:rPr lang="ru-RU" dirty="0"/>
              <a:t> синдромов</a:t>
            </a:r>
          </a:p>
        </p:txBody>
      </p:sp>
      <p:sp>
        <p:nvSpPr>
          <p:cNvPr id="4" name="Текст 3">
            <a:extLst>
              <a:ext uri="{FF2B5EF4-FFF2-40B4-BE49-F238E27FC236}">
                <a16:creationId xmlns:a16="http://schemas.microsoft.com/office/drawing/2014/main" id="{BE451A76-94FA-4226-A6C1-C427D0E664E6}"/>
              </a:ext>
            </a:extLst>
          </p:cNvPr>
          <p:cNvSpPr>
            <a:spLocks noGrp="1"/>
          </p:cNvSpPr>
          <p:nvPr>
            <p:ph type="body" idx="1"/>
          </p:nvPr>
        </p:nvSpPr>
        <p:spPr/>
        <p:txBody>
          <a:bodyPr/>
          <a:lstStyle/>
          <a:p>
            <a:r>
              <a:rPr lang="ru-RU" dirty="0">
                <a:solidFill>
                  <a:srgbClr val="000000"/>
                </a:solidFill>
                <a:latin typeface="Times New Roman" panose="02020603050405020304" pitchFamily="18" charset="0"/>
                <a:ea typeface="Times New Roman" panose="02020603050405020304" pitchFamily="18" charset="0"/>
              </a:rPr>
              <a:t>Обычно любому элементу этой программы соответствует определенное состояние потерпевшего:</a:t>
            </a:r>
            <a:endParaRPr lang="ru-RU" dirty="0">
              <a:latin typeface="Times New Roman" panose="02020603050405020304" pitchFamily="18" charset="0"/>
              <a:ea typeface="Times New Roman" panose="02020603050405020304" pitchFamily="18" charset="0"/>
            </a:endParaRPr>
          </a:p>
          <a:p>
            <a:endParaRPr lang="ru-RU" dirty="0"/>
          </a:p>
        </p:txBody>
      </p:sp>
      <p:sp>
        <p:nvSpPr>
          <p:cNvPr id="3" name="Объект 2">
            <a:extLst>
              <a:ext uri="{FF2B5EF4-FFF2-40B4-BE49-F238E27FC236}">
                <a16:creationId xmlns:a16="http://schemas.microsoft.com/office/drawing/2014/main" id="{0F480CFC-1434-4269-A5B9-3A3DFD365B7B}"/>
              </a:ext>
            </a:extLst>
          </p:cNvPr>
          <p:cNvSpPr>
            <a:spLocks noGrp="1"/>
          </p:cNvSpPr>
          <p:nvPr>
            <p:ph sz="half" idx="2"/>
          </p:nvPr>
        </p:nvSpPr>
        <p:spPr/>
        <p:txBody>
          <a:bodyPr>
            <a:normAutofit fontScale="92500" lnSpcReduction="20000"/>
          </a:bodyPr>
          <a:lstStyle/>
          <a:p>
            <a:pPr marR="27305" indent="130175" algn="just"/>
            <a:r>
              <a:rPr lang="ru-RU" sz="1800" u="sng" dirty="0">
                <a:solidFill>
                  <a:srgbClr val="000000"/>
                </a:solidFill>
                <a:effectLst/>
                <a:latin typeface="Times New Roman" panose="02020603050405020304" pitchFamily="18" charset="0"/>
                <a:ea typeface="Times New Roman" panose="02020603050405020304" pitchFamily="18" charset="0"/>
              </a:rPr>
              <a:t>Проработка</a:t>
            </a:r>
            <a:r>
              <a:rPr lang="ru-RU" sz="1800" dirty="0">
                <a:solidFill>
                  <a:srgbClr val="000000"/>
                </a:solidFill>
                <a:effectLst/>
                <a:latin typeface="Times New Roman" panose="02020603050405020304" pitchFamily="18" charset="0"/>
                <a:ea typeface="Times New Roman" panose="02020603050405020304" pitchFamily="18" charset="0"/>
              </a:rPr>
              <a:t> - часты состояния тревожности и депрессии. Возможны физиологические расстройства.</a:t>
            </a:r>
            <a:endParaRPr lang="ru-RU" sz="1800" dirty="0">
              <a:effectLst/>
              <a:latin typeface="Times New Roman" panose="02020603050405020304" pitchFamily="18" charset="0"/>
              <a:ea typeface="Times New Roman" panose="02020603050405020304" pitchFamily="18" charset="0"/>
            </a:endParaRPr>
          </a:p>
          <a:p>
            <a:pPr marR="27305" indent="130175" algn="just"/>
            <a:r>
              <a:rPr lang="ru-RU" sz="1800" u="sng" dirty="0">
                <a:solidFill>
                  <a:srgbClr val="000000"/>
                </a:solidFill>
                <a:effectLst/>
                <a:latin typeface="Times New Roman" panose="02020603050405020304" pitchFamily="18" charset="0"/>
                <a:ea typeface="Times New Roman" panose="02020603050405020304" pitchFamily="18" charset="0"/>
              </a:rPr>
              <a:t>Относительное</a:t>
            </a:r>
            <a:r>
              <a:rPr lang="ru-RU" sz="1800" dirty="0">
                <a:solidFill>
                  <a:srgbClr val="000000"/>
                </a:solidFill>
                <a:effectLst/>
                <a:latin typeface="Times New Roman" panose="02020603050405020304" pitchFamily="18" charset="0"/>
                <a:ea typeface="Times New Roman" panose="02020603050405020304" pitchFamily="18" charset="0"/>
              </a:rPr>
              <a:t> </a:t>
            </a:r>
            <a:r>
              <a:rPr lang="ru-RU" sz="1800" u="sng" dirty="0">
                <a:solidFill>
                  <a:srgbClr val="000000"/>
                </a:solidFill>
                <a:effectLst/>
                <a:latin typeface="Times New Roman" panose="02020603050405020304" pitchFamily="18" charset="0"/>
                <a:ea typeface="Times New Roman" panose="02020603050405020304" pitchFamily="18" charset="0"/>
              </a:rPr>
              <a:t>завершение</a:t>
            </a:r>
            <a:r>
              <a:rPr lang="ru-RU" sz="1800" dirty="0">
                <a:solidFill>
                  <a:srgbClr val="000000"/>
                </a:solidFill>
                <a:effectLst/>
                <a:latin typeface="Times New Roman" panose="02020603050405020304" pitchFamily="18" charset="0"/>
                <a:ea typeface="Times New Roman" panose="02020603050405020304" pitchFamily="18" charset="0"/>
              </a:rPr>
              <a:t> </a:t>
            </a:r>
            <a:r>
              <a:rPr lang="ru-RU" sz="1800" u="sng" dirty="0">
                <a:solidFill>
                  <a:srgbClr val="000000"/>
                </a:solidFill>
                <a:effectLst/>
                <a:latin typeface="Times New Roman" panose="02020603050405020304" pitchFamily="18" charset="0"/>
                <a:ea typeface="Times New Roman" panose="02020603050405020304" pitchFamily="18" charset="0"/>
              </a:rPr>
              <a:t>реакции</a:t>
            </a:r>
            <a:r>
              <a:rPr lang="ru-RU" sz="1800" dirty="0">
                <a:solidFill>
                  <a:srgbClr val="000000"/>
                </a:solidFill>
                <a:effectLst/>
                <a:latin typeface="Times New Roman" panose="02020603050405020304" pitchFamily="18" charset="0"/>
                <a:ea typeface="Times New Roman" panose="02020603050405020304" pitchFamily="18" charset="0"/>
              </a:rPr>
              <a:t> - выражается в неспособности работать, творить, испытывать эмоции в рамках расстройства личности. Этот последний период может длиться достаточно долго, при этом симптоматика, хоть и достаточно мягкая, никуда не исчезнет Расхожая метафора «часть меня как будто умерла» описывает именно это состояние.</a:t>
            </a:r>
            <a:endParaRPr lang="ru-RU" sz="1800" dirty="0">
              <a:effectLst/>
              <a:latin typeface="Times New Roman" panose="02020603050405020304" pitchFamily="18" charset="0"/>
              <a:ea typeface="Times New Roman" panose="02020603050405020304" pitchFamily="18" charset="0"/>
            </a:endParaRPr>
          </a:p>
          <a:p>
            <a:endParaRPr lang="ru-RU" dirty="0"/>
          </a:p>
        </p:txBody>
      </p:sp>
      <p:sp>
        <p:nvSpPr>
          <p:cNvPr id="6" name="Текст 5">
            <a:extLst>
              <a:ext uri="{FF2B5EF4-FFF2-40B4-BE49-F238E27FC236}">
                <a16:creationId xmlns:a16="http://schemas.microsoft.com/office/drawing/2014/main" id="{4F8D9C0A-06F8-4DAE-A836-231D547D0801}"/>
              </a:ext>
            </a:extLst>
          </p:cNvPr>
          <p:cNvSpPr>
            <a:spLocks noGrp="1"/>
          </p:cNvSpPr>
          <p:nvPr>
            <p:ph type="body" sz="quarter" idx="3"/>
          </p:nvPr>
        </p:nvSpPr>
        <p:spPr/>
        <p:txBody>
          <a:bodyPr/>
          <a:lstStyle/>
          <a:p>
            <a:endParaRPr lang="ru-RU"/>
          </a:p>
        </p:txBody>
      </p:sp>
      <p:sp>
        <p:nvSpPr>
          <p:cNvPr id="5" name="Дата 4">
            <a:extLst>
              <a:ext uri="{FF2B5EF4-FFF2-40B4-BE49-F238E27FC236}">
                <a16:creationId xmlns:a16="http://schemas.microsoft.com/office/drawing/2014/main" id="{2DD70D88-9396-4768-B099-D6BFCECFD14A}"/>
              </a:ext>
            </a:extLst>
          </p:cNvPr>
          <p:cNvSpPr>
            <a:spLocks noGrp="1"/>
          </p:cNvSpPr>
          <p:nvPr>
            <p:ph type="dt" sz="half" idx="10"/>
          </p:nvPr>
        </p:nvSpPr>
        <p:spPr/>
        <p:txBody>
          <a:bodyPr/>
          <a:lstStyle/>
          <a:p>
            <a:pPr rtl="0"/>
            <a:fld id="{09563768-3096-48CB-A41A-8D454362CCAD}" type="datetime1">
              <a:rPr lang="ru-RU" smtClean="0"/>
              <a:t>11.11.2020</a:t>
            </a:fld>
            <a:endParaRPr lang="en-US" dirty="0"/>
          </a:p>
        </p:txBody>
      </p:sp>
      <p:pic>
        <p:nvPicPr>
          <p:cNvPr id="9" name="Picture 2">
            <a:extLst>
              <a:ext uri="{FF2B5EF4-FFF2-40B4-BE49-F238E27FC236}">
                <a16:creationId xmlns:a16="http://schemas.microsoft.com/office/drawing/2014/main" id="{D0DCF75C-5927-4076-8A07-2776694B9BCC}"/>
              </a:ext>
            </a:extLst>
          </p:cNvPr>
          <p:cNvPicPr>
            <a:picLocks noGrp="1" noChangeAspect="1" noChangeArrowheads="1"/>
          </p:cNvPicPr>
          <p:nvPr>
            <p:ph sz="quarter" idx="4"/>
          </p:nvPr>
        </p:nvPicPr>
        <p:blipFill rotWithShape="1">
          <a:blip r:embed="rId2">
            <a:extLst>
              <a:ext uri="{28A0092B-C50C-407E-A947-70E740481C1C}">
                <a14:useLocalDpi xmlns:a14="http://schemas.microsoft.com/office/drawing/2010/main" val="0"/>
              </a:ext>
            </a:extLst>
          </a:blip>
          <a:srcRect r="25328"/>
          <a:stretch/>
        </p:blipFill>
        <p:spPr bwMode="auto">
          <a:xfrm>
            <a:off x="8377446" y="3210622"/>
            <a:ext cx="3074262" cy="23658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5362" name="Picture 2">
            <a:extLst>
              <a:ext uri="{FF2B5EF4-FFF2-40B4-BE49-F238E27FC236}">
                <a16:creationId xmlns:a16="http://schemas.microsoft.com/office/drawing/2014/main" id="{4FB7E7B7-B567-4211-9730-01B80412F9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960" y="3907217"/>
            <a:ext cx="3399036" cy="2258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8986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52E49C-6642-468B-A21E-897C039D1602}"/>
              </a:ext>
            </a:extLst>
          </p:cNvPr>
          <p:cNvSpPr>
            <a:spLocks noGrp="1"/>
          </p:cNvSpPr>
          <p:nvPr>
            <p:ph type="title"/>
          </p:nvPr>
        </p:nvSpPr>
        <p:spPr/>
        <p:txBody>
          <a:bodyPr/>
          <a:lstStyle/>
          <a:p>
            <a:r>
              <a:rPr lang="ru-RU" dirty="0"/>
              <a:t>Виды посттравматических расстройств</a:t>
            </a:r>
          </a:p>
        </p:txBody>
      </p:sp>
      <p:sp>
        <p:nvSpPr>
          <p:cNvPr id="3" name="Текст 2">
            <a:extLst>
              <a:ext uri="{FF2B5EF4-FFF2-40B4-BE49-F238E27FC236}">
                <a16:creationId xmlns:a16="http://schemas.microsoft.com/office/drawing/2014/main" id="{FE5809DE-3B33-43C0-B26C-0E6533C2FEC8}"/>
              </a:ext>
            </a:extLst>
          </p:cNvPr>
          <p:cNvSpPr>
            <a:spLocks noGrp="1"/>
          </p:cNvSpPr>
          <p:nvPr>
            <p:ph type="body" idx="1"/>
          </p:nvPr>
        </p:nvSpPr>
        <p:spPr/>
        <p:txBody>
          <a:bodyPr/>
          <a:lstStyle/>
          <a:p>
            <a:endParaRPr lang="ru-RU"/>
          </a:p>
        </p:txBody>
      </p:sp>
      <p:sp>
        <p:nvSpPr>
          <p:cNvPr id="4" name="Дата 3">
            <a:extLst>
              <a:ext uri="{FF2B5EF4-FFF2-40B4-BE49-F238E27FC236}">
                <a16:creationId xmlns:a16="http://schemas.microsoft.com/office/drawing/2014/main" id="{592592E9-9A3A-48AC-A48F-5084B3557761}"/>
              </a:ext>
            </a:extLst>
          </p:cNvPr>
          <p:cNvSpPr>
            <a:spLocks noGrp="1"/>
          </p:cNvSpPr>
          <p:nvPr>
            <p:ph type="dt" sz="half" idx="10"/>
          </p:nvPr>
        </p:nvSpPr>
        <p:spPr/>
        <p:txBody>
          <a:bodyPr/>
          <a:lstStyle/>
          <a:p>
            <a:pPr rtl="0"/>
            <a:fld id="{4540FCE8-CB6C-4798-845F-C8260D76B307}" type="datetime1">
              <a:rPr lang="ru-RU" smtClean="0"/>
              <a:t>11.11.2020</a:t>
            </a:fld>
            <a:endParaRPr lang="en-US" dirty="0"/>
          </a:p>
        </p:txBody>
      </p:sp>
    </p:spTree>
    <p:extLst>
      <p:ext uri="{BB962C8B-B14F-4D97-AF65-F5344CB8AC3E}">
        <p14:creationId xmlns:p14="http://schemas.microsoft.com/office/powerpoint/2010/main" val="2184487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1E300CD7-759F-4EC3-96A4-68A21993AD9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7" name="Дата 6" hidden="1">
            <a:extLst>
              <a:ext uri="{FF2B5EF4-FFF2-40B4-BE49-F238E27FC236}">
                <a16:creationId xmlns:a16="http://schemas.microsoft.com/office/drawing/2014/main" id="{3C3F3836-2645-4FE1-A20C-B1D6333E6962}"/>
              </a:ext>
            </a:extLst>
          </p:cNvPr>
          <p:cNvSpPr>
            <a:spLocks noGrp="1"/>
          </p:cNvSpPr>
          <p:nvPr>
            <p:ph type="dt" sz="half" idx="10"/>
          </p:nvPr>
        </p:nvSpPr>
        <p:spPr/>
        <p:txBody>
          <a:bodyPr/>
          <a:lstStyle/>
          <a:p>
            <a:pPr rtl="0">
              <a:spcAft>
                <a:spcPts val="600"/>
              </a:spcAft>
            </a:pPr>
            <a:fld id="{731CA3B4-5CE4-4976-BBFE-4E91C7258FC5}" type="datetime1">
              <a:rPr lang="ru-RU" smtClean="0"/>
              <a:pPr rtl="0">
                <a:spcAft>
                  <a:spcPts val="600"/>
                </a:spcAft>
              </a:pPr>
              <a:t>11.11.2020</a:t>
            </a:fld>
            <a:endParaRPr lang="en-US"/>
          </a:p>
        </p:txBody>
      </p:sp>
    </p:spTree>
    <p:extLst>
      <p:ext uri="{BB962C8B-B14F-4D97-AF65-F5344CB8AC3E}">
        <p14:creationId xmlns:p14="http://schemas.microsoft.com/office/powerpoint/2010/main" val="7217712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59639B18-B671-44C9-B1DC-E6AE1F079574}"/>
              </a:ext>
            </a:extLst>
          </p:cNvPr>
          <p:cNvSpPr>
            <a:spLocks noGrp="1"/>
          </p:cNvSpPr>
          <p:nvPr>
            <p:ph type="title"/>
          </p:nvPr>
        </p:nvSpPr>
        <p:spPr>
          <a:xfrm>
            <a:off x="767857" y="933450"/>
            <a:ext cx="3031852" cy="1722419"/>
          </a:xfrm>
        </p:spPr>
        <p:txBody>
          <a:bodyPr/>
          <a:lstStyle/>
          <a:p>
            <a:r>
              <a:rPr lang="ru-RU" dirty="0"/>
              <a:t>Боевой стресс</a:t>
            </a:r>
            <a:endParaRPr lang="en-US" dirty="0"/>
          </a:p>
        </p:txBody>
      </p:sp>
      <p:pic>
        <p:nvPicPr>
          <p:cNvPr id="22530" name="Picture 2">
            <a:extLst>
              <a:ext uri="{FF2B5EF4-FFF2-40B4-BE49-F238E27FC236}">
                <a16:creationId xmlns:a16="http://schemas.microsoft.com/office/drawing/2014/main" id="{37A5643E-3197-4567-B707-402DA63CEA1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3" b="6613"/>
          <a:stretch/>
        </p:blipFill>
        <p:spPr bwMode="auto">
          <a:xfrm>
            <a:off x="4900928" y="1179829"/>
            <a:ext cx="6650991" cy="4658216"/>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73" name="Text Placeholder 3">
            <a:extLst>
              <a:ext uri="{FF2B5EF4-FFF2-40B4-BE49-F238E27FC236}">
                <a16:creationId xmlns:a16="http://schemas.microsoft.com/office/drawing/2014/main" id="{EE2D1992-1696-454D-A457-8599FA2A2558}"/>
              </a:ext>
            </a:extLst>
          </p:cNvPr>
          <p:cNvSpPr>
            <a:spLocks noGrp="1"/>
          </p:cNvSpPr>
          <p:nvPr>
            <p:ph type="body" sz="half" idx="2"/>
          </p:nvPr>
        </p:nvSpPr>
        <p:spPr>
          <a:xfrm>
            <a:off x="767857" y="2836654"/>
            <a:ext cx="3031852" cy="3001392"/>
          </a:xfrm>
        </p:spPr>
        <p:txBody>
          <a:bodyPr/>
          <a:lstStyle/>
          <a:p>
            <a:r>
              <a:rPr lang="ru-RU" dirty="0"/>
              <a:t>Реакции личности военнослужащего в ситуации войны можно разделить на положительные, приспособительные и пограничные</a:t>
            </a:r>
            <a:endParaRPr lang="en-US" dirty="0"/>
          </a:p>
        </p:txBody>
      </p:sp>
      <p:sp>
        <p:nvSpPr>
          <p:cNvPr id="4" name="Дата 3">
            <a:extLst>
              <a:ext uri="{FF2B5EF4-FFF2-40B4-BE49-F238E27FC236}">
                <a16:creationId xmlns:a16="http://schemas.microsoft.com/office/drawing/2014/main" id="{131C13AE-95FE-4926-985B-2A782091EF5E}"/>
              </a:ext>
            </a:extLst>
          </p:cNvPr>
          <p:cNvSpPr>
            <a:spLocks noGrp="1"/>
          </p:cNvSpPr>
          <p:nvPr>
            <p:ph type="dt" sz="half" idx="10"/>
          </p:nvPr>
        </p:nvSpPr>
        <p:spPr>
          <a:xfrm>
            <a:off x="7605951" y="6456916"/>
            <a:ext cx="2844799" cy="365125"/>
          </a:xfrm>
        </p:spPr>
        <p:txBody>
          <a:bodyPr anchor="ctr">
            <a:normAutofit/>
          </a:bodyPr>
          <a:lstStyle/>
          <a:p>
            <a:pPr rtl="0">
              <a:spcAft>
                <a:spcPts val="600"/>
              </a:spcAft>
            </a:pPr>
            <a:fld id="{6E13CF11-4D7C-4367-8D00-578223D03103}" type="datetime1">
              <a:rPr lang="ru-RU" smtClean="0"/>
              <a:pPr rtl="0">
                <a:spcAft>
                  <a:spcPts val="600"/>
                </a:spcAft>
              </a:pPr>
              <a:t>11.11.2020</a:t>
            </a:fld>
            <a:endParaRPr lang="en-US"/>
          </a:p>
        </p:txBody>
      </p:sp>
    </p:spTree>
    <p:extLst>
      <p:ext uri="{BB962C8B-B14F-4D97-AF65-F5344CB8AC3E}">
        <p14:creationId xmlns:p14="http://schemas.microsoft.com/office/powerpoint/2010/main" val="37135014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Объект 17" descr="Изображение выглядит как стол&#10;&#10;Автоматически созданное описание">
            <a:extLst>
              <a:ext uri="{FF2B5EF4-FFF2-40B4-BE49-F238E27FC236}">
                <a16:creationId xmlns:a16="http://schemas.microsoft.com/office/drawing/2014/main" id="{05E144BF-E5E4-4029-8600-985F1DF8C7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3720925" y="620713"/>
            <a:ext cx="4750149" cy="6169025"/>
          </a:xfrm>
          <a:noFill/>
        </p:spPr>
      </p:pic>
      <p:sp>
        <p:nvSpPr>
          <p:cNvPr id="5" name="Дата 4" hidden="1">
            <a:extLst>
              <a:ext uri="{FF2B5EF4-FFF2-40B4-BE49-F238E27FC236}">
                <a16:creationId xmlns:a16="http://schemas.microsoft.com/office/drawing/2014/main" id="{1966EF00-8B08-4544-B430-77B9ADF337CC}"/>
              </a:ext>
            </a:extLst>
          </p:cNvPr>
          <p:cNvSpPr>
            <a:spLocks noGrp="1"/>
          </p:cNvSpPr>
          <p:nvPr>
            <p:ph type="dt" sz="half" idx="10"/>
          </p:nvPr>
        </p:nvSpPr>
        <p:spPr/>
        <p:txBody>
          <a:bodyPr/>
          <a:lstStyle/>
          <a:p>
            <a:pPr rtl="0">
              <a:spcAft>
                <a:spcPts val="600"/>
              </a:spcAft>
            </a:pPr>
            <a:fld id="{09563768-3096-48CB-A41A-8D454362CCAD}" type="datetime1">
              <a:rPr lang="ru-RU" smtClean="0"/>
              <a:pPr rtl="0">
                <a:spcAft>
                  <a:spcPts val="600"/>
                </a:spcAft>
              </a:pPr>
              <a:t>11.11.2020</a:t>
            </a:fld>
            <a:endParaRPr lang="en-US"/>
          </a:p>
        </p:txBody>
      </p:sp>
    </p:spTree>
    <p:extLst>
      <p:ext uri="{BB962C8B-B14F-4D97-AF65-F5344CB8AC3E}">
        <p14:creationId xmlns:p14="http://schemas.microsoft.com/office/powerpoint/2010/main" val="33979852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Объект 17" descr="Изображение выглядит как стол&#10;&#10;Автоматически созданное описание">
            <a:extLst>
              <a:ext uri="{FF2B5EF4-FFF2-40B4-BE49-F238E27FC236}">
                <a16:creationId xmlns:a16="http://schemas.microsoft.com/office/drawing/2014/main" id="{05E144BF-E5E4-4029-8600-985F1DF8C74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8727" b="31525"/>
          <a:stretch/>
        </p:blipFill>
        <p:spPr>
          <a:xfrm>
            <a:off x="120650" y="620713"/>
            <a:ext cx="11950700" cy="6169025"/>
          </a:xfrm>
          <a:noFill/>
        </p:spPr>
      </p:pic>
      <p:sp>
        <p:nvSpPr>
          <p:cNvPr id="5" name="Дата 4" hidden="1">
            <a:extLst>
              <a:ext uri="{FF2B5EF4-FFF2-40B4-BE49-F238E27FC236}">
                <a16:creationId xmlns:a16="http://schemas.microsoft.com/office/drawing/2014/main" id="{1966EF00-8B08-4544-B430-77B9ADF337CC}"/>
              </a:ext>
            </a:extLst>
          </p:cNvPr>
          <p:cNvSpPr>
            <a:spLocks noGrp="1"/>
          </p:cNvSpPr>
          <p:nvPr>
            <p:ph type="dt" sz="half" idx="10"/>
          </p:nvPr>
        </p:nvSpPr>
        <p:spPr/>
        <p:txBody>
          <a:bodyPr/>
          <a:lstStyle/>
          <a:p>
            <a:pPr rtl="0">
              <a:spcAft>
                <a:spcPts val="600"/>
              </a:spcAft>
            </a:pPr>
            <a:fld id="{09563768-3096-48CB-A41A-8D454362CCAD}" type="datetime1">
              <a:rPr lang="ru-RU" smtClean="0"/>
              <a:pPr rtl="0">
                <a:spcAft>
                  <a:spcPts val="600"/>
                </a:spcAft>
              </a:pPr>
              <a:t>11.11.2020</a:t>
            </a:fld>
            <a:endParaRPr lang="en-US"/>
          </a:p>
        </p:txBody>
      </p:sp>
    </p:spTree>
    <p:extLst>
      <p:ext uri="{BB962C8B-B14F-4D97-AF65-F5344CB8AC3E}">
        <p14:creationId xmlns:p14="http://schemas.microsoft.com/office/powerpoint/2010/main" val="62603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Объект 9" descr="Изображение выглядит как текст&#10;&#10;Автоматически созданное описание">
            <a:extLst>
              <a:ext uri="{FF2B5EF4-FFF2-40B4-BE49-F238E27FC236}">
                <a16:creationId xmlns:a16="http://schemas.microsoft.com/office/drawing/2014/main" id="{E8151B17-F9EF-4976-A75B-238D0FAE53C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7590" t="66108" r="4555" b="17961"/>
          <a:stretch/>
        </p:blipFill>
        <p:spPr>
          <a:xfrm>
            <a:off x="1901763" y="1725091"/>
            <a:ext cx="9673245" cy="3407818"/>
          </a:xfrm>
          <a:noFill/>
        </p:spPr>
      </p:pic>
      <p:sp>
        <p:nvSpPr>
          <p:cNvPr id="5" name="Дата 4" hidden="1">
            <a:extLst>
              <a:ext uri="{FF2B5EF4-FFF2-40B4-BE49-F238E27FC236}">
                <a16:creationId xmlns:a16="http://schemas.microsoft.com/office/drawing/2014/main" id="{1966EF00-8B08-4544-B430-77B9ADF337CC}"/>
              </a:ext>
            </a:extLst>
          </p:cNvPr>
          <p:cNvSpPr>
            <a:spLocks noGrp="1"/>
          </p:cNvSpPr>
          <p:nvPr>
            <p:ph type="dt" sz="half" idx="10"/>
          </p:nvPr>
        </p:nvSpPr>
        <p:spPr/>
        <p:txBody>
          <a:bodyPr/>
          <a:lstStyle/>
          <a:p>
            <a:pPr rtl="0">
              <a:spcAft>
                <a:spcPts val="600"/>
              </a:spcAft>
            </a:pPr>
            <a:fld id="{09563768-3096-48CB-A41A-8D454362CCAD}" type="datetime1">
              <a:rPr lang="ru-RU" smtClean="0"/>
              <a:pPr rtl="0">
                <a:spcAft>
                  <a:spcPts val="600"/>
                </a:spcAft>
              </a:pPr>
              <a:t>11.11.2020</a:t>
            </a:fld>
            <a:endParaRPr lang="en-US"/>
          </a:p>
        </p:txBody>
      </p:sp>
    </p:spTree>
    <p:extLst>
      <p:ext uri="{BB962C8B-B14F-4D97-AF65-F5344CB8AC3E}">
        <p14:creationId xmlns:p14="http://schemas.microsoft.com/office/powerpoint/2010/main" val="1931900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59639B18-B671-44C9-B1DC-E6AE1F079574}"/>
              </a:ext>
            </a:extLst>
          </p:cNvPr>
          <p:cNvSpPr>
            <a:spLocks noGrp="1"/>
          </p:cNvSpPr>
          <p:nvPr>
            <p:ph type="title"/>
          </p:nvPr>
        </p:nvSpPr>
        <p:spPr/>
        <p:txBody>
          <a:bodyPr/>
          <a:lstStyle/>
          <a:p>
            <a:r>
              <a:rPr lang="ru-RU" dirty="0"/>
              <a:t>Синдром жертв сексуального насилия</a:t>
            </a:r>
            <a:endParaRPr lang="en-US" dirty="0"/>
          </a:p>
        </p:txBody>
      </p:sp>
      <p:sp>
        <p:nvSpPr>
          <p:cNvPr id="73" name="Text Placeholder 3">
            <a:extLst>
              <a:ext uri="{FF2B5EF4-FFF2-40B4-BE49-F238E27FC236}">
                <a16:creationId xmlns:a16="http://schemas.microsoft.com/office/drawing/2014/main" id="{EE2D1992-1696-454D-A457-8599FA2A2558}"/>
              </a:ext>
            </a:extLst>
          </p:cNvPr>
          <p:cNvSpPr>
            <a:spLocks noGrp="1"/>
          </p:cNvSpPr>
          <p:nvPr>
            <p:ph type="body" idx="1"/>
          </p:nvPr>
        </p:nvSpPr>
        <p:spPr/>
        <p:txBody>
          <a:bodyPr/>
          <a:lstStyle/>
          <a:p>
            <a:r>
              <a:rPr lang="ru-RU" dirty="0"/>
              <a:t>Реакции</a:t>
            </a:r>
            <a:endParaRPr lang="en-US" dirty="0"/>
          </a:p>
        </p:txBody>
      </p:sp>
      <p:pic>
        <p:nvPicPr>
          <p:cNvPr id="5" name="Объект 4">
            <a:extLst>
              <a:ext uri="{FF2B5EF4-FFF2-40B4-BE49-F238E27FC236}">
                <a16:creationId xmlns:a16="http://schemas.microsoft.com/office/drawing/2014/main" id="{1377350B-9F3C-4A7F-B2EB-3C65604FDDF2}"/>
              </a:ext>
            </a:extLst>
          </p:cNvPr>
          <p:cNvPicPr>
            <a:picLocks noGrp="1" noChangeAspect="1"/>
          </p:cNvPicPr>
          <p:nvPr>
            <p:ph sz="half" idx="2"/>
          </p:nvPr>
        </p:nvPicPr>
        <p:blipFill>
          <a:blip r:embed="rId2"/>
          <a:stretch>
            <a:fillRect/>
          </a:stretch>
        </p:blipFill>
        <p:spPr>
          <a:xfrm>
            <a:off x="436728" y="2265451"/>
            <a:ext cx="5339232" cy="4173023"/>
          </a:xfrm>
          <a:prstGeom prst="rect">
            <a:avLst/>
          </a:prstGeom>
        </p:spPr>
      </p:pic>
      <p:sp>
        <p:nvSpPr>
          <p:cNvPr id="7" name="Текст 6">
            <a:extLst>
              <a:ext uri="{FF2B5EF4-FFF2-40B4-BE49-F238E27FC236}">
                <a16:creationId xmlns:a16="http://schemas.microsoft.com/office/drawing/2014/main" id="{052F28B3-3C67-4728-A9B5-D7CE77E99F12}"/>
              </a:ext>
            </a:extLst>
          </p:cNvPr>
          <p:cNvSpPr>
            <a:spLocks noGrp="1"/>
          </p:cNvSpPr>
          <p:nvPr>
            <p:ph type="body" sz="quarter" idx="3"/>
          </p:nvPr>
        </p:nvSpPr>
        <p:spPr/>
        <p:txBody>
          <a:bodyPr/>
          <a:lstStyle/>
          <a:p>
            <a:endParaRPr lang="ru-RU"/>
          </a:p>
        </p:txBody>
      </p:sp>
      <p:sp>
        <p:nvSpPr>
          <p:cNvPr id="8" name="Объект 7">
            <a:extLst>
              <a:ext uri="{FF2B5EF4-FFF2-40B4-BE49-F238E27FC236}">
                <a16:creationId xmlns:a16="http://schemas.microsoft.com/office/drawing/2014/main" id="{EC78C511-3860-4301-A701-FAE0E78C19D8}"/>
              </a:ext>
            </a:extLst>
          </p:cNvPr>
          <p:cNvSpPr>
            <a:spLocks noGrp="1"/>
          </p:cNvSpPr>
          <p:nvPr>
            <p:ph sz="quarter" idx="4"/>
          </p:nvPr>
        </p:nvSpPr>
        <p:spPr/>
        <p:txBody>
          <a:bodyPr/>
          <a:lstStyle/>
          <a:p>
            <a:endParaRPr lang="ru-RU"/>
          </a:p>
        </p:txBody>
      </p:sp>
      <p:sp>
        <p:nvSpPr>
          <p:cNvPr id="4" name="Дата 3">
            <a:extLst>
              <a:ext uri="{FF2B5EF4-FFF2-40B4-BE49-F238E27FC236}">
                <a16:creationId xmlns:a16="http://schemas.microsoft.com/office/drawing/2014/main" id="{131C13AE-95FE-4926-985B-2A782091EF5E}"/>
              </a:ext>
            </a:extLst>
          </p:cNvPr>
          <p:cNvSpPr>
            <a:spLocks noGrp="1"/>
          </p:cNvSpPr>
          <p:nvPr>
            <p:ph type="dt" sz="half" idx="10"/>
          </p:nvPr>
        </p:nvSpPr>
        <p:spPr/>
        <p:txBody>
          <a:bodyPr anchor="ctr">
            <a:normAutofit/>
          </a:bodyPr>
          <a:lstStyle/>
          <a:p>
            <a:pPr rtl="0">
              <a:spcAft>
                <a:spcPts val="600"/>
              </a:spcAft>
            </a:pPr>
            <a:fld id="{6E13CF11-4D7C-4367-8D00-578223D03103}" type="datetime1">
              <a:rPr lang="ru-RU" smtClean="0"/>
              <a:pPr rtl="0">
                <a:spcAft>
                  <a:spcPts val="600"/>
                </a:spcAft>
              </a:pPr>
              <a:t>11.11.2020</a:t>
            </a:fld>
            <a:endParaRPr lang="en-US"/>
          </a:p>
        </p:txBody>
      </p:sp>
      <p:pic>
        <p:nvPicPr>
          <p:cNvPr id="6" name="Рисунок 5">
            <a:extLst>
              <a:ext uri="{FF2B5EF4-FFF2-40B4-BE49-F238E27FC236}">
                <a16:creationId xmlns:a16="http://schemas.microsoft.com/office/drawing/2014/main" id="{C7D5BFA9-3FF4-4CAB-978F-187DA7D486E3}"/>
              </a:ext>
            </a:extLst>
          </p:cNvPr>
          <p:cNvPicPr>
            <a:picLocks noChangeAspect="1"/>
          </p:cNvPicPr>
          <p:nvPr/>
        </p:nvPicPr>
        <p:blipFill>
          <a:blip r:embed="rId3"/>
          <a:stretch>
            <a:fillRect/>
          </a:stretch>
        </p:blipFill>
        <p:spPr>
          <a:xfrm>
            <a:off x="6155140" y="2250891"/>
            <a:ext cx="5455668" cy="4173023"/>
          </a:xfrm>
          <a:prstGeom prst="rect">
            <a:avLst/>
          </a:prstGeom>
        </p:spPr>
      </p:pic>
    </p:spTree>
    <p:extLst>
      <p:ext uri="{BB962C8B-B14F-4D97-AF65-F5344CB8AC3E}">
        <p14:creationId xmlns:p14="http://schemas.microsoft.com/office/powerpoint/2010/main" val="1436623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a:extLst>
              <a:ext uri="{FF2B5EF4-FFF2-40B4-BE49-F238E27FC236}">
                <a16:creationId xmlns:a16="http://schemas.microsoft.com/office/drawing/2014/main" id="{0ED11128-9B8B-4954-9BE4-B70319FC903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83317" y="620713"/>
            <a:ext cx="8225366" cy="6169025"/>
          </a:xfrm>
          <a:prstGeom prst="rect">
            <a:avLst/>
          </a:prstGeom>
          <a:noFill/>
          <a:extLst>
            <a:ext uri="{909E8E84-426E-40DD-AFC4-6F175D3DCCD1}">
              <a14:hiddenFill xmlns:a14="http://schemas.microsoft.com/office/drawing/2010/main">
                <a:solidFill>
                  <a:srgbClr val="FFFFFF"/>
                </a:solidFill>
              </a14:hiddenFill>
            </a:ext>
          </a:extLst>
        </p:spPr>
      </p:pic>
      <p:sp>
        <p:nvSpPr>
          <p:cNvPr id="5" name="Дата 4" hidden="1">
            <a:extLst>
              <a:ext uri="{FF2B5EF4-FFF2-40B4-BE49-F238E27FC236}">
                <a16:creationId xmlns:a16="http://schemas.microsoft.com/office/drawing/2014/main" id="{389CCBC8-FA0A-41BF-AA6E-35E494BE5D1B}"/>
              </a:ext>
            </a:extLst>
          </p:cNvPr>
          <p:cNvSpPr>
            <a:spLocks noGrp="1"/>
          </p:cNvSpPr>
          <p:nvPr>
            <p:ph type="dt" sz="half" idx="10"/>
          </p:nvPr>
        </p:nvSpPr>
        <p:spPr/>
        <p:txBody>
          <a:bodyPr/>
          <a:lstStyle/>
          <a:p>
            <a:pPr rtl="0">
              <a:spcAft>
                <a:spcPts val="600"/>
              </a:spcAft>
            </a:pPr>
            <a:fld id="{530088EE-0E82-4198-BDFF-3B9755AA8919}" type="datetime1">
              <a:rPr lang="ru-RU" smtClean="0"/>
              <a:pPr rtl="0">
                <a:spcAft>
                  <a:spcPts val="600"/>
                </a:spcAft>
              </a:pPr>
              <a:t>11.11.2020</a:t>
            </a:fld>
            <a:endParaRPr lang="en-US"/>
          </a:p>
        </p:txBody>
      </p:sp>
    </p:spTree>
    <p:extLst>
      <p:ext uri="{BB962C8B-B14F-4D97-AF65-F5344CB8AC3E}">
        <p14:creationId xmlns:p14="http://schemas.microsoft.com/office/powerpoint/2010/main" val="2356396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D1CFFC-17F3-4EEE-895E-B51DEE55479B}"/>
              </a:ext>
            </a:extLst>
          </p:cNvPr>
          <p:cNvSpPr>
            <a:spLocks noGrp="1"/>
          </p:cNvSpPr>
          <p:nvPr>
            <p:ph type="title"/>
          </p:nvPr>
        </p:nvSpPr>
        <p:spPr/>
        <p:txBody>
          <a:bodyPr/>
          <a:lstStyle/>
          <a:p>
            <a:r>
              <a:rPr lang="ru-RU" dirty="0"/>
              <a:t>Другие виды </a:t>
            </a:r>
            <a:r>
              <a:rPr lang="ru-RU" dirty="0" err="1"/>
              <a:t>постстрессовых</a:t>
            </a:r>
            <a:r>
              <a:rPr lang="ru-RU" dirty="0"/>
              <a:t> расстройств</a:t>
            </a:r>
          </a:p>
        </p:txBody>
      </p:sp>
      <p:sp>
        <p:nvSpPr>
          <p:cNvPr id="3" name="Объект 2">
            <a:extLst>
              <a:ext uri="{FF2B5EF4-FFF2-40B4-BE49-F238E27FC236}">
                <a16:creationId xmlns:a16="http://schemas.microsoft.com/office/drawing/2014/main" id="{C45A524C-F483-4F90-8F1B-C940093A13EB}"/>
              </a:ext>
            </a:extLst>
          </p:cNvPr>
          <p:cNvSpPr>
            <a:spLocks noGrp="1"/>
          </p:cNvSpPr>
          <p:nvPr>
            <p:ph idx="1"/>
          </p:nvPr>
        </p:nvSpPr>
        <p:spPr/>
        <p:txBody>
          <a:bodyPr>
            <a:normAutofit/>
          </a:bodyPr>
          <a:lstStyle/>
          <a:p>
            <a:r>
              <a:rPr lang="ru-RU" sz="3200" dirty="0"/>
              <a:t>1) Синдром онкологических больных</a:t>
            </a:r>
          </a:p>
          <a:p>
            <a:r>
              <a:rPr lang="ru-RU" sz="3200" dirty="0"/>
              <a:t>2) Стресс радиационной угрозы</a:t>
            </a:r>
          </a:p>
          <a:p>
            <a:r>
              <a:rPr lang="ru-RU" sz="3200" dirty="0"/>
              <a:t>3) Детские </a:t>
            </a:r>
            <a:r>
              <a:rPr lang="ru-RU" sz="3200" dirty="0" err="1"/>
              <a:t>постстрессовые</a:t>
            </a:r>
            <a:r>
              <a:rPr lang="ru-RU" sz="3200" dirty="0"/>
              <a:t> расстройства: утрата близкого, тяжелое соматическое заболевание, жестокое обращение, педагогическая запущенность</a:t>
            </a:r>
          </a:p>
        </p:txBody>
      </p:sp>
      <p:sp>
        <p:nvSpPr>
          <p:cNvPr id="4" name="Дата 3">
            <a:extLst>
              <a:ext uri="{FF2B5EF4-FFF2-40B4-BE49-F238E27FC236}">
                <a16:creationId xmlns:a16="http://schemas.microsoft.com/office/drawing/2014/main" id="{22EA4150-41EC-4C87-83CD-4BFBF7735555}"/>
              </a:ext>
            </a:extLst>
          </p:cNvPr>
          <p:cNvSpPr>
            <a:spLocks noGrp="1"/>
          </p:cNvSpPr>
          <p:nvPr>
            <p:ph type="dt" sz="half" idx="10"/>
          </p:nvPr>
        </p:nvSpPr>
        <p:spPr/>
        <p:txBody>
          <a:bodyPr/>
          <a:lstStyle/>
          <a:p>
            <a:pPr rtl="0"/>
            <a:fld id="{6E13CF11-4D7C-4367-8D00-578223D03103}" type="datetime1">
              <a:rPr lang="ru-RU" smtClean="0"/>
              <a:t>11.11.2020</a:t>
            </a:fld>
            <a:endParaRPr lang="en-US" dirty="0"/>
          </a:p>
        </p:txBody>
      </p:sp>
    </p:spTree>
    <p:extLst>
      <p:ext uri="{BB962C8B-B14F-4D97-AF65-F5344CB8AC3E}">
        <p14:creationId xmlns:p14="http://schemas.microsoft.com/office/powerpoint/2010/main" val="2310282525"/>
      </p:ext>
    </p:extLst>
  </p:cSld>
  <p:clrMapOvr>
    <a:masterClrMapping/>
  </p:clrMapOvr>
</p:sld>
</file>

<file path=ppt/theme/theme1.xml><?xml version="1.0" encoding="utf-8"?>
<a:theme xmlns:a="http://schemas.openxmlformats.org/drawingml/2006/main" name="Дивиденд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_41798998_TF33552983" id="{160FF37C-0DDC-4D2E-AEAD-253EF6364DF1}" vid="{EC99DBC3-C858-4F3A-82DD-48D686A36DB8}"/>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562</Words>
  <Application>Microsoft Office PowerPoint</Application>
  <PresentationFormat>Широкоэкранный</PresentationFormat>
  <Paragraphs>74</Paragraphs>
  <Slides>32</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32</vt:i4>
      </vt:variant>
    </vt:vector>
  </HeadingPairs>
  <TitlesOfParts>
    <vt:vector size="40" baseType="lpstr">
      <vt:lpstr>Arial</vt:lpstr>
      <vt:lpstr>Calibri</vt:lpstr>
      <vt:lpstr>Corbel</vt:lpstr>
      <vt:lpstr>Franklin Gothic Book</vt:lpstr>
      <vt:lpstr>Franklin Gothic Demi</vt:lpstr>
      <vt:lpstr>Times New Roman</vt:lpstr>
      <vt:lpstr>Wingdings 2</vt:lpstr>
      <vt:lpstr>ДивидендVTI</vt:lpstr>
      <vt:lpstr>Психология экстремальной ситуации. Лекция 5. Травматический стресс</vt:lpstr>
      <vt:lpstr>Презентация PowerPoint</vt:lpstr>
      <vt:lpstr>Презентация PowerPoint</vt:lpstr>
      <vt:lpstr>Длительные и отсроченные реакции на стресс</vt:lpstr>
      <vt:lpstr>Переживание экстремальной ситуации (горе, разрыв и др.)</vt:lpstr>
      <vt:lpstr>Травматический стресс</vt:lpstr>
      <vt:lpstr>Презентация PowerPoint</vt:lpstr>
      <vt:lpstr>Презентация PowerPoint</vt:lpstr>
      <vt:lpstr>Особенности травматического стресса</vt:lpstr>
      <vt:lpstr>Травматические переживания</vt:lpstr>
      <vt:lpstr>Типы отсроченных реакций на стресс</vt:lpstr>
      <vt:lpstr>Презентация PowerPoint</vt:lpstr>
      <vt:lpstr>Посттравматическое стрессовое расстройство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фазы развития постстрессовых синдромов (марди горовец)</vt:lpstr>
      <vt:lpstr>Программа развития постстрессовых синдромов</vt:lpstr>
      <vt:lpstr>Программа развития постстрессовых синдромов</vt:lpstr>
      <vt:lpstr>Программа развития постстрессовых синдромов</vt:lpstr>
      <vt:lpstr>Виды посттравматических расстройств</vt:lpstr>
      <vt:lpstr>Презентация PowerPoint</vt:lpstr>
      <vt:lpstr>Боевой стресс</vt:lpstr>
      <vt:lpstr>Презентация PowerPoint</vt:lpstr>
      <vt:lpstr>Презентация PowerPoint</vt:lpstr>
      <vt:lpstr>Презентация PowerPoint</vt:lpstr>
      <vt:lpstr>Синдром жертв сексуального насилия</vt:lpstr>
      <vt:lpstr>Презентация PowerPoint</vt:lpstr>
      <vt:lpstr>Другие виды постстрессовых расстройств</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Психология экстремальной ситуации. Лекция 5. Травматический стресс</dc:title>
  <dc:creator>Михаил Тихомиров</dc:creator>
  <cp:lastModifiedBy>Михаил Тихомиров</cp:lastModifiedBy>
  <cp:revision>2</cp:revision>
  <dcterms:created xsi:type="dcterms:W3CDTF">2020-11-11T07:01:11Z</dcterms:created>
  <dcterms:modified xsi:type="dcterms:W3CDTF">2020-11-11T07:10:25Z</dcterms:modified>
</cp:coreProperties>
</file>