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7" r:id="rId4"/>
    <p:sldId id="262" r:id="rId5"/>
    <p:sldId id="271" r:id="rId6"/>
    <p:sldId id="268" r:id="rId7"/>
    <p:sldId id="263" r:id="rId8"/>
    <p:sldId id="261" r:id="rId9"/>
    <p:sldId id="264" r:id="rId10"/>
    <p:sldId id="260" r:id="rId11"/>
    <p:sldId id="276" r:id="rId12"/>
    <p:sldId id="265" r:id="rId13"/>
    <p:sldId id="266" r:id="rId14"/>
    <p:sldId id="267" r:id="rId15"/>
    <p:sldId id="285" r:id="rId16"/>
    <p:sldId id="307" r:id="rId17"/>
    <p:sldId id="293" r:id="rId18"/>
    <p:sldId id="308" r:id="rId19"/>
    <p:sldId id="309" r:id="rId20"/>
    <p:sldId id="310" r:id="rId21"/>
    <p:sldId id="278" r:id="rId22"/>
    <p:sldId id="257" r:id="rId23"/>
    <p:sldId id="258" r:id="rId24"/>
    <p:sldId id="274" r:id="rId25"/>
    <p:sldId id="272" r:id="rId26"/>
    <p:sldId id="273" r:id="rId27"/>
    <p:sldId id="279" r:id="rId28"/>
    <p:sldId id="270" r:id="rId29"/>
    <p:sldId id="269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46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18C407-D4D6-4526-99BA-487A4482FCF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053FC3F-9BE5-4CBE-A160-FB44EA54DE25}">
      <dgm:prSet/>
      <dgm:spPr/>
      <dgm:t>
        <a:bodyPr/>
        <a:lstStyle/>
        <a:p>
          <a:r>
            <a:rPr lang="ru-RU"/>
            <a:t>Идеал русского народа </a:t>
          </a:r>
          <a:endParaRPr lang="en-US"/>
        </a:p>
      </dgm:t>
    </dgm:pt>
    <dgm:pt modelId="{25468204-5642-42B7-A3F6-70BAE8D93B54}" type="parTrans" cxnId="{61AE9947-D0F7-4DA5-AFAA-7CBB54F1C0F7}">
      <dgm:prSet/>
      <dgm:spPr/>
      <dgm:t>
        <a:bodyPr/>
        <a:lstStyle/>
        <a:p>
          <a:endParaRPr lang="en-US"/>
        </a:p>
      </dgm:t>
    </dgm:pt>
    <dgm:pt modelId="{BD59CED4-D93F-4D2B-8260-FD2A2ED8DC6B}" type="sibTrans" cxnId="{61AE9947-D0F7-4DA5-AFAA-7CBB54F1C0F7}">
      <dgm:prSet/>
      <dgm:spPr/>
      <dgm:t>
        <a:bodyPr/>
        <a:lstStyle/>
        <a:p>
          <a:endParaRPr lang="en-US"/>
        </a:p>
      </dgm:t>
    </dgm:pt>
    <dgm:pt modelId="{74617381-B494-4263-8E59-E46D5560A829}">
      <dgm:prSet/>
      <dgm:spPr/>
      <dgm:t>
        <a:bodyPr/>
        <a:lstStyle/>
        <a:p>
          <a:r>
            <a:rPr lang="ru-RU"/>
            <a:t>не власть, </a:t>
          </a:r>
          <a:endParaRPr lang="en-US"/>
        </a:p>
      </dgm:t>
    </dgm:pt>
    <dgm:pt modelId="{6C649D30-1BAD-47C6-8A6A-A5A753DC6122}" type="parTrans" cxnId="{81A2ACA1-5744-4E3E-80A0-11C8D79347C2}">
      <dgm:prSet/>
      <dgm:spPr/>
      <dgm:t>
        <a:bodyPr/>
        <a:lstStyle/>
        <a:p>
          <a:endParaRPr lang="en-US"/>
        </a:p>
      </dgm:t>
    </dgm:pt>
    <dgm:pt modelId="{90EF072C-3349-4B68-8742-711EA2238232}" type="sibTrans" cxnId="{81A2ACA1-5744-4E3E-80A0-11C8D79347C2}">
      <dgm:prSet/>
      <dgm:spPr/>
      <dgm:t>
        <a:bodyPr/>
        <a:lstStyle/>
        <a:p>
          <a:endParaRPr lang="en-US"/>
        </a:p>
      </dgm:t>
    </dgm:pt>
    <dgm:pt modelId="{7119C3B9-13C0-4696-BDAA-B3253DA2E8A1}">
      <dgm:prSet/>
      <dgm:spPr/>
      <dgm:t>
        <a:bodyPr/>
        <a:lstStyle/>
        <a:p>
          <a:r>
            <a:rPr lang="ru-RU"/>
            <a:t>не богатство, материальное процветание, свойственные, англичанам, </a:t>
          </a:r>
          <a:endParaRPr lang="en-US"/>
        </a:p>
      </dgm:t>
    </dgm:pt>
    <dgm:pt modelId="{506BFAF9-5425-44CB-9C3B-4B89CCCAADB1}" type="parTrans" cxnId="{F171B1CB-84AE-4534-B103-6080203A94CA}">
      <dgm:prSet/>
      <dgm:spPr/>
      <dgm:t>
        <a:bodyPr/>
        <a:lstStyle/>
        <a:p>
          <a:endParaRPr lang="en-US"/>
        </a:p>
      </dgm:t>
    </dgm:pt>
    <dgm:pt modelId="{21002321-863B-4763-AD22-65D0D69ADD2D}" type="sibTrans" cxnId="{F171B1CB-84AE-4534-B103-6080203A94CA}">
      <dgm:prSet/>
      <dgm:spPr/>
      <dgm:t>
        <a:bodyPr/>
        <a:lstStyle/>
        <a:p>
          <a:endParaRPr lang="en-US"/>
        </a:p>
      </dgm:t>
    </dgm:pt>
    <dgm:pt modelId="{092C38FC-928C-4292-86E8-40EBF89CC343}">
      <dgm:prSet/>
      <dgm:spPr/>
      <dgm:t>
        <a:bodyPr/>
        <a:lstStyle/>
        <a:p>
          <a:r>
            <a:rPr lang="ru-RU"/>
            <a:t>не красота и «шумная слава», характерные для французов. </a:t>
          </a:r>
          <a:endParaRPr lang="en-US"/>
        </a:p>
      </dgm:t>
    </dgm:pt>
    <dgm:pt modelId="{882FE241-65DC-48AC-ACD6-25E301504B09}" type="parTrans" cxnId="{F2E42759-0011-4263-9B73-E37BCEC141D2}">
      <dgm:prSet/>
      <dgm:spPr/>
      <dgm:t>
        <a:bodyPr/>
        <a:lstStyle/>
        <a:p>
          <a:endParaRPr lang="en-US"/>
        </a:p>
      </dgm:t>
    </dgm:pt>
    <dgm:pt modelId="{8D8D0E82-DA63-4C49-8D8C-02EC1643E3B4}" type="sibTrans" cxnId="{F2E42759-0011-4263-9B73-E37BCEC141D2}">
      <dgm:prSet/>
      <dgm:spPr/>
      <dgm:t>
        <a:bodyPr/>
        <a:lstStyle/>
        <a:p>
          <a:endParaRPr lang="en-US"/>
        </a:p>
      </dgm:t>
    </dgm:pt>
    <dgm:pt modelId="{552367BF-9D0D-44A5-9355-1BB3AC9C2887}" type="pres">
      <dgm:prSet presAssocID="{6618C407-D4D6-4526-99BA-487A4482FCFA}" presName="linear" presStyleCnt="0">
        <dgm:presLayoutVars>
          <dgm:animLvl val="lvl"/>
          <dgm:resizeHandles val="exact"/>
        </dgm:presLayoutVars>
      </dgm:prSet>
      <dgm:spPr/>
    </dgm:pt>
    <dgm:pt modelId="{B384D4F7-42DE-4A22-B871-C9B7E3597789}" type="pres">
      <dgm:prSet presAssocID="{6053FC3F-9BE5-4CBE-A160-FB44EA54DE25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C3B14C9E-E124-4F92-957A-B2ADEA71D1F9}" type="pres">
      <dgm:prSet presAssocID="{BD59CED4-D93F-4D2B-8260-FD2A2ED8DC6B}" presName="spacer" presStyleCnt="0"/>
      <dgm:spPr/>
    </dgm:pt>
    <dgm:pt modelId="{B58FF362-15A6-465E-B72D-06FA2EDB0C38}" type="pres">
      <dgm:prSet presAssocID="{74617381-B494-4263-8E59-E46D5560A82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B6BE1271-55D9-415A-A85E-610208D17EE8}" type="pres">
      <dgm:prSet presAssocID="{90EF072C-3349-4B68-8742-711EA2238232}" presName="spacer" presStyleCnt="0"/>
      <dgm:spPr/>
    </dgm:pt>
    <dgm:pt modelId="{EDA9E731-768A-471B-82B5-6DED7BDF7150}" type="pres">
      <dgm:prSet presAssocID="{7119C3B9-13C0-4696-BDAA-B3253DA2E8A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E41AD99-7399-42A8-9992-E2945237D740}" type="pres">
      <dgm:prSet presAssocID="{21002321-863B-4763-AD22-65D0D69ADD2D}" presName="spacer" presStyleCnt="0"/>
      <dgm:spPr/>
    </dgm:pt>
    <dgm:pt modelId="{855ED7F7-3E51-4999-A8DD-C4E7F6225F06}" type="pres">
      <dgm:prSet presAssocID="{092C38FC-928C-4292-86E8-40EBF89CC343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1AE9947-D0F7-4DA5-AFAA-7CBB54F1C0F7}" srcId="{6618C407-D4D6-4526-99BA-487A4482FCFA}" destId="{6053FC3F-9BE5-4CBE-A160-FB44EA54DE25}" srcOrd="0" destOrd="0" parTransId="{25468204-5642-42B7-A3F6-70BAE8D93B54}" sibTransId="{BD59CED4-D93F-4D2B-8260-FD2A2ED8DC6B}"/>
    <dgm:cxn modelId="{9E4F616A-EC9C-4751-B139-F1F1FEB0AC43}" type="presOf" srcId="{6053FC3F-9BE5-4CBE-A160-FB44EA54DE25}" destId="{B384D4F7-42DE-4A22-B871-C9B7E3597789}" srcOrd="0" destOrd="0" presId="urn:microsoft.com/office/officeart/2005/8/layout/vList2"/>
    <dgm:cxn modelId="{2223326E-A58B-42CA-9095-E0AA9B100C45}" type="presOf" srcId="{74617381-B494-4263-8E59-E46D5560A829}" destId="{B58FF362-15A6-465E-B72D-06FA2EDB0C38}" srcOrd="0" destOrd="0" presId="urn:microsoft.com/office/officeart/2005/8/layout/vList2"/>
    <dgm:cxn modelId="{F2E42759-0011-4263-9B73-E37BCEC141D2}" srcId="{6618C407-D4D6-4526-99BA-487A4482FCFA}" destId="{092C38FC-928C-4292-86E8-40EBF89CC343}" srcOrd="3" destOrd="0" parTransId="{882FE241-65DC-48AC-ACD6-25E301504B09}" sibTransId="{8D8D0E82-DA63-4C49-8D8C-02EC1643E3B4}"/>
    <dgm:cxn modelId="{1198515A-3224-4C3E-9F8A-271C686D3953}" type="presOf" srcId="{7119C3B9-13C0-4696-BDAA-B3253DA2E8A1}" destId="{EDA9E731-768A-471B-82B5-6DED7BDF7150}" srcOrd="0" destOrd="0" presId="urn:microsoft.com/office/officeart/2005/8/layout/vList2"/>
    <dgm:cxn modelId="{3EFAB08B-5120-4D4A-9981-D43EBF2075D0}" type="presOf" srcId="{092C38FC-928C-4292-86E8-40EBF89CC343}" destId="{855ED7F7-3E51-4999-A8DD-C4E7F6225F06}" srcOrd="0" destOrd="0" presId="urn:microsoft.com/office/officeart/2005/8/layout/vList2"/>
    <dgm:cxn modelId="{81A2ACA1-5744-4E3E-80A0-11C8D79347C2}" srcId="{6618C407-D4D6-4526-99BA-487A4482FCFA}" destId="{74617381-B494-4263-8E59-E46D5560A829}" srcOrd="1" destOrd="0" parTransId="{6C649D30-1BAD-47C6-8A6A-A5A753DC6122}" sibTransId="{90EF072C-3349-4B68-8742-711EA2238232}"/>
    <dgm:cxn modelId="{D1DD52B2-7293-4097-8BE3-68157F76FA15}" type="presOf" srcId="{6618C407-D4D6-4526-99BA-487A4482FCFA}" destId="{552367BF-9D0D-44A5-9355-1BB3AC9C2887}" srcOrd="0" destOrd="0" presId="urn:microsoft.com/office/officeart/2005/8/layout/vList2"/>
    <dgm:cxn modelId="{F171B1CB-84AE-4534-B103-6080203A94CA}" srcId="{6618C407-D4D6-4526-99BA-487A4482FCFA}" destId="{7119C3B9-13C0-4696-BDAA-B3253DA2E8A1}" srcOrd="2" destOrd="0" parTransId="{506BFAF9-5425-44CB-9C3B-4B89CCCAADB1}" sibTransId="{21002321-863B-4763-AD22-65D0D69ADD2D}"/>
    <dgm:cxn modelId="{F820D639-122C-4C4D-B975-173235EEF075}" type="presParOf" srcId="{552367BF-9D0D-44A5-9355-1BB3AC9C2887}" destId="{B384D4F7-42DE-4A22-B871-C9B7E3597789}" srcOrd="0" destOrd="0" presId="urn:microsoft.com/office/officeart/2005/8/layout/vList2"/>
    <dgm:cxn modelId="{9C733DE7-EA6F-4108-A5EB-6974EF7014B5}" type="presParOf" srcId="{552367BF-9D0D-44A5-9355-1BB3AC9C2887}" destId="{C3B14C9E-E124-4F92-957A-B2ADEA71D1F9}" srcOrd="1" destOrd="0" presId="urn:microsoft.com/office/officeart/2005/8/layout/vList2"/>
    <dgm:cxn modelId="{9E29071B-FD23-4CEE-B141-5E2CAC541B5D}" type="presParOf" srcId="{552367BF-9D0D-44A5-9355-1BB3AC9C2887}" destId="{B58FF362-15A6-465E-B72D-06FA2EDB0C38}" srcOrd="2" destOrd="0" presId="urn:microsoft.com/office/officeart/2005/8/layout/vList2"/>
    <dgm:cxn modelId="{1D57D95F-5104-4776-9BA8-B63F8D784DAF}" type="presParOf" srcId="{552367BF-9D0D-44A5-9355-1BB3AC9C2887}" destId="{B6BE1271-55D9-415A-A85E-610208D17EE8}" srcOrd="3" destOrd="0" presId="urn:microsoft.com/office/officeart/2005/8/layout/vList2"/>
    <dgm:cxn modelId="{0718CA99-9C76-499A-887F-CA5C192E6C44}" type="presParOf" srcId="{552367BF-9D0D-44A5-9355-1BB3AC9C2887}" destId="{EDA9E731-768A-471B-82B5-6DED7BDF7150}" srcOrd="4" destOrd="0" presId="urn:microsoft.com/office/officeart/2005/8/layout/vList2"/>
    <dgm:cxn modelId="{B0E3C4DD-300F-46A4-8D54-298E8BECFC7A}" type="presParOf" srcId="{552367BF-9D0D-44A5-9355-1BB3AC9C2887}" destId="{0E41AD99-7399-42A8-9992-E2945237D740}" srcOrd="5" destOrd="0" presId="urn:microsoft.com/office/officeart/2005/8/layout/vList2"/>
    <dgm:cxn modelId="{526783FD-9214-4255-B344-C7A356565577}" type="presParOf" srcId="{552367BF-9D0D-44A5-9355-1BB3AC9C2887}" destId="{855ED7F7-3E51-4999-A8DD-C4E7F6225F0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84D4F7-42DE-4A22-B871-C9B7E3597789}">
      <dsp:nvSpPr>
        <dsp:cNvPr id="0" name=""/>
        <dsp:cNvSpPr/>
      </dsp:nvSpPr>
      <dsp:spPr>
        <a:xfrm>
          <a:off x="0" y="467778"/>
          <a:ext cx="4322764" cy="7150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Идеал русского народа </a:t>
          </a:r>
          <a:endParaRPr lang="en-US" sz="1800" kern="1200"/>
        </a:p>
      </dsp:txBody>
      <dsp:txXfrm>
        <a:off x="34906" y="502684"/>
        <a:ext cx="4252952" cy="645240"/>
      </dsp:txXfrm>
    </dsp:sp>
    <dsp:sp modelId="{B58FF362-15A6-465E-B72D-06FA2EDB0C38}">
      <dsp:nvSpPr>
        <dsp:cNvPr id="0" name=""/>
        <dsp:cNvSpPr/>
      </dsp:nvSpPr>
      <dsp:spPr>
        <a:xfrm>
          <a:off x="0" y="1234671"/>
          <a:ext cx="4322764" cy="7150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не власть, </a:t>
          </a:r>
          <a:endParaRPr lang="en-US" sz="1800" kern="1200"/>
        </a:p>
      </dsp:txBody>
      <dsp:txXfrm>
        <a:off x="34906" y="1269577"/>
        <a:ext cx="4252952" cy="645240"/>
      </dsp:txXfrm>
    </dsp:sp>
    <dsp:sp modelId="{EDA9E731-768A-471B-82B5-6DED7BDF7150}">
      <dsp:nvSpPr>
        <dsp:cNvPr id="0" name=""/>
        <dsp:cNvSpPr/>
      </dsp:nvSpPr>
      <dsp:spPr>
        <a:xfrm>
          <a:off x="0" y="2001564"/>
          <a:ext cx="4322764" cy="7150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не богатство, материальное процветание, свойственные, англичанам, </a:t>
          </a:r>
          <a:endParaRPr lang="en-US" sz="1800" kern="1200"/>
        </a:p>
      </dsp:txBody>
      <dsp:txXfrm>
        <a:off x="34906" y="2036470"/>
        <a:ext cx="4252952" cy="645240"/>
      </dsp:txXfrm>
    </dsp:sp>
    <dsp:sp modelId="{855ED7F7-3E51-4999-A8DD-C4E7F6225F06}">
      <dsp:nvSpPr>
        <dsp:cNvPr id="0" name=""/>
        <dsp:cNvSpPr/>
      </dsp:nvSpPr>
      <dsp:spPr>
        <a:xfrm>
          <a:off x="0" y="2768456"/>
          <a:ext cx="4322764" cy="7150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/>
            <a:t>не красота и «шумная слава», характерные для французов. </a:t>
          </a:r>
          <a:endParaRPr lang="en-US" sz="1800" kern="1200"/>
        </a:p>
      </dsp:txBody>
      <dsp:txXfrm>
        <a:off x="34906" y="2803362"/>
        <a:ext cx="4252952" cy="645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CD00B9-C066-485F-B261-A61848CCF5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EC22D3A-E9EF-4AA6-B4A8-0B7DAA9F8B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1E0CA13-A6FB-4919-8348-F5A628CAB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BE9C-5BA6-4EDD-9DC7-5212AF21136F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94533-01E7-42FC-A642-7A6F5E8FCC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8B6A0D2-87E3-4618-AE24-0BA52AB06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17082-596F-4879-BCBF-BA200D3C5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432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6A59AA-8CC1-455D-821F-BE0FA26C6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429B519-154E-4AF9-8BC7-A5B49804DE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5211858-E5DE-4026-84FE-D417450F2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BE9C-5BA6-4EDD-9DC7-5212AF21136F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7E17500-ADE4-4423-A2A0-9DB91AB5F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86B919-648E-4A35-B6EA-29500C291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17082-596F-4879-BCBF-BA200D3C5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204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D0E3D1-BFEF-45F2-8A2B-C30D911A7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D9B5518-461A-438A-BF3B-C54019130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6E6398A-00BC-4CF5-9D8F-AB81FDC74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BE9C-5BA6-4EDD-9DC7-5212AF21136F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ADA22CD-07A7-4F6E-932E-9D3FC19EF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E036E21-E9B0-41E2-AF0D-F8E16A061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17082-596F-4879-BCBF-BA200D3C5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169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D80AF4-F552-432C-8ABE-BDEC91EEA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FB02DB-264B-4870-903E-BB30DDC3F6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1755182-CD56-4D7E-8537-72CBDD90CD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CE417E4-2601-44E4-BBA2-DFAB0BABC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BE9C-5BA6-4EDD-9DC7-5212AF21136F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223FEE1-9DAA-4D7B-B6D2-216E543B9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E54D8E2-8A89-488F-AEB0-BD8E1EE4C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17082-596F-4879-BCBF-BA200D3C5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794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D9C946-A854-40E4-97BF-D02672E99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706E6E1-2FFE-49FE-834A-D5969CA40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1D8A189-DCC5-4D85-AF49-7CADC05796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E40D9FC-076D-4DFF-A356-31BC8DE1FD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43946FE-B1E5-4B0A-B453-C2112C18F0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5DF8890-79A9-4129-813C-848CC3F00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BE9C-5BA6-4EDD-9DC7-5212AF21136F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622C88D-5505-4D9C-AD51-C9499A1DB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C2EFE6D-E9F7-4DCA-AA5B-015063619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17082-596F-4879-BCBF-BA200D3C5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6211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BD4510-0113-48EB-8258-CB92772102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11483440-E81C-4F07-B763-C69C64881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BE9C-5BA6-4EDD-9DC7-5212AF21136F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42BB6B5-1E86-44EB-869C-F3ED1F129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61514A5D-9F01-46AE-A0E7-E9A3512BC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17082-596F-4879-BCBF-BA200D3C5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9390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D25933B-38C3-4A31-8CD4-8AC8D0EAC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BE9C-5BA6-4EDD-9DC7-5212AF21136F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05EEB21-5DF7-49F2-BE3A-F50A4217E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44718EE-F9D2-44F6-8533-DEDEA0D2C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17082-596F-4879-BCBF-BA200D3C5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039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C781E8-2326-4DEE-B4BD-50C616203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C9E52A7-7D2A-4988-8BC9-D942836F1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857D117-E79A-4CB2-8EB9-F10B9F6DF6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DBE704C-EE06-4508-96F9-D40B31EBA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BE9C-5BA6-4EDD-9DC7-5212AF21136F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DD432AD-7EC7-4144-97A3-E1231764C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AB69EBD-B708-473E-B9B9-24F40AF1E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17082-596F-4879-BCBF-BA200D3C5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95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A17A11-6645-4AAF-8D9B-E0AD2ECFC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EC0216C-2FDE-488B-8FAD-FC7154FCA3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1BE274E5-6388-4B00-8248-74F1740F7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7820BD5-5812-4EC6-8FD1-791473437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BE9C-5BA6-4EDD-9DC7-5212AF21136F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DE21E6B-A096-4E56-BD03-A9AF1F518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4B9117-BD96-4482-93EB-FC2365244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17082-596F-4879-BCBF-BA200D3C5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072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C5D03A-931D-4B6C-B1CC-4D0EEF3AC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6D121D3-1F3B-4C55-B394-CBA94A1939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9A41000-F329-4345-9F2A-80AAA8758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BE9C-5BA6-4EDD-9DC7-5212AF21136F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B1A44BC-D82A-45DD-888C-3205DC469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F572AF3-B8B1-4281-8B46-0C017ACAE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17082-596F-4879-BCBF-BA200D3C5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7852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0FD43FC-DE72-4DF2-ABD9-3F6FCA6215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55D9468-C2A1-4D81-9A3B-B25D7E21B4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66AA980-04F7-4D68-8879-8F208CAB4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ABE9C-5BA6-4EDD-9DC7-5212AF21136F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560B1C-B8C6-4113-B8FE-CE65AD060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C3A9C39-3A4D-4085-8937-F678ECAF4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17082-596F-4879-BCBF-BA200D3C5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1951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D885ED-28C4-4B94-A596-D2C34C720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D1F63E-C9DC-4635-AB24-FA575029AB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AF7A64B-7357-4D3C-A313-E0AC2DA2FB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6ABE9C-5BA6-4EDD-9DC7-5212AF21136F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58C9F87-9D07-43A9-8D2B-CF85068BA2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0A40419-3C72-4D7F-A5CE-96F08B9370C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817082-596F-4879-BCBF-BA200D3C54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3542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3A25D70-4A55-4F72-B9C5-A69CDBF4D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4957100-6D8B-4161-9F2F-C0A949EC84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BCB02B1-1B82-403C-B7D2-E2CED1882F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CDE13A7-6382-4A67-BEBE-4FF1F37C7F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9978FC9-2E40-4257-8D97-FAB20CA4B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740ABB98-77BA-4C40-8121-34D196E58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1AA752E-66C1-4835-8A3C-556475159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E9555AB-2295-4939-AEC9-B2CBFCB4CC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7499201-5A2C-48B3-9B02-5519B88294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3FC2AE7-C60C-4C48-BCAE-410BB6C3D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40EA1593-6BC9-441E-8F3C-46DD50F810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6BA27D-EAD9-411C-BD63-588B75D4EB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71787" y="1741337"/>
            <a:ext cx="5448730" cy="2387918"/>
          </a:xfrm>
        </p:spPr>
        <p:txBody>
          <a:bodyPr anchor="b">
            <a:normAutofit/>
          </a:bodyPr>
          <a:lstStyle/>
          <a:p>
            <a:r>
              <a:rPr lang="ru-RU" sz="5200">
                <a:solidFill>
                  <a:schemeClr val="tx2"/>
                </a:solidFill>
              </a:rPr>
              <a:t>Ценности как ядро культуры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1C1BF83-544D-4C8B-B41D-90623075AA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71161" y="4200522"/>
            <a:ext cx="5449982" cy="682079"/>
          </a:xfrm>
        </p:spPr>
        <p:txBody>
          <a:bodyPr>
            <a:normAutofit/>
          </a:bodyPr>
          <a:lstStyle/>
          <a:p>
            <a:r>
              <a:rPr lang="ru-RU" sz="2000">
                <a:solidFill>
                  <a:schemeClr val="tx2"/>
                </a:solidFill>
              </a:rPr>
              <a:t>Психология межкультурных коммуникаций. Лекция 8. 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7147D5D-F01F-4164-BD81-D10DC6F23E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142" y="2854"/>
            <a:ext cx="2783421" cy="2406445"/>
            <a:chOff x="-305" y="-4155"/>
            <a:chExt cx="2514948" cy="2174333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24C7412-3E2D-4708-8DC3-425A457A10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71483A6A-CB0B-4469-B09D-C9451F9B07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9A935E9D-EB55-46F3-BCCB-9CB918E870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EDC5655-C7D7-4936-91EA-E188A96DC6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6D0E248E-80AB-4B35-BA8D-F940FCB443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417253" y="4456669"/>
            <a:ext cx="2783421" cy="2406445"/>
            <a:chOff x="-305" y="-4155"/>
            <a:chExt cx="2514948" cy="2174333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F9E91B0A-66E8-4298-BAC6-004DBE4919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0A629C66-36BD-487E-B1CD-ED026D7789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A6BC2D2C-3D7D-4224-81BC-22C094C9FB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53BDF903-22C5-4312-8776-C2ABC3EDC0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0972885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BC99CB9-DDAD-44A2-8A1C-E3AF4E72DF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561AEE4-4E38-4BAC-976D-E0DE523FC5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0BC676B-D19A-44DB-910A-0C0E6D433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24431" y="3985"/>
            <a:ext cx="9772765" cy="6858000"/>
            <a:chOff x="1303402" y="3985"/>
            <a:chExt cx="9772765" cy="6858000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99AA485-A13F-4455-814E-C116AD7E04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985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C90D55F-0AFB-45E5-8815-A4701774CE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985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476B6C1-4A41-48E6-8540-FC48FCD769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985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3347F445-D2CA-4FEB-AB8E-7A47AB57CD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985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12F1B3D8-301E-4A54-9284-EB14E9056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985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>
                <a:alpha val="5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CE4B9C67-860A-4569-AC84-3ADE433D1C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985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175B763-A6E6-4AD1-9138-9B1164A7A8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985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6EBD00-4AEB-43AB-A16A-CE7861100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3466" y="991261"/>
            <a:ext cx="5754696" cy="1837349"/>
          </a:xfrm>
        </p:spPr>
        <p:txBody>
          <a:bodyPr anchor="ctr">
            <a:normAutofit/>
          </a:bodyPr>
          <a:lstStyle/>
          <a:p>
            <a:pPr algn="ctr"/>
            <a:r>
              <a:rPr lang="ru-RU" sz="3600">
                <a:solidFill>
                  <a:schemeClr val="tx2"/>
                </a:solidFill>
              </a:rPr>
              <a:t>План лекции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0C2E609-D3A8-4AA5-A8D2-01E70E8ABB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55954" y="2979336"/>
            <a:ext cx="5709721" cy="2430864"/>
          </a:xfrm>
        </p:spPr>
        <p:txBody>
          <a:bodyPr anchor="t">
            <a:normAutofit/>
          </a:bodyPr>
          <a:lstStyle/>
          <a:p>
            <a:r>
              <a:rPr lang="ru-RU" sz="1400">
                <a:solidFill>
                  <a:schemeClr val="tx2"/>
                </a:solidFill>
              </a:rPr>
              <a:t>1. Понятие ценностей, ценностных ориентаций. Ценности как ядро культуры.</a:t>
            </a:r>
          </a:p>
          <a:p>
            <a:r>
              <a:rPr lang="ru-RU" sz="1400">
                <a:solidFill>
                  <a:schemeClr val="tx2"/>
                </a:solidFill>
              </a:rPr>
              <a:t>2. Ценности и идеология (мировоззрение). Коллективистическая и индивидуалистическая идеология (мировоззрение).</a:t>
            </a:r>
          </a:p>
          <a:p>
            <a:r>
              <a:rPr lang="ru-RU" sz="1400">
                <a:solidFill>
                  <a:schemeClr val="tx2"/>
                </a:solidFill>
              </a:rPr>
              <a:t>3. Постмодернизм и динамика ценностей. Концепция Р. Инглхарта. </a:t>
            </a:r>
          </a:p>
          <a:p>
            <a:r>
              <a:rPr lang="ru-RU" sz="1400">
                <a:solidFill>
                  <a:schemeClr val="tx2"/>
                </a:solidFill>
              </a:rPr>
              <a:t>4. Аккультурация как уравновешивание ценностей («Позитивная психотерапия» Н. Пезешкиана).</a:t>
            </a:r>
          </a:p>
          <a:p>
            <a:endParaRPr lang="ru-RU" sz="1400">
              <a:solidFill>
                <a:schemeClr val="tx2"/>
              </a:solidFill>
            </a:endParaRPr>
          </a:p>
          <a:p>
            <a:endParaRPr lang="ru-RU" sz="1400">
              <a:solidFill>
                <a:schemeClr val="tx2"/>
              </a:solidFill>
            </a:endParaRPr>
          </a:p>
          <a:p>
            <a:endParaRPr lang="ru-RU" sz="1400">
              <a:solidFill>
                <a:schemeClr val="tx2"/>
              </a:solidFill>
            </a:endParaRPr>
          </a:p>
          <a:p>
            <a:endParaRPr lang="ru-RU" sz="1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7299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DDA8CE9-E0A6-4FF2-823D-D0860760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1195564-33B9-434B-9641-764F5905A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18C537-E336-47C4-836B-C342A230F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52475" y="1"/>
            <a:ext cx="4262009" cy="2602764"/>
            <a:chOff x="6867015" y="-1"/>
            <a:chExt cx="5324985" cy="3251912"/>
          </a:xfrm>
          <a:solidFill>
            <a:schemeClr val="accent5">
              <a:alpha val="5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81F97D2-9A0D-4CA5-B9AF-27B558BCF1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678A47C-892D-47C9-A5D8-F8860B1B05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9E8FDFA-59ED-4D6F-BA20-10CDF8436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958D9A5-8003-4D92-8C05-787C630F75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5A1259D8-0C3A-4069-A22F-537BBBB61A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60995" y="62352"/>
            <a:ext cx="6028697" cy="6795648"/>
            <a:chOff x="6160995" y="62352"/>
            <a:chExt cx="6028697" cy="6795648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90700B4-CEB5-450F-9EA7-95E355B503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82080" y="81632"/>
              <a:ext cx="6007612" cy="6776368"/>
            </a:xfrm>
            <a:custGeom>
              <a:avLst/>
              <a:gdLst>
                <a:gd name="connsiteX0" fmla="*/ 4493599 w 6007612"/>
                <a:gd name="connsiteY0" fmla="*/ 0 h 6797829"/>
                <a:gd name="connsiteX1" fmla="*/ 5981837 w 6007612"/>
                <a:gd name="connsiteY1" fmla="*/ 314220 h 6797829"/>
                <a:gd name="connsiteX2" fmla="*/ 6007612 w 6007612"/>
                <a:gd name="connsiteY2" fmla="*/ 327088 h 6797829"/>
                <a:gd name="connsiteX3" fmla="*/ 6007612 w 6007612"/>
                <a:gd name="connsiteY3" fmla="*/ 1316637 h 6797829"/>
                <a:gd name="connsiteX4" fmla="*/ 5852405 w 6007612"/>
                <a:gd name="connsiteY4" fmla="*/ 1209899 h 6797829"/>
                <a:gd name="connsiteX5" fmla="*/ 5622498 w 6007612"/>
                <a:gd name="connsiteY5" fmla="*/ 1086619 h 6797829"/>
                <a:gd name="connsiteX6" fmla="*/ 4493032 w 6007612"/>
                <a:gd name="connsiteY6" fmla="*/ 851533 h 6797829"/>
                <a:gd name="connsiteX7" fmla="*/ 3155579 w 6007612"/>
                <a:gd name="connsiteY7" fmla="*/ 1108326 h 6797829"/>
                <a:gd name="connsiteX8" fmla="*/ 1963832 w 6007612"/>
                <a:gd name="connsiteY8" fmla="*/ 1817700 h 6797829"/>
                <a:gd name="connsiteX9" fmla="*/ 1144646 w 6007612"/>
                <a:gd name="connsiteY9" fmla="*/ 2832814 h 6797829"/>
                <a:gd name="connsiteX10" fmla="*/ 851249 w 6007612"/>
                <a:gd name="connsiteY10" fmla="*/ 3998599 h 6797829"/>
                <a:gd name="connsiteX11" fmla="*/ 1336319 w 6007612"/>
                <a:gd name="connsiteY11" fmla="*/ 5057837 h 6797829"/>
                <a:gd name="connsiteX12" fmla="*/ 1597084 w 6007612"/>
                <a:gd name="connsiteY12" fmla="*/ 5424583 h 6797829"/>
                <a:gd name="connsiteX13" fmla="*/ 2591910 w 6007612"/>
                <a:gd name="connsiteY13" fmla="*/ 6440122 h 6797829"/>
                <a:gd name="connsiteX14" fmla="*/ 3899854 w 6007612"/>
                <a:gd name="connsiteY14" fmla="*/ 6780621 h 6797829"/>
                <a:gd name="connsiteX15" fmla="*/ 4741172 w 6007612"/>
                <a:gd name="connsiteY15" fmla="*/ 6563979 h 6797829"/>
                <a:gd name="connsiteX16" fmla="*/ 5649171 w 6007612"/>
                <a:gd name="connsiteY16" fmla="*/ 5938452 h 6797829"/>
                <a:gd name="connsiteX17" fmla="*/ 5873475 w 6007612"/>
                <a:gd name="connsiteY17" fmla="*/ 5764656 h 6797829"/>
                <a:gd name="connsiteX18" fmla="*/ 6007612 w 6007612"/>
                <a:gd name="connsiteY18" fmla="*/ 5660343 h 6797829"/>
                <a:gd name="connsiteX19" fmla="*/ 6007612 w 6007612"/>
                <a:gd name="connsiteY19" fmla="*/ 6737454 h 6797829"/>
                <a:gd name="connsiteX20" fmla="*/ 5929386 w 6007612"/>
                <a:gd name="connsiteY20" fmla="*/ 6797829 h 6797829"/>
                <a:gd name="connsiteX21" fmla="*/ 1656512 w 6007612"/>
                <a:gd name="connsiteY21" fmla="*/ 6797829 h 6797829"/>
                <a:gd name="connsiteX22" fmla="*/ 1630254 w 6007612"/>
                <a:gd name="connsiteY22" fmla="*/ 6775222 h 6797829"/>
                <a:gd name="connsiteX23" fmla="*/ 892250 w 6007612"/>
                <a:gd name="connsiteY23" fmla="*/ 5902700 h 6797829"/>
                <a:gd name="connsiteX24" fmla="*/ 0 w 6007612"/>
                <a:gd name="connsiteY24" fmla="*/ 3998599 h 6797829"/>
                <a:gd name="connsiteX25" fmla="*/ 4493032 w 6007612"/>
                <a:gd name="connsiteY25" fmla="*/ 285 h 679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007612" h="6797829">
                  <a:moveTo>
                    <a:pt x="4493599" y="0"/>
                  </a:moveTo>
                  <a:cubicBezTo>
                    <a:pt x="5048011" y="0"/>
                    <a:pt x="5546284" y="111886"/>
                    <a:pt x="5981837" y="314220"/>
                  </a:cubicBezTo>
                  <a:lnTo>
                    <a:pt x="6007612" y="327088"/>
                  </a:lnTo>
                  <a:lnTo>
                    <a:pt x="6007612" y="1316637"/>
                  </a:lnTo>
                  <a:lnTo>
                    <a:pt x="5852405" y="1209899"/>
                  </a:lnTo>
                  <a:cubicBezTo>
                    <a:pt x="5778266" y="1164709"/>
                    <a:pt x="5701526" y="1123535"/>
                    <a:pt x="5622498" y="1086619"/>
                  </a:cubicBezTo>
                  <a:cubicBezTo>
                    <a:pt x="5286822" y="930699"/>
                    <a:pt x="4906882" y="851533"/>
                    <a:pt x="4493032" y="851533"/>
                  </a:cubicBezTo>
                  <a:cubicBezTo>
                    <a:pt x="4056201" y="851533"/>
                    <a:pt x="3593263" y="940631"/>
                    <a:pt x="3155579" y="1108326"/>
                  </a:cubicBezTo>
                  <a:cubicBezTo>
                    <a:pt x="2721215" y="1275979"/>
                    <a:pt x="2318305" y="1515819"/>
                    <a:pt x="1963832" y="1817700"/>
                  </a:cubicBezTo>
                  <a:cubicBezTo>
                    <a:pt x="1617657" y="2114360"/>
                    <a:pt x="1334332" y="2465358"/>
                    <a:pt x="1144646" y="2832814"/>
                  </a:cubicBezTo>
                  <a:cubicBezTo>
                    <a:pt x="950561" y="3210060"/>
                    <a:pt x="851249" y="3602202"/>
                    <a:pt x="851249" y="3998599"/>
                  </a:cubicBezTo>
                  <a:cubicBezTo>
                    <a:pt x="851249" y="4377547"/>
                    <a:pt x="999792" y="4597311"/>
                    <a:pt x="1336319" y="5057837"/>
                  </a:cubicBezTo>
                  <a:cubicBezTo>
                    <a:pt x="1420450" y="5173181"/>
                    <a:pt x="1507419" y="5292497"/>
                    <a:pt x="1597084" y="5424583"/>
                  </a:cubicBezTo>
                  <a:cubicBezTo>
                    <a:pt x="1914175" y="5891917"/>
                    <a:pt x="2239493" y="6224189"/>
                    <a:pt x="2591910" y="6440122"/>
                  </a:cubicBezTo>
                  <a:cubicBezTo>
                    <a:pt x="2965467" y="6669393"/>
                    <a:pt x="3393219" y="6780621"/>
                    <a:pt x="3899854" y="6780621"/>
                  </a:cubicBezTo>
                  <a:cubicBezTo>
                    <a:pt x="4187861" y="6780621"/>
                    <a:pt x="4454583" y="6711812"/>
                    <a:pt x="4741172" y="6563979"/>
                  </a:cubicBezTo>
                  <a:cubicBezTo>
                    <a:pt x="5034852" y="6412173"/>
                    <a:pt x="5326263" y="6190848"/>
                    <a:pt x="5649171" y="5938452"/>
                  </a:cubicBezTo>
                  <a:cubicBezTo>
                    <a:pt x="5724931" y="5879291"/>
                    <a:pt x="5800409" y="5821406"/>
                    <a:pt x="5873475" y="5764656"/>
                  </a:cubicBezTo>
                  <a:lnTo>
                    <a:pt x="6007612" y="5660343"/>
                  </a:lnTo>
                  <a:lnTo>
                    <a:pt x="6007612" y="6737454"/>
                  </a:lnTo>
                  <a:lnTo>
                    <a:pt x="5929386" y="6797829"/>
                  </a:lnTo>
                  <a:lnTo>
                    <a:pt x="1656512" y="6797829"/>
                  </a:lnTo>
                  <a:lnTo>
                    <a:pt x="1630254" y="6775222"/>
                  </a:lnTo>
                  <a:cubicBezTo>
                    <a:pt x="1360562" y="6528765"/>
                    <a:pt x="1117699" y="6235219"/>
                    <a:pt x="892250" y="5902700"/>
                  </a:cubicBezTo>
                  <a:cubicBezTo>
                    <a:pt x="459249" y="5264548"/>
                    <a:pt x="0" y="4826722"/>
                    <a:pt x="0" y="3998599"/>
                  </a:cubicBezTo>
                  <a:cubicBezTo>
                    <a:pt x="0" y="1790460"/>
                    <a:pt x="2262336" y="285"/>
                    <a:pt x="4493032" y="2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0582300F-F646-4FC3-94FC-0582F4B5E0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60995" y="62352"/>
              <a:ext cx="6028697" cy="6795648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BB8E8B8-1900-4326-8858-F375F5D8A0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63721" y="81632"/>
              <a:ext cx="6025971" cy="6776368"/>
            </a:xfrm>
            <a:custGeom>
              <a:avLst/>
              <a:gdLst>
                <a:gd name="connsiteX0" fmla="*/ 6025971 w 6025971"/>
                <a:gd name="connsiteY0" fmla="*/ 5825635 h 6797829"/>
                <a:gd name="connsiteX1" fmla="*/ 6025971 w 6025971"/>
                <a:gd name="connsiteY1" fmla="*/ 6723285 h 6797829"/>
                <a:gd name="connsiteX2" fmla="*/ 5929386 w 6025971"/>
                <a:gd name="connsiteY2" fmla="*/ 6797829 h 6797829"/>
                <a:gd name="connsiteX3" fmla="*/ 4560411 w 6025971"/>
                <a:gd name="connsiteY3" fmla="*/ 6797829 h 6797829"/>
                <a:gd name="connsiteX4" fmla="*/ 4597731 w 6025971"/>
                <a:gd name="connsiteY4" fmla="*/ 6785305 h 6797829"/>
                <a:gd name="connsiteX5" fmla="*/ 5736707 w 6025971"/>
                <a:gd name="connsiteY5" fmla="*/ 6050108 h 6797829"/>
                <a:gd name="connsiteX6" fmla="*/ 5960301 w 6025971"/>
                <a:gd name="connsiteY6" fmla="*/ 5876738 h 6797829"/>
                <a:gd name="connsiteX7" fmla="*/ 4493599 w 6025971"/>
                <a:gd name="connsiteY7" fmla="*/ 0 h 6797829"/>
                <a:gd name="connsiteX8" fmla="*/ 5981837 w 6025971"/>
                <a:gd name="connsiteY8" fmla="*/ 314220 h 6797829"/>
                <a:gd name="connsiteX9" fmla="*/ 6025971 w 6025971"/>
                <a:gd name="connsiteY9" fmla="*/ 336254 h 6797829"/>
                <a:gd name="connsiteX10" fmla="*/ 6025971 w 6025971"/>
                <a:gd name="connsiteY10" fmla="*/ 1157325 h 6797829"/>
                <a:gd name="connsiteX11" fmla="*/ 5925889 w 6025971"/>
                <a:gd name="connsiteY11" fmla="*/ 1088522 h 6797829"/>
                <a:gd name="connsiteX12" fmla="*/ 5682227 w 6025971"/>
                <a:gd name="connsiteY12" fmla="*/ 957939 h 6797829"/>
                <a:gd name="connsiteX13" fmla="*/ 4493032 w 6025971"/>
                <a:gd name="connsiteY13" fmla="*/ 709658 h 6797829"/>
                <a:gd name="connsiteX14" fmla="*/ 3104646 w 6025971"/>
                <a:gd name="connsiteY14" fmla="*/ 976666 h 6797829"/>
                <a:gd name="connsiteX15" fmla="*/ 1871612 w 6025971"/>
                <a:gd name="connsiteY15" fmla="*/ 1710017 h 6797829"/>
                <a:gd name="connsiteX16" fmla="*/ 1018661 w 6025971"/>
                <a:gd name="connsiteY16" fmla="*/ 2767694 h 6797829"/>
                <a:gd name="connsiteX17" fmla="*/ 709374 w 6025971"/>
                <a:gd name="connsiteY17" fmla="*/ 3998599 h 6797829"/>
                <a:gd name="connsiteX18" fmla="*/ 1221258 w 6025971"/>
                <a:gd name="connsiteY18" fmla="*/ 5141684 h 6797829"/>
                <a:gd name="connsiteX19" fmla="*/ 1479187 w 6025971"/>
                <a:gd name="connsiteY19" fmla="*/ 5504459 h 6797829"/>
                <a:gd name="connsiteX20" fmla="*/ 3021272 w 6025971"/>
                <a:gd name="connsiteY20" fmla="*/ 6793670 h 6797829"/>
                <a:gd name="connsiteX21" fmla="*/ 3035805 w 6025971"/>
                <a:gd name="connsiteY21" fmla="*/ 6797829 h 6797829"/>
                <a:gd name="connsiteX22" fmla="*/ 1656512 w 6025971"/>
                <a:gd name="connsiteY22" fmla="*/ 6797829 h 6797829"/>
                <a:gd name="connsiteX23" fmla="*/ 1630254 w 6025971"/>
                <a:gd name="connsiteY23" fmla="*/ 6775222 h 6797829"/>
                <a:gd name="connsiteX24" fmla="*/ 892250 w 6025971"/>
                <a:gd name="connsiteY24" fmla="*/ 5902700 h 6797829"/>
                <a:gd name="connsiteX25" fmla="*/ 0 w 6025971"/>
                <a:gd name="connsiteY25" fmla="*/ 3998599 h 6797829"/>
                <a:gd name="connsiteX26" fmla="*/ 4493032 w 6025971"/>
                <a:gd name="connsiteY26" fmla="*/ 285 h 679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025971" h="6797829">
                  <a:moveTo>
                    <a:pt x="6025971" y="5825635"/>
                  </a:moveTo>
                  <a:lnTo>
                    <a:pt x="6025971" y="6723285"/>
                  </a:lnTo>
                  <a:lnTo>
                    <a:pt x="5929386" y="6797829"/>
                  </a:lnTo>
                  <a:lnTo>
                    <a:pt x="4560411" y="6797829"/>
                  </a:lnTo>
                  <a:lnTo>
                    <a:pt x="4597731" y="6785305"/>
                  </a:lnTo>
                  <a:cubicBezTo>
                    <a:pt x="4964953" y="6637825"/>
                    <a:pt x="5315251" y="6379435"/>
                    <a:pt x="5736707" y="6050108"/>
                  </a:cubicBezTo>
                  <a:cubicBezTo>
                    <a:pt x="5812043" y="5991230"/>
                    <a:pt x="5887377" y="5933488"/>
                    <a:pt x="5960301" y="5876738"/>
                  </a:cubicBezTo>
                  <a:close/>
                  <a:moveTo>
                    <a:pt x="4493599" y="0"/>
                  </a:moveTo>
                  <a:cubicBezTo>
                    <a:pt x="5048011" y="0"/>
                    <a:pt x="5546284" y="111886"/>
                    <a:pt x="5981837" y="314220"/>
                  </a:cubicBezTo>
                  <a:lnTo>
                    <a:pt x="6025971" y="336254"/>
                  </a:lnTo>
                  <a:lnTo>
                    <a:pt x="6025971" y="1157325"/>
                  </a:lnTo>
                  <a:lnTo>
                    <a:pt x="5925889" y="1088522"/>
                  </a:lnTo>
                  <a:cubicBezTo>
                    <a:pt x="5847314" y="1040649"/>
                    <a:pt x="5765982" y="997036"/>
                    <a:pt x="5682227" y="957939"/>
                  </a:cubicBezTo>
                  <a:cubicBezTo>
                    <a:pt x="5327823" y="793222"/>
                    <a:pt x="4927595" y="709658"/>
                    <a:pt x="4493032" y="709658"/>
                  </a:cubicBezTo>
                  <a:cubicBezTo>
                    <a:pt x="4031940" y="709658"/>
                    <a:pt x="3564888" y="799465"/>
                    <a:pt x="3104646" y="976666"/>
                  </a:cubicBezTo>
                  <a:cubicBezTo>
                    <a:pt x="2655243" y="1149867"/>
                    <a:pt x="2238358" y="1397822"/>
                    <a:pt x="1871612" y="1710017"/>
                  </a:cubicBezTo>
                  <a:cubicBezTo>
                    <a:pt x="1506427" y="2022852"/>
                    <a:pt x="1219414" y="2378815"/>
                    <a:pt x="1018661" y="2767694"/>
                  </a:cubicBezTo>
                  <a:cubicBezTo>
                    <a:pt x="813368" y="3165227"/>
                    <a:pt x="709374" y="3579358"/>
                    <a:pt x="709374" y="3998599"/>
                  </a:cubicBezTo>
                  <a:cubicBezTo>
                    <a:pt x="709374" y="4421103"/>
                    <a:pt x="875510" y="4667680"/>
                    <a:pt x="1221258" y="5141684"/>
                  </a:cubicBezTo>
                  <a:cubicBezTo>
                    <a:pt x="1304681" y="5256035"/>
                    <a:pt x="1390941" y="5374217"/>
                    <a:pt x="1479187" y="5504459"/>
                  </a:cubicBezTo>
                  <a:cubicBezTo>
                    <a:pt x="1942790" y="6187719"/>
                    <a:pt x="2430063" y="6601673"/>
                    <a:pt x="3021272" y="6793670"/>
                  </a:cubicBezTo>
                  <a:lnTo>
                    <a:pt x="3035805" y="6797829"/>
                  </a:lnTo>
                  <a:lnTo>
                    <a:pt x="1656512" y="6797829"/>
                  </a:lnTo>
                  <a:lnTo>
                    <a:pt x="1630254" y="6775222"/>
                  </a:lnTo>
                  <a:cubicBezTo>
                    <a:pt x="1360562" y="6528765"/>
                    <a:pt x="1117699" y="6235219"/>
                    <a:pt x="892250" y="5902700"/>
                  </a:cubicBezTo>
                  <a:cubicBezTo>
                    <a:pt x="459249" y="5264548"/>
                    <a:pt x="0" y="4826722"/>
                    <a:pt x="0" y="3998599"/>
                  </a:cubicBezTo>
                  <a:cubicBezTo>
                    <a:pt x="0" y="1790460"/>
                    <a:pt x="2262336" y="285"/>
                    <a:pt x="4493032" y="2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738D07-EF41-400A-824A-A215382BF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055098"/>
            <a:ext cx="5760719" cy="474780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1. Понятие ценностей, ценностных ориентаций. Ценности как ядро культуры.</a:t>
            </a:r>
            <a:b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en-US" sz="4000" kern="120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F5CCD38-438E-472A-93BF-880F99143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42357" y="1638300"/>
            <a:ext cx="3330531" cy="3581400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US" sz="2400" kern="120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8749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EE2CF7AE-D260-4E3B-A14C-85F70CE7820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85" b="16268"/>
          <a:stretch/>
        </p:blipFill>
        <p:spPr bwMode="auto">
          <a:xfrm>
            <a:off x="20" y="956603"/>
            <a:ext cx="12191980" cy="5901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6577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>
            <a:extLst>
              <a:ext uri="{FF2B5EF4-FFF2-40B4-BE49-F238E27FC236}">
                <a16:creationId xmlns:a16="http://schemas.microsoft.com/office/drawing/2014/main" id="{34EDF105-7351-44AE-A5BC-16C0F359D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0"/>
            <a:ext cx="9156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5634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2290" name="Picture 2" descr="Изображение выглядит как стол&#10;&#10;Автоматически созданное описание">
            <a:extLst>
              <a:ext uri="{FF2B5EF4-FFF2-40B4-BE49-F238E27FC236}">
                <a16:creationId xmlns:a16="http://schemas.microsoft.com/office/drawing/2014/main" id="{283D5957-6C29-463D-95A9-06E65F3F98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92" b="18122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3817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3F970940-B827-485C-8568-C1CF787F68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2" r="7965"/>
          <a:stretch/>
        </p:blipFill>
        <p:spPr bwMode="auto">
          <a:xfrm>
            <a:off x="3882570" y="10"/>
            <a:ext cx="8309429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1" name="Group 70">
            <a:extLst>
              <a:ext uri="{FF2B5EF4-FFF2-40B4-BE49-F238E27FC236}">
                <a16:creationId xmlns:a16="http://schemas.microsoft.com/office/drawing/2014/main" id="{63737881-458F-40AD-B72B-B57D267DC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-1"/>
            <a:ext cx="4581527" cy="6858002"/>
            <a:chOff x="-2" y="-1"/>
            <a:chExt cx="4581527" cy="6858002"/>
          </a:xfrm>
          <a:effectLst>
            <a:outerShdw blurRad="381000" dist="50800" algn="ctr" rotWithShape="0">
              <a:srgbClr val="000000">
                <a:alpha val="10000"/>
              </a:srgbClr>
            </a:outerShdw>
          </a:effectLst>
        </p:grpSpPr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C2967126-346F-41EA-982D-63D8EBB60D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" y="-1"/>
              <a:ext cx="4572002" cy="6858002"/>
            </a:xfrm>
            <a:custGeom>
              <a:avLst/>
              <a:gdLst>
                <a:gd name="connsiteX0" fmla="*/ 4214994 w 4572002"/>
                <a:gd name="connsiteY0" fmla="*/ 6564620 h 6858002"/>
                <a:gd name="connsiteX1" fmla="*/ 4214994 w 4572002"/>
                <a:gd name="connsiteY1" fmla="*/ 6564621 h 6858002"/>
                <a:gd name="connsiteX2" fmla="*/ 4237474 w 4572002"/>
                <a:gd name="connsiteY2" fmla="*/ 6588626 h 6858002"/>
                <a:gd name="connsiteX3" fmla="*/ 4254096 w 4572002"/>
                <a:gd name="connsiteY3" fmla="*/ 6625225 h 6858002"/>
                <a:gd name="connsiteX4" fmla="*/ 4247001 w 4572002"/>
                <a:gd name="connsiteY4" fmla="*/ 6662540 h 6858002"/>
                <a:gd name="connsiteX5" fmla="*/ 4247000 w 4572002"/>
                <a:gd name="connsiteY5" fmla="*/ 6662541 h 6858002"/>
                <a:gd name="connsiteX6" fmla="*/ 4246999 w 4572002"/>
                <a:gd name="connsiteY6" fmla="*/ 6662544 h 6858002"/>
                <a:gd name="connsiteX7" fmla="*/ 4235550 w 4572002"/>
                <a:gd name="connsiteY7" fmla="*/ 6683027 h 6858002"/>
                <a:gd name="connsiteX8" fmla="*/ 4232403 w 4572002"/>
                <a:gd name="connsiteY8" fmla="*/ 6702976 h 6858002"/>
                <a:gd name="connsiteX9" fmla="*/ 4232403 w 4572002"/>
                <a:gd name="connsiteY9" fmla="*/ 6702977 h 6858002"/>
                <a:gd name="connsiteX10" fmla="*/ 4246238 w 4572002"/>
                <a:gd name="connsiteY10" fmla="*/ 6742553 h 6858002"/>
                <a:gd name="connsiteX11" fmla="*/ 4246239 w 4572002"/>
                <a:gd name="connsiteY11" fmla="*/ 6742555 h 6858002"/>
                <a:gd name="connsiteX12" fmla="*/ 4265716 w 4572002"/>
                <a:gd name="connsiteY12" fmla="*/ 6812062 h 6858002"/>
                <a:gd name="connsiteX13" fmla="*/ 4265717 w 4572002"/>
                <a:gd name="connsiteY13" fmla="*/ 6812064 h 6858002"/>
                <a:gd name="connsiteX14" fmla="*/ 4265717 w 4572002"/>
                <a:gd name="connsiteY14" fmla="*/ 6812063 h 6858002"/>
                <a:gd name="connsiteX15" fmla="*/ 4265716 w 4572002"/>
                <a:gd name="connsiteY15" fmla="*/ 6812062 h 6858002"/>
                <a:gd name="connsiteX16" fmla="*/ 4260942 w 4572002"/>
                <a:gd name="connsiteY16" fmla="*/ 6776800 h 6858002"/>
                <a:gd name="connsiteX17" fmla="*/ 4246239 w 4572002"/>
                <a:gd name="connsiteY17" fmla="*/ 6742555 h 6858002"/>
                <a:gd name="connsiteX18" fmla="*/ 4246238 w 4572002"/>
                <a:gd name="connsiteY18" fmla="*/ 6742552 h 6858002"/>
                <a:gd name="connsiteX19" fmla="*/ 4232403 w 4572002"/>
                <a:gd name="connsiteY19" fmla="*/ 6702976 h 6858002"/>
                <a:gd name="connsiteX20" fmla="*/ 4246999 w 4572002"/>
                <a:gd name="connsiteY20" fmla="*/ 6662544 h 6858002"/>
                <a:gd name="connsiteX21" fmla="*/ 4247000 w 4572002"/>
                <a:gd name="connsiteY21" fmla="*/ 6662542 h 6858002"/>
                <a:gd name="connsiteX22" fmla="*/ 4247001 w 4572002"/>
                <a:gd name="connsiteY22" fmla="*/ 6662540 h 6858002"/>
                <a:gd name="connsiteX23" fmla="*/ 4254084 w 4572002"/>
                <a:gd name="connsiteY23" fmla="*/ 6645552 h 6858002"/>
                <a:gd name="connsiteX24" fmla="*/ 4254096 w 4572002"/>
                <a:gd name="connsiteY24" fmla="*/ 6625225 h 6858002"/>
                <a:gd name="connsiteX25" fmla="*/ 4254096 w 4572002"/>
                <a:gd name="connsiteY25" fmla="*/ 6625224 h 6858002"/>
                <a:gd name="connsiteX26" fmla="*/ 4237474 w 4572002"/>
                <a:gd name="connsiteY26" fmla="*/ 6588625 h 6858002"/>
                <a:gd name="connsiteX27" fmla="*/ 4295315 w 4572002"/>
                <a:gd name="connsiteY27" fmla="*/ 6438981 h 6858002"/>
                <a:gd name="connsiteX28" fmla="*/ 4275385 w 4572002"/>
                <a:gd name="connsiteY28" fmla="*/ 6463840 h 6858002"/>
                <a:gd name="connsiteX29" fmla="*/ 4275382 w 4572002"/>
                <a:gd name="connsiteY29" fmla="*/ 6463849 h 6858002"/>
                <a:gd name="connsiteX30" fmla="*/ 4261587 w 4572002"/>
                <a:gd name="connsiteY30" fmla="*/ 6513012 h 6858002"/>
                <a:gd name="connsiteX31" fmla="*/ 4242781 w 4572002"/>
                <a:gd name="connsiteY31" fmla="*/ 6546194 h 6858002"/>
                <a:gd name="connsiteX32" fmla="*/ 4242781 w 4572002"/>
                <a:gd name="connsiteY32" fmla="*/ 6546195 h 6858002"/>
                <a:gd name="connsiteX33" fmla="*/ 4259120 w 4572002"/>
                <a:gd name="connsiteY33" fmla="*/ 6521804 h 6858002"/>
                <a:gd name="connsiteX34" fmla="*/ 4261587 w 4572002"/>
                <a:gd name="connsiteY34" fmla="*/ 6513012 h 6858002"/>
                <a:gd name="connsiteX35" fmla="*/ 4264398 w 4572002"/>
                <a:gd name="connsiteY35" fmla="*/ 6508052 h 6858002"/>
                <a:gd name="connsiteX36" fmla="*/ 4275382 w 4572002"/>
                <a:gd name="connsiteY36" fmla="*/ 6463849 h 6858002"/>
                <a:gd name="connsiteX37" fmla="*/ 4275385 w 4572002"/>
                <a:gd name="connsiteY37" fmla="*/ 6463841 h 6858002"/>
                <a:gd name="connsiteX38" fmla="*/ 4295315 w 4572002"/>
                <a:gd name="connsiteY38" fmla="*/ 6438981 h 6858002"/>
                <a:gd name="connsiteX39" fmla="*/ 4381289 w 4572002"/>
                <a:gd name="connsiteY39" fmla="*/ 6365204 h 6858002"/>
                <a:gd name="connsiteX40" fmla="*/ 4380008 w 4572002"/>
                <a:gd name="connsiteY40" fmla="*/ 6387910 h 6858002"/>
                <a:gd name="connsiteX41" fmla="*/ 4378243 w 4572002"/>
                <a:gd name="connsiteY41" fmla="*/ 6391549 h 6858002"/>
                <a:gd name="connsiteX42" fmla="*/ 4370589 w 4572002"/>
                <a:gd name="connsiteY42" fmla="*/ 6407332 h 6858002"/>
                <a:gd name="connsiteX43" fmla="*/ 4370589 w 4572002"/>
                <a:gd name="connsiteY43" fmla="*/ 6407333 h 6858002"/>
                <a:gd name="connsiteX44" fmla="*/ 4378243 w 4572002"/>
                <a:gd name="connsiteY44" fmla="*/ 6391549 h 6858002"/>
                <a:gd name="connsiteX45" fmla="*/ 4380008 w 4572002"/>
                <a:gd name="connsiteY45" fmla="*/ 6387910 h 6858002"/>
                <a:gd name="connsiteX46" fmla="*/ 4142220 w 4572002"/>
                <a:gd name="connsiteY46" fmla="*/ 4221391 h 6858002"/>
                <a:gd name="connsiteX47" fmla="*/ 4142220 w 4572002"/>
                <a:gd name="connsiteY47" fmla="*/ 4221392 h 6858002"/>
                <a:gd name="connsiteX48" fmla="*/ 4147936 w 4572002"/>
                <a:gd name="connsiteY48" fmla="*/ 4253015 h 6858002"/>
                <a:gd name="connsiteX49" fmla="*/ 4187752 w 4572002"/>
                <a:gd name="connsiteY49" fmla="*/ 4324646 h 6858002"/>
                <a:gd name="connsiteX50" fmla="*/ 4196706 w 4572002"/>
                <a:gd name="connsiteY50" fmla="*/ 4363891 h 6858002"/>
                <a:gd name="connsiteX51" fmla="*/ 4195944 w 4572002"/>
                <a:gd name="connsiteY51" fmla="*/ 4482004 h 6858002"/>
                <a:gd name="connsiteX52" fmla="*/ 4135934 w 4572002"/>
                <a:gd name="connsiteY52" fmla="*/ 4659174 h 6858002"/>
                <a:gd name="connsiteX53" fmla="*/ 4127932 w 4572002"/>
                <a:gd name="connsiteY53" fmla="*/ 4677655 h 6858002"/>
                <a:gd name="connsiteX54" fmla="*/ 4118025 w 4572002"/>
                <a:gd name="connsiteY54" fmla="*/ 4767764 h 6858002"/>
                <a:gd name="connsiteX55" fmla="*/ 4116716 w 4572002"/>
                <a:gd name="connsiteY55" fmla="*/ 4800483 h 6858002"/>
                <a:gd name="connsiteX56" fmla="*/ 4116716 w 4572002"/>
                <a:gd name="connsiteY56" fmla="*/ 4800484 h 6858002"/>
                <a:gd name="connsiteX57" fmla="*/ 4131552 w 4572002"/>
                <a:gd name="connsiteY57" fmla="*/ 4828917 h 6858002"/>
                <a:gd name="connsiteX58" fmla="*/ 4153733 w 4572002"/>
                <a:gd name="connsiteY58" fmla="*/ 4863343 h 6858002"/>
                <a:gd name="connsiteX59" fmla="*/ 4161262 w 4572002"/>
                <a:gd name="connsiteY59" fmla="*/ 4889275 h 6858002"/>
                <a:gd name="connsiteX60" fmla="*/ 4159557 w 4572002"/>
                <a:gd name="connsiteY60" fmla="*/ 4912168 h 6858002"/>
                <a:gd name="connsiteX61" fmla="*/ 4158155 w 4572002"/>
                <a:gd name="connsiteY61" fmla="*/ 4933804 h 6858002"/>
                <a:gd name="connsiteX62" fmla="*/ 4158155 w 4572002"/>
                <a:gd name="connsiteY62" fmla="*/ 4933805 h 6858002"/>
                <a:gd name="connsiteX63" fmla="*/ 4162914 w 4572002"/>
                <a:gd name="connsiteY63" fmla="*/ 4952673 h 6858002"/>
                <a:gd name="connsiteX64" fmla="*/ 4165707 w 4572002"/>
                <a:gd name="connsiteY64" fmla="*/ 4957454 h 6858002"/>
                <a:gd name="connsiteX65" fmla="*/ 4166985 w 4572002"/>
                <a:gd name="connsiteY65" fmla="*/ 4961456 h 6858002"/>
                <a:gd name="connsiteX66" fmla="*/ 4182989 w 4572002"/>
                <a:gd name="connsiteY66" fmla="*/ 4987038 h 6858002"/>
                <a:gd name="connsiteX67" fmla="*/ 4209468 w 4572002"/>
                <a:gd name="connsiteY67" fmla="*/ 5041522 h 6858002"/>
                <a:gd name="connsiteX68" fmla="*/ 4216684 w 4572002"/>
                <a:gd name="connsiteY68" fmla="*/ 5072376 h 6858002"/>
                <a:gd name="connsiteX69" fmla="*/ 4222587 w 4572002"/>
                <a:gd name="connsiteY69" fmla="*/ 5087441 h 6858002"/>
                <a:gd name="connsiteX70" fmla="*/ 4235615 w 4572002"/>
                <a:gd name="connsiteY70" fmla="*/ 5133220 h 6858002"/>
                <a:gd name="connsiteX71" fmla="*/ 4235616 w 4572002"/>
                <a:gd name="connsiteY71" fmla="*/ 5133225 h 6858002"/>
                <a:gd name="connsiteX72" fmla="*/ 4228901 w 4572002"/>
                <a:gd name="connsiteY72" fmla="*/ 5166113 h 6858002"/>
                <a:gd name="connsiteX73" fmla="*/ 4228901 w 4572002"/>
                <a:gd name="connsiteY73" fmla="*/ 5166114 h 6858002"/>
                <a:gd name="connsiteX74" fmla="*/ 4229593 w 4572002"/>
                <a:gd name="connsiteY74" fmla="*/ 5172091 h 6858002"/>
                <a:gd name="connsiteX75" fmla="*/ 4232139 w 4572002"/>
                <a:gd name="connsiteY75" fmla="*/ 5179068 h 6858002"/>
                <a:gd name="connsiteX76" fmla="*/ 4231973 w 4572002"/>
                <a:gd name="connsiteY76" fmla="*/ 5229434 h 6858002"/>
                <a:gd name="connsiteX77" fmla="*/ 4225669 w 4572002"/>
                <a:gd name="connsiteY77" fmla="*/ 5241089 h 6858002"/>
                <a:gd name="connsiteX78" fmla="*/ 4208517 w 4572002"/>
                <a:gd name="connsiteY78" fmla="*/ 5272796 h 6858002"/>
                <a:gd name="connsiteX79" fmla="*/ 4184613 w 4572002"/>
                <a:gd name="connsiteY79" fmla="*/ 5312288 h 6858002"/>
                <a:gd name="connsiteX80" fmla="*/ 4183557 w 4572002"/>
                <a:gd name="connsiteY80" fmla="*/ 5321350 h 6858002"/>
                <a:gd name="connsiteX81" fmla="*/ 4181083 w 4572002"/>
                <a:gd name="connsiteY81" fmla="*/ 5326163 h 6858002"/>
                <a:gd name="connsiteX82" fmla="*/ 4179637 w 4572002"/>
                <a:gd name="connsiteY82" fmla="*/ 5355014 h 6858002"/>
                <a:gd name="connsiteX83" fmla="*/ 4179637 w 4572002"/>
                <a:gd name="connsiteY83" fmla="*/ 5355015 h 6858002"/>
                <a:gd name="connsiteX84" fmla="*/ 4184513 w 4572002"/>
                <a:gd name="connsiteY84" fmla="*/ 5385385 h 6858002"/>
                <a:gd name="connsiteX85" fmla="*/ 4192704 w 4572002"/>
                <a:gd name="connsiteY85" fmla="*/ 5425583 h 6858002"/>
                <a:gd name="connsiteX86" fmla="*/ 4204327 w 4572002"/>
                <a:gd name="connsiteY86" fmla="*/ 5480638 h 6858002"/>
                <a:gd name="connsiteX87" fmla="*/ 4208850 w 4572002"/>
                <a:gd name="connsiteY87" fmla="*/ 5507668 h 6858002"/>
                <a:gd name="connsiteX88" fmla="*/ 4198232 w 4572002"/>
                <a:gd name="connsiteY88" fmla="*/ 5531692 h 6858002"/>
                <a:gd name="connsiteX89" fmla="*/ 4198231 w 4572002"/>
                <a:gd name="connsiteY89" fmla="*/ 5531693 h 6858002"/>
                <a:gd name="connsiteX90" fmla="*/ 4188085 w 4572002"/>
                <a:gd name="connsiteY90" fmla="*/ 5547578 h 6858002"/>
                <a:gd name="connsiteX91" fmla="*/ 4188085 w 4572002"/>
                <a:gd name="connsiteY91" fmla="*/ 5547579 h 6858002"/>
                <a:gd name="connsiteX92" fmla="*/ 4197659 w 4572002"/>
                <a:gd name="connsiteY92" fmla="*/ 5562747 h 6858002"/>
                <a:gd name="connsiteX93" fmla="*/ 4268907 w 4572002"/>
                <a:gd name="connsiteY93" fmla="*/ 5704484 h 6858002"/>
                <a:gd name="connsiteX94" fmla="*/ 4274812 w 4572002"/>
                <a:gd name="connsiteY94" fmla="*/ 5740489 h 6858002"/>
                <a:gd name="connsiteX95" fmla="*/ 4283578 w 4572002"/>
                <a:gd name="connsiteY95" fmla="*/ 5760874 h 6858002"/>
                <a:gd name="connsiteX96" fmla="*/ 4371973 w 4572002"/>
                <a:gd name="connsiteY96" fmla="*/ 5883752 h 6858002"/>
                <a:gd name="connsiteX97" fmla="*/ 4371974 w 4572002"/>
                <a:gd name="connsiteY97" fmla="*/ 5883757 h 6858002"/>
                <a:gd name="connsiteX98" fmla="*/ 4389877 w 4572002"/>
                <a:gd name="connsiteY98" fmla="*/ 5935946 h 6858002"/>
                <a:gd name="connsiteX99" fmla="*/ 4389878 w 4572002"/>
                <a:gd name="connsiteY99" fmla="*/ 5935950 h 6858002"/>
                <a:gd name="connsiteX100" fmla="*/ 4386259 w 4572002"/>
                <a:gd name="connsiteY100" fmla="*/ 5993290 h 6858002"/>
                <a:gd name="connsiteX101" fmla="*/ 4386259 w 4572002"/>
                <a:gd name="connsiteY101" fmla="*/ 5993291 h 6858002"/>
                <a:gd name="connsiteX102" fmla="*/ 4379782 w 4572002"/>
                <a:gd name="connsiteY102" fmla="*/ 6026440 h 6858002"/>
                <a:gd name="connsiteX103" fmla="*/ 4323583 w 4572002"/>
                <a:gd name="connsiteY103" fmla="*/ 6108738 h 6858002"/>
                <a:gd name="connsiteX104" fmla="*/ 4309890 w 4572002"/>
                <a:gd name="connsiteY104" fmla="*/ 6133314 h 6858002"/>
                <a:gd name="connsiteX105" fmla="*/ 4309890 w 4572002"/>
                <a:gd name="connsiteY105" fmla="*/ 6133315 h 6858002"/>
                <a:gd name="connsiteX106" fmla="*/ 4313591 w 4572002"/>
                <a:gd name="connsiteY106" fmla="*/ 6143190 h 6858002"/>
                <a:gd name="connsiteX107" fmla="*/ 4325486 w 4572002"/>
                <a:gd name="connsiteY107" fmla="*/ 6155600 h 6858002"/>
                <a:gd name="connsiteX108" fmla="*/ 4325488 w 4572002"/>
                <a:gd name="connsiteY108" fmla="*/ 6155603 h 6858002"/>
                <a:gd name="connsiteX109" fmla="*/ 4364160 w 4572002"/>
                <a:gd name="connsiteY109" fmla="*/ 6228757 h 6858002"/>
                <a:gd name="connsiteX110" fmla="*/ 4381497 w 4572002"/>
                <a:gd name="connsiteY110" fmla="*/ 6361540 h 6858002"/>
                <a:gd name="connsiteX111" fmla="*/ 4381497 w 4572002"/>
                <a:gd name="connsiteY111" fmla="*/ 6361539 h 6858002"/>
                <a:gd name="connsiteX112" fmla="*/ 4364160 w 4572002"/>
                <a:gd name="connsiteY112" fmla="*/ 6228756 h 6858002"/>
                <a:gd name="connsiteX113" fmla="*/ 4325488 w 4572002"/>
                <a:gd name="connsiteY113" fmla="*/ 6155602 h 6858002"/>
                <a:gd name="connsiteX114" fmla="*/ 4325486 w 4572002"/>
                <a:gd name="connsiteY114" fmla="*/ 6155600 h 6858002"/>
                <a:gd name="connsiteX115" fmla="*/ 4309890 w 4572002"/>
                <a:gd name="connsiteY115" fmla="*/ 6133315 h 6858002"/>
                <a:gd name="connsiteX116" fmla="*/ 4323583 w 4572002"/>
                <a:gd name="connsiteY116" fmla="*/ 6108739 h 6858002"/>
                <a:gd name="connsiteX117" fmla="*/ 4379782 w 4572002"/>
                <a:gd name="connsiteY117" fmla="*/ 6026441 h 6858002"/>
                <a:gd name="connsiteX118" fmla="*/ 4386259 w 4572002"/>
                <a:gd name="connsiteY118" fmla="*/ 5993292 h 6858002"/>
                <a:gd name="connsiteX119" fmla="*/ 4386259 w 4572002"/>
                <a:gd name="connsiteY119" fmla="*/ 5993290 h 6858002"/>
                <a:gd name="connsiteX120" fmla="*/ 4389712 w 4572002"/>
                <a:gd name="connsiteY120" fmla="*/ 5964477 h 6858002"/>
                <a:gd name="connsiteX121" fmla="*/ 4389878 w 4572002"/>
                <a:gd name="connsiteY121" fmla="*/ 5935950 h 6858002"/>
                <a:gd name="connsiteX122" fmla="*/ 4389878 w 4572002"/>
                <a:gd name="connsiteY122" fmla="*/ 5935949 h 6858002"/>
                <a:gd name="connsiteX123" fmla="*/ 4389877 w 4572002"/>
                <a:gd name="connsiteY123" fmla="*/ 5935946 h 6858002"/>
                <a:gd name="connsiteX124" fmla="*/ 4382997 w 4572002"/>
                <a:gd name="connsiteY124" fmla="*/ 5909351 h 6858002"/>
                <a:gd name="connsiteX125" fmla="*/ 4371974 w 4572002"/>
                <a:gd name="connsiteY125" fmla="*/ 5883757 h 6858002"/>
                <a:gd name="connsiteX126" fmla="*/ 4371973 w 4572002"/>
                <a:gd name="connsiteY126" fmla="*/ 5883751 h 6858002"/>
                <a:gd name="connsiteX127" fmla="*/ 4283578 w 4572002"/>
                <a:gd name="connsiteY127" fmla="*/ 5760873 h 6858002"/>
                <a:gd name="connsiteX128" fmla="*/ 4274812 w 4572002"/>
                <a:gd name="connsiteY128" fmla="*/ 5740488 h 6858002"/>
                <a:gd name="connsiteX129" fmla="*/ 4268907 w 4572002"/>
                <a:gd name="connsiteY129" fmla="*/ 5704483 h 6858002"/>
                <a:gd name="connsiteX130" fmla="*/ 4197659 w 4572002"/>
                <a:gd name="connsiteY130" fmla="*/ 5562746 h 6858002"/>
                <a:gd name="connsiteX131" fmla="*/ 4188085 w 4572002"/>
                <a:gd name="connsiteY131" fmla="*/ 5547578 h 6858002"/>
                <a:gd name="connsiteX132" fmla="*/ 4198231 w 4572002"/>
                <a:gd name="connsiteY132" fmla="*/ 5531694 h 6858002"/>
                <a:gd name="connsiteX133" fmla="*/ 4198232 w 4572002"/>
                <a:gd name="connsiteY133" fmla="*/ 5531692 h 6858002"/>
                <a:gd name="connsiteX134" fmla="*/ 4206630 w 4572002"/>
                <a:gd name="connsiteY134" fmla="*/ 5520422 h 6858002"/>
                <a:gd name="connsiteX135" fmla="*/ 4208850 w 4572002"/>
                <a:gd name="connsiteY135" fmla="*/ 5507668 h 6858002"/>
                <a:gd name="connsiteX136" fmla="*/ 4208850 w 4572002"/>
                <a:gd name="connsiteY136" fmla="*/ 5507667 h 6858002"/>
                <a:gd name="connsiteX137" fmla="*/ 4204327 w 4572002"/>
                <a:gd name="connsiteY137" fmla="*/ 5480637 h 6858002"/>
                <a:gd name="connsiteX138" fmla="*/ 4192704 w 4572002"/>
                <a:gd name="connsiteY138" fmla="*/ 5425582 h 6858002"/>
                <a:gd name="connsiteX139" fmla="*/ 4184513 w 4572002"/>
                <a:gd name="connsiteY139" fmla="*/ 5385384 h 6858002"/>
                <a:gd name="connsiteX140" fmla="*/ 4179637 w 4572002"/>
                <a:gd name="connsiteY140" fmla="*/ 5355014 h 6858002"/>
                <a:gd name="connsiteX141" fmla="*/ 4183557 w 4572002"/>
                <a:gd name="connsiteY141" fmla="*/ 5321350 h 6858002"/>
                <a:gd name="connsiteX142" fmla="*/ 4208517 w 4572002"/>
                <a:gd name="connsiteY142" fmla="*/ 5272797 h 6858002"/>
                <a:gd name="connsiteX143" fmla="*/ 4225669 w 4572002"/>
                <a:gd name="connsiteY143" fmla="*/ 5241089 h 6858002"/>
                <a:gd name="connsiteX144" fmla="*/ 4231973 w 4572002"/>
                <a:gd name="connsiteY144" fmla="*/ 5229433 h 6858002"/>
                <a:gd name="connsiteX145" fmla="*/ 4232139 w 4572002"/>
                <a:gd name="connsiteY145" fmla="*/ 5179068 h 6858002"/>
                <a:gd name="connsiteX146" fmla="*/ 4232139 w 4572002"/>
                <a:gd name="connsiteY146" fmla="*/ 5179067 h 6858002"/>
                <a:gd name="connsiteX147" fmla="*/ 4229593 w 4572002"/>
                <a:gd name="connsiteY147" fmla="*/ 5172090 h 6858002"/>
                <a:gd name="connsiteX148" fmla="*/ 4228901 w 4572002"/>
                <a:gd name="connsiteY148" fmla="*/ 5166114 h 6858002"/>
                <a:gd name="connsiteX149" fmla="*/ 4235616 w 4572002"/>
                <a:gd name="connsiteY149" fmla="*/ 5133225 h 6858002"/>
                <a:gd name="connsiteX150" fmla="*/ 4235616 w 4572002"/>
                <a:gd name="connsiteY150" fmla="*/ 5133224 h 6858002"/>
                <a:gd name="connsiteX151" fmla="*/ 4235615 w 4572002"/>
                <a:gd name="connsiteY151" fmla="*/ 5133220 h 6858002"/>
                <a:gd name="connsiteX152" fmla="*/ 4228473 w 4572002"/>
                <a:gd name="connsiteY152" fmla="*/ 5102461 h 6858002"/>
                <a:gd name="connsiteX153" fmla="*/ 4222587 w 4572002"/>
                <a:gd name="connsiteY153" fmla="*/ 5087441 h 6858002"/>
                <a:gd name="connsiteX154" fmla="*/ 4222582 w 4572002"/>
                <a:gd name="connsiteY154" fmla="*/ 5087423 h 6858002"/>
                <a:gd name="connsiteX155" fmla="*/ 4209468 w 4572002"/>
                <a:gd name="connsiteY155" fmla="*/ 5041521 h 6858002"/>
                <a:gd name="connsiteX156" fmla="*/ 4182989 w 4572002"/>
                <a:gd name="connsiteY156" fmla="*/ 4987037 h 6858002"/>
                <a:gd name="connsiteX157" fmla="*/ 4165707 w 4572002"/>
                <a:gd name="connsiteY157" fmla="*/ 4957454 h 6858002"/>
                <a:gd name="connsiteX158" fmla="*/ 4158155 w 4572002"/>
                <a:gd name="connsiteY158" fmla="*/ 4933805 h 6858002"/>
                <a:gd name="connsiteX159" fmla="*/ 4159557 w 4572002"/>
                <a:gd name="connsiteY159" fmla="*/ 4912169 h 6858002"/>
                <a:gd name="connsiteX160" fmla="*/ 4161262 w 4572002"/>
                <a:gd name="connsiteY160" fmla="*/ 4889276 h 6858002"/>
                <a:gd name="connsiteX161" fmla="*/ 4161262 w 4572002"/>
                <a:gd name="connsiteY161" fmla="*/ 4889275 h 6858002"/>
                <a:gd name="connsiteX162" fmla="*/ 4156484 w 4572002"/>
                <a:gd name="connsiteY162" fmla="*/ 4867614 h 6858002"/>
                <a:gd name="connsiteX163" fmla="*/ 4153733 w 4572002"/>
                <a:gd name="connsiteY163" fmla="*/ 4863343 h 6858002"/>
                <a:gd name="connsiteX164" fmla="*/ 4151983 w 4572002"/>
                <a:gd name="connsiteY164" fmla="*/ 4857317 h 6858002"/>
                <a:gd name="connsiteX165" fmla="*/ 4131552 w 4572002"/>
                <a:gd name="connsiteY165" fmla="*/ 4828916 h 6858002"/>
                <a:gd name="connsiteX166" fmla="*/ 4116716 w 4572002"/>
                <a:gd name="connsiteY166" fmla="*/ 4800483 h 6858002"/>
                <a:gd name="connsiteX167" fmla="*/ 4118025 w 4572002"/>
                <a:gd name="connsiteY167" fmla="*/ 4767765 h 6858002"/>
                <a:gd name="connsiteX168" fmla="*/ 4127932 w 4572002"/>
                <a:gd name="connsiteY168" fmla="*/ 4677656 h 6858002"/>
                <a:gd name="connsiteX169" fmla="*/ 4135934 w 4572002"/>
                <a:gd name="connsiteY169" fmla="*/ 4659175 h 6858002"/>
                <a:gd name="connsiteX170" fmla="*/ 4195944 w 4572002"/>
                <a:gd name="connsiteY170" fmla="*/ 4482005 h 6858002"/>
                <a:gd name="connsiteX171" fmla="*/ 4196706 w 4572002"/>
                <a:gd name="connsiteY171" fmla="*/ 4363891 h 6858002"/>
                <a:gd name="connsiteX172" fmla="*/ 4196706 w 4572002"/>
                <a:gd name="connsiteY172" fmla="*/ 4363890 h 6858002"/>
                <a:gd name="connsiteX173" fmla="*/ 4187752 w 4572002"/>
                <a:gd name="connsiteY173" fmla="*/ 4324645 h 6858002"/>
                <a:gd name="connsiteX174" fmla="*/ 4147936 w 4572002"/>
                <a:gd name="connsiteY174" fmla="*/ 4253014 h 6858002"/>
                <a:gd name="connsiteX175" fmla="*/ 4211111 w 4572002"/>
                <a:gd name="connsiteY175" fmla="*/ 2836172 h 6858002"/>
                <a:gd name="connsiteX176" fmla="*/ 4202421 w 4572002"/>
                <a:gd name="connsiteY176" fmla="*/ 2848793 h 6858002"/>
                <a:gd name="connsiteX177" fmla="*/ 4186816 w 4572002"/>
                <a:gd name="connsiteY177" fmla="*/ 2897785 h 6858002"/>
                <a:gd name="connsiteX178" fmla="*/ 4185787 w 4572002"/>
                <a:gd name="connsiteY178" fmla="*/ 2903551 h 6858002"/>
                <a:gd name="connsiteX179" fmla="*/ 4182513 w 4572002"/>
                <a:gd name="connsiteY179" fmla="*/ 2914328 h 6858002"/>
                <a:gd name="connsiteX180" fmla="*/ 4177882 w 4572002"/>
                <a:gd name="connsiteY180" fmla="*/ 2947858 h 6858002"/>
                <a:gd name="connsiteX181" fmla="*/ 4177881 w 4572002"/>
                <a:gd name="connsiteY181" fmla="*/ 2947862 h 6858002"/>
                <a:gd name="connsiteX182" fmla="*/ 4177881 w 4572002"/>
                <a:gd name="connsiteY182" fmla="*/ 2947863 h 6858002"/>
                <a:gd name="connsiteX183" fmla="*/ 4181465 w 4572002"/>
                <a:gd name="connsiteY183" fmla="*/ 2982149 h 6858002"/>
                <a:gd name="connsiteX184" fmla="*/ 4193158 w 4572002"/>
                <a:gd name="connsiteY184" fmla="*/ 3077402 h 6858002"/>
                <a:gd name="connsiteX185" fmla="*/ 4180703 w 4572002"/>
                <a:gd name="connsiteY185" fmla="*/ 3172654 h 6858002"/>
                <a:gd name="connsiteX186" fmla="*/ 4133076 w 4572002"/>
                <a:gd name="connsiteY186" fmla="*/ 3489467 h 6858002"/>
                <a:gd name="connsiteX187" fmla="*/ 4110977 w 4572002"/>
                <a:gd name="connsiteY187" fmla="*/ 3544713 h 6858002"/>
                <a:gd name="connsiteX188" fmla="*/ 4093355 w 4572002"/>
                <a:gd name="connsiteY188" fmla="*/ 3574408 h 6858002"/>
                <a:gd name="connsiteX189" fmla="*/ 4093355 w 4572002"/>
                <a:gd name="connsiteY189" fmla="*/ 3574409 h 6858002"/>
                <a:gd name="connsiteX190" fmla="*/ 4105453 w 4572002"/>
                <a:gd name="connsiteY190" fmla="*/ 3606818 h 6858002"/>
                <a:gd name="connsiteX191" fmla="*/ 4118979 w 4572002"/>
                <a:gd name="connsiteY191" fmla="*/ 3630633 h 6858002"/>
                <a:gd name="connsiteX192" fmla="*/ 4136708 w 4572002"/>
                <a:gd name="connsiteY192" fmla="*/ 3654416 h 6858002"/>
                <a:gd name="connsiteX193" fmla="*/ 4140382 w 4572002"/>
                <a:gd name="connsiteY193" fmla="*/ 3668940 h 6858002"/>
                <a:gd name="connsiteX194" fmla="*/ 4143220 w 4572002"/>
                <a:gd name="connsiteY194" fmla="*/ 3680164 h 6858002"/>
                <a:gd name="connsiteX195" fmla="*/ 4139172 w 4572002"/>
                <a:gd name="connsiteY195" fmla="*/ 3734837 h 6858002"/>
                <a:gd name="connsiteX196" fmla="*/ 4139172 w 4572002"/>
                <a:gd name="connsiteY196" fmla="*/ 3734838 h 6858002"/>
                <a:gd name="connsiteX197" fmla="*/ 4139554 w 4572002"/>
                <a:gd name="connsiteY197" fmla="*/ 3754653 h 6858002"/>
                <a:gd name="connsiteX198" fmla="*/ 4145911 w 4572002"/>
                <a:gd name="connsiteY198" fmla="*/ 3789776 h 6858002"/>
                <a:gd name="connsiteX199" fmla="*/ 4130980 w 4572002"/>
                <a:gd name="connsiteY199" fmla="*/ 3822472 h 6858002"/>
                <a:gd name="connsiteX200" fmla="*/ 4116645 w 4572002"/>
                <a:gd name="connsiteY200" fmla="*/ 3852619 h 6858002"/>
                <a:gd name="connsiteX201" fmla="*/ 4116645 w 4572002"/>
                <a:gd name="connsiteY201" fmla="*/ 3852620 h 6858002"/>
                <a:gd name="connsiteX202" fmla="*/ 4117425 w 4572002"/>
                <a:gd name="connsiteY202" fmla="*/ 3868764 h 6858002"/>
                <a:gd name="connsiteX203" fmla="*/ 4126028 w 4572002"/>
                <a:gd name="connsiteY203" fmla="*/ 3885337 h 6858002"/>
                <a:gd name="connsiteX204" fmla="*/ 4126028 w 4572002"/>
                <a:gd name="connsiteY204" fmla="*/ 3885339 h 6858002"/>
                <a:gd name="connsiteX205" fmla="*/ 4148409 w 4572002"/>
                <a:gd name="connsiteY205" fmla="*/ 3923125 h 6858002"/>
                <a:gd name="connsiteX206" fmla="*/ 4157913 w 4572002"/>
                <a:gd name="connsiteY206" fmla="*/ 3962160 h 6858002"/>
                <a:gd name="connsiteX207" fmla="*/ 4142221 w 4572002"/>
                <a:gd name="connsiteY207" fmla="*/ 4043838 h 6858002"/>
                <a:gd name="connsiteX208" fmla="*/ 4142220 w 4572002"/>
                <a:gd name="connsiteY208" fmla="*/ 4043839 h 6858002"/>
                <a:gd name="connsiteX209" fmla="*/ 4127099 w 4572002"/>
                <a:gd name="connsiteY209" fmla="*/ 4103825 h 6858002"/>
                <a:gd name="connsiteX210" fmla="*/ 4127099 w 4572002"/>
                <a:gd name="connsiteY210" fmla="*/ 4103826 h 6858002"/>
                <a:gd name="connsiteX211" fmla="*/ 4129066 w 4572002"/>
                <a:gd name="connsiteY211" fmla="*/ 4134256 h 6858002"/>
                <a:gd name="connsiteX212" fmla="*/ 4138410 w 4572002"/>
                <a:gd name="connsiteY212" fmla="*/ 4165382 h 6858002"/>
                <a:gd name="connsiteX213" fmla="*/ 4138410 w 4572002"/>
                <a:gd name="connsiteY213" fmla="*/ 4165384 h 6858002"/>
                <a:gd name="connsiteX214" fmla="*/ 4142315 w 4572002"/>
                <a:gd name="connsiteY214" fmla="*/ 4192388 h 6858002"/>
                <a:gd name="connsiteX215" fmla="*/ 4142315 w 4572002"/>
                <a:gd name="connsiteY215" fmla="*/ 4192387 h 6858002"/>
                <a:gd name="connsiteX216" fmla="*/ 4138410 w 4572002"/>
                <a:gd name="connsiteY216" fmla="*/ 4165383 h 6858002"/>
                <a:gd name="connsiteX217" fmla="*/ 4138410 w 4572002"/>
                <a:gd name="connsiteY217" fmla="*/ 4165382 h 6858002"/>
                <a:gd name="connsiteX218" fmla="*/ 4127099 w 4572002"/>
                <a:gd name="connsiteY218" fmla="*/ 4103826 h 6858002"/>
                <a:gd name="connsiteX219" fmla="*/ 4142220 w 4572002"/>
                <a:gd name="connsiteY219" fmla="*/ 4043840 h 6858002"/>
                <a:gd name="connsiteX220" fmla="*/ 4142221 w 4572002"/>
                <a:gd name="connsiteY220" fmla="*/ 4043838 h 6858002"/>
                <a:gd name="connsiteX221" fmla="*/ 4155523 w 4572002"/>
                <a:gd name="connsiteY221" fmla="*/ 4002410 h 6858002"/>
                <a:gd name="connsiteX222" fmla="*/ 4157913 w 4572002"/>
                <a:gd name="connsiteY222" fmla="*/ 3962160 h 6858002"/>
                <a:gd name="connsiteX223" fmla="*/ 4157913 w 4572002"/>
                <a:gd name="connsiteY223" fmla="*/ 3962159 h 6858002"/>
                <a:gd name="connsiteX224" fmla="*/ 4126028 w 4572002"/>
                <a:gd name="connsiteY224" fmla="*/ 3885338 h 6858002"/>
                <a:gd name="connsiteX225" fmla="*/ 4126028 w 4572002"/>
                <a:gd name="connsiteY225" fmla="*/ 3885337 h 6858002"/>
                <a:gd name="connsiteX226" fmla="*/ 4116645 w 4572002"/>
                <a:gd name="connsiteY226" fmla="*/ 3852620 h 6858002"/>
                <a:gd name="connsiteX227" fmla="*/ 4130980 w 4572002"/>
                <a:gd name="connsiteY227" fmla="*/ 3822473 h 6858002"/>
                <a:gd name="connsiteX228" fmla="*/ 4145911 w 4572002"/>
                <a:gd name="connsiteY228" fmla="*/ 3789777 h 6858002"/>
                <a:gd name="connsiteX229" fmla="*/ 4145911 w 4572002"/>
                <a:gd name="connsiteY229" fmla="*/ 3789776 h 6858002"/>
                <a:gd name="connsiteX230" fmla="*/ 4139554 w 4572002"/>
                <a:gd name="connsiteY230" fmla="*/ 3754652 h 6858002"/>
                <a:gd name="connsiteX231" fmla="*/ 4139172 w 4572002"/>
                <a:gd name="connsiteY231" fmla="*/ 3734838 h 6858002"/>
                <a:gd name="connsiteX232" fmla="*/ 4143220 w 4572002"/>
                <a:gd name="connsiteY232" fmla="*/ 3680164 h 6858002"/>
                <a:gd name="connsiteX233" fmla="*/ 4143220 w 4572002"/>
                <a:gd name="connsiteY233" fmla="*/ 3680163 h 6858002"/>
                <a:gd name="connsiteX234" fmla="*/ 4140382 w 4572002"/>
                <a:gd name="connsiteY234" fmla="*/ 3668940 h 6858002"/>
                <a:gd name="connsiteX235" fmla="*/ 4136708 w 4572002"/>
                <a:gd name="connsiteY235" fmla="*/ 3654416 h 6858002"/>
                <a:gd name="connsiteX236" fmla="*/ 4136708 w 4572002"/>
                <a:gd name="connsiteY236" fmla="*/ 3654416 h 6858002"/>
                <a:gd name="connsiteX237" fmla="*/ 4136708 w 4572002"/>
                <a:gd name="connsiteY237" fmla="*/ 3654415 h 6858002"/>
                <a:gd name="connsiteX238" fmla="*/ 4118979 w 4572002"/>
                <a:gd name="connsiteY238" fmla="*/ 3630632 h 6858002"/>
                <a:gd name="connsiteX239" fmla="*/ 4105453 w 4572002"/>
                <a:gd name="connsiteY239" fmla="*/ 3606817 h 6858002"/>
                <a:gd name="connsiteX240" fmla="*/ 4095707 w 4572002"/>
                <a:gd name="connsiteY240" fmla="*/ 3587174 h 6858002"/>
                <a:gd name="connsiteX241" fmla="*/ 4093355 w 4572002"/>
                <a:gd name="connsiteY241" fmla="*/ 3574408 h 6858002"/>
                <a:gd name="connsiteX242" fmla="*/ 4098434 w 4572002"/>
                <a:gd name="connsiteY242" fmla="*/ 3562321 h 6858002"/>
                <a:gd name="connsiteX243" fmla="*/ 4110977 w 4572002"/>
                <a:gd name="connsiteY243" fmla="*/ 3544714 h 6858002"/>
                <a:gd name="connsiteX244" fmla="*/ 4133076 w 4572002"/>
                <a:gd name="connsiteY244" fmla="*/ 3489468 h 6858002"/>
                <a:gd name="connsiteX245" fmla="*/ 4180703 w 4572002"/>
                <a:gd name="connsiteY245" fmla="*/ 3172655 h 6858002"/>
                <a:gd name="connsiteX246" fmla="*/ 4193158 w 4572002"/>
                <a:gd name="connsiteY246" fmla="*/ 3077402 h 6858002"/>
                <a:gd name="connsiteX247" fmla="*/ 4193158 w 4572002"/>
                <a:gd name="connsiteY247" fmla="*/ 3077401 h 6858002"/>
                <a:gd name="connsiteX248" fmla="*/ 4181465 w 4572002"/>
                <a:gd name="connsiteY248" fmla="*/ 2982148 h 6858002"/>
                <a:gd name="connsiteX249" fmla="*/ 4177881 w 4572002"/>
                <a:gd name="connsiteY249" fmla="*/ 2947863 h 6858002"/>
                <a:gd name="connsiteX250" fmla="*/ 4177882 w 4572002"/>
                <a:gd name="connsiteY250" fmla="*/ 2947858 h 6858002"/>
                <a:gd name="connsiteX251" fmla="*/ 4185787 w 4572002"/>
                <a:gd name="connsiteY251" fmla="*/ 2903551 h 6858002"/>
                <a:gd name="connsiteX252" fmla="*/ 4202421 w 4572002"/>
                <a:gd name="connsiteY252" fmla="*/ 2848794 h 6858002"/>
                <a:gd name="connsiteX253" fmla="*/ 4211111 w 4572002"/>
                <a:gd name="connsiteY253" fmla="*/ 2836173 h 6858002"/>
                <a:gd name="connsiteX254" fmla="*/ 3726625 w 4572002"/>
                <a:gd name="connsiteY254" fmla="*/ 1508458 h 6858002"/>
                <a:gd name="connsiteX255" fmla="*/ 3698531 w 4572002"/>
                <a:gd name="connsiteY255" fmla="*/ 1596214 h 6858002"/>
                <a:gd name="connsiteX256" fmla="*/ 3700436 w 4572002"/>
                <a:gd name="connsiteY256" fmla="*/ 1624981 h 6858002"/>
                <a:gd name="connsiteX257" fmla="*/ 3757017 w 4572002"/>
                <a:gd name="connsiteY257" fmla="*/ 1697754 h 6858002"/>
                <a:gd name="connsiteX258" fmla="*/ 3779686 w 4572002"/>
                <a:gd name="connsiteY258" fmla="*/ 1733189 h 6858002"/>
                <a:gd name="connsiteX259" fmla="*/ 3821407 w 4572002"/>
                <a:gd name="connsiteY259" fmla="*/ 1833776 h 6858002"/>
                <a:gd name="connsiteX260" fmla="*/ 3829028 w 4572002"/>
                <a:gd name="connsiteY260" fmla="*/ 1842159 h 6858002"/>
                <a:gd name="connsiteX261" fmla="*/ 3919519 w 4572002"/>
                <a:gd name="connsiteY261" fmla="*/ 1916455 h 6858002"/>
                <a:gd name="connsiteX262" fmla="*/ 3934949 w 4572002"/>
                <a:gd name="connsiteY262" fmla="*/ 1933220 h 6858002"/>
                <a:gd name="connsiteX263" fmla="*/ 3958954 w 4572002"/>
                <a:gd name="connsiteY263" fmla="*/ 1953414 h 6858002"/>
                <a:gd name="connsiteX264" fmla="*/ 4005437 w 4572002"/>
                <a:gd name="connsiteY264" fmla="*/ 2016470 h 6858002"/>
                <a:gd name="connsiteX265" fmla="*/ 4020296 w 4572002"/>
                <a:gd name="connsiteY265" fmla="*/ 2094579 h 6858002"/>
                <a:gd name="connsiteX266" fmla="*/ 4042967 w 4572002"/>
                <a:gd name="connsiteY266" fmla="*/ 2188880 h 6858002"/>
                <a:gd name="connsiteX267" fmla="*/ 4058207 w 4572002"/>
                <a:gd name="connsiteY267" fmla="*/ 2228315 h 6858002"/>
                <a:gd name="connsiteX268" fmla="*/ 4087164 w 4572002"/>
                <a:gd name="connsiteY268" fmla="*/ 2334045 h 6858002"/>
                <a:gd name="connsiteX269" fmla="*/ 4111549 w 4572002"/>
                <a:gd name="connsiteY269" fmla="*/ 2409486 h 6858002"/>
                <a:gd name="connsiteX270" fmla="*/ 4128650 w 4572002"/>
                <a:gd name="connsiteY270" fmla="*/ 2435913 h 6858002"/>
                <a:gd name="connsiteX271" fmla="*/ 4134481 w 4572002"/>
                <a:gd name="connsiteY271" fmla="*/ 2463018 h 6858002"/>
                <a:gd name="connsiteX272" fmla="*/ 4125839 w 4572002"/>
                <a:gd name="connsiteY272" fmla="*/ 2518262 h 6858002"/>
                <a:gd name="connsiteX273" fmla="*/ 4125838 w 4572002"/>
                <a:gd name="connsiteY273" fmla="*/ 2518264 h 6858002"/>
                <a:gd name="connsiteX274" fmla="*/ 4122194 w 4572002"/>
                <a:gd name="connsiteY274" fmla="*/ 2545006 h 6858002"/>
                <a:gd name="connsiteX275" fmla="*/ 4122194 w 4572002"/>
                <a:gd name="connsiteY275" fmla="*/ 2545007 h 6858002"/>
                <a:gd name="connsiteX276" fmla="*/ 4126408 w 4572002"/>
                <a:gd name="connsiteY276" fmla="*/ 2571035 h 6858002"/>
                <a:gd name="connsiteX277" fmla="*/ 4199563 w 4572002"/>
                <a:gd name="connsiteY277" fmla="*/ 2668002 h 6858002"/>
                <a:gd name="connsiteX278" fmla="*/ 4247953 w 4572002"/>
                <a:gd name="connsiteY278" fmla="*/ 2745349 h 6858002"/>
                <a:gd name="connsiteX279" fmla="*/ 4247954 w 4572002"/>
                <a:gd name="connsiteY279" fmla="*/ 2745352 h 6858002"/>
                <a:gd name="connsiteX280" fmla="*/ 4253873 w 4572002"/>
                <a:gd name="connsiteY280" fmla="*/ 2778006 h 6858002"/>
                <a:gd name="connsiteX281" fmla="*/ 4253453 w 4572002"/>
                <a:gd name="connsiteY281" fmla="*/ 2785440 h 6858002"/>
                <a:gd name="connsiteX282" fmla="*/ 4243374 w 4572002"/>
                <a:gd name="connsiteY282" fmla="*/ 2811780 h 6858002"/>
                <a:gd name="connsiteX283" fmla="*/ 4243371 w 4572002"/>
                <a:gd name="connsiteY283" fmla="*/ 2811787 h 6858002"/>
                <a:gd name="connsiteX284" fmla="*/ 4243372 w 4572002"/>
                <a:gd name="connsiteY284" fmla="*/ 2811787 h 6858002"/>
                <a:gd name="connsiteX285" fmla="*/ 4243374 w 4572002"/>
                <a:gd name="connsiteY285" fmla="*/ 2811780 h 6858002"/>
                <a:gd name="connsiteX286" fmla="*/ 4253025 w 4572002"/>
                <a:gd name="connsiteY286" fmla="*/ 2793023 h 6858002"/>
                <a:gd name="connsiteX287" fmla="*/ 4253453 w 4572002"/>
                <a:gd name="connsiteY287" fmla="*/ 2785440 h 6858002"/>
                <a:gd name="connsiteX288" fmla="*/ 4254654 w 4572002"/>
                <a:gd name="connsiteY288" fmla="*/ 2782305 h 6858002"/>
                <a:gd name="connsiteX289" fmla="*/ 4253873 w 4572002"/>
                <a:gd name="connsiteY289" fmla="*/ 2778006 h 6858002"/>
                <a:gd name="connsiteX290" fmla="*/ 4254284 w 4572002"/>
                <a:gd name="connsiteY290" fmla="*/ 2770758 h 6858002"/>
                <a:gd name="connsiteX291" fmla="*/ 4247954 w 4572002"/>
                <a:gd name="connsiteY291" fmla="*/ 2745352 h 6858002"/>
                <a:gd name="connsiteX292" fmla="*/ 4247953 w 4572002"/>
                <a:gd name="connsiteY292" fmla="*/ 2745348 h 6858002"/>
                <a:gd name="connsiteX293" fmla="*/ 4199563 w 4572002"/>
                <a:gd name="connsiteY293" fmla="*/ 2668001 h 6858002"/>
                <a:gd name="connsiteX294" fmla="*/ 4126408 w 4572002"/>
                <a:gd name="connsiteY294" fmla="*/ 2571034 h 6858002"/>
                <a:gd name="connsiteX295" fmla="*/ 4122194 w 4572002"/>
                <a:gd name="connsiteY295" fmla="*/ 2545007 h 6858002"/>
                <a:gd name="connsiteX296" fmla="*/ 4125838 w 4572002"/>
                <a:gd name="connsiteY296" fmla="*/ 2518265 h 6858002"/>
                <a:gd name="connsiteX297" fmla="*/ 4125839 w 4572002"/>
                <a:gd name="connsiteY297" fmla="*/ 2518262 h 6858002"/>
                <a:gd name="connsiteX298" fmla="*/ 4132419 w 4572002"/>
                <a:gd name="connsiteY298" fmla="*/ 2490551 h 6858002"/>
                <a:gd name="connsiteX299" fmla="*/ 4134481 w 4572002"/>
                <a:gd name="connsiteY299" fmla="*/ 2463018 h 6858002"/>
                <a:gd name="connsiteX300" fmla="*/ 4134481 w 4572002"/>
                <a:gd name="connsiteY300" fmla="*/ 2463017 h 6858002"/>
                <a:gd name="connsiteX301" fmla="*/ 4111549 w 4572002"/>
                <a:gd name="connsiteY301" fmla="*/ 2409485 h 6858002"/>
                <a:gd name="connsiteX302" fmla="*/ 4087164 w 4572002"/>
                <a:gd name="connsiteY302" fmla="*/ 2334044 h 6858002"/>
                <a:gd name="connsiteX303" fmla="*/ 4058207 w 4572002"/>
                <a:gd name="connsiteY303" fmla="*/ 2228314 h 6858002"/>
                <a:gd name="connsiteX304" fmla="*/ 4042967 w 4572002"/>
                <a:gd name="connsiteY304" fmla="*/ 2188879 h 6858002"/>
                <a:gd name="connsiteX305" fmla="*/ 4020296 w 4572002"/>
                <a:gd name="connsiteY305" fmla="*/ 2094578 h 6858002"/>
                <a:gd name="connsiteX306" fmla="*/ 4005437 w 4572002"/>
                <a:gd name="connsiteY306" fmla="*/ 2016469 h 6858002"/>
                <a:gd name="connsiteX307" fmla="*/ 3958954 w 4572002"/>
                <a:gd name="connsiteY307" fmla="*/ 1953413 h 6858002"/>
                <a:gd name="connsiteX308" fmla="*/ 3934949 w 4572002"/>
                <a:gd name="connsiteY308" fmla="*/ 1933219 h 6858002"/>
                <a:gd name="connsiteX309" fmla="*/ 3919519 w 4572002"/>
                <a:gd name="connsiteY309" fmla="*/ 1916454 h 6858002"/>
                <a:gd name="connsiteX310" fmla="*/ 3829028 w 4572002"/>
                <a:gd name="connsiteY310" fmla="*/ 1842158 h 6858002"/>
                <a:gd name="connsiteX311" fmla="*/ 3821407 w 4572002"/>
                <a:gd name="connsiteY311" fmla="*/ 1833775 h 6858002"/>
                <a:gd name="connsiteX312" fmla="*/ 3779686 w 4572002"/>
                <a:gd name="connsiteY312" fmla="*/ 1733188 h 6858002"/>
                <a:gd name="connsiteX313" fmla="*/ 3757018 w 4572002"/>
                <a:gd name="connsiteY313" fmla="*/ 1697753 h 6858002"/>
                <a:gd name="connsiteX314" fmla="*/ 3700436 w 4572002"/>
                <a:gd name="connsiteY314" fmla="*/ 1624980 h 6858002"/>
                <a:gd name="connsiteX315" fmla="*/ 3698532 w 4572002"/>
                <a:gd name="connsiteY315" fmla="*/ 1596213 h 6858002"/>
                <a:gd name="connsiteX316" fmla="*/ 3745230 w 4572002"/>
                <a:gd name="connsiteY316" fmla="*/ 1459073 h 6858002"/>
                <a:gd name="connsiteX317" fmla="*/ 3745229 w 4572002"/>
                <a:gd name="connsiteY317" fmla="*/ 1459074 h 6858002"/>
                <a:gd name="connsiteX318" fmla="*/ 3736012 w 4572002"/>
                <a:gd name="connsiteY318" fmla="*/ 1481572 h 6858002"/>
                <a:gd name="connsiteX319" fmla="*/ 3764423 w 4572002"/>
                <a:gd name="connsiteY319" fmla="*/ 1268758 h 6858002"/>
                <a:gd name="connsiteX320" fmla="*/ 3769590 w 4572002"/>
                <a:gd name="connsiteY320" fmla="*/ 1286070 h 6858002"/>
                <a:gd name="connsiteX321" fmla="*/ 3791927 w 4572002"/>
                <a:gd name="connsiteY321" fmla="*/ 1350628 h 6858002"/>
                <a:gd name="connsiteX322" fmla="*/ 3786333 w 4572002"/>
                <a:gd name="connsiteY322" fmla="*/ 1413840 h 6858002"/>
                <a:gd name="connsiteX323" fmla="*/ 3791928 w 4572002"/>
                <a:gd name="connsiteY323" fmla="*/ 1350627 h 6858002"/>
                <a:gd name="connsiteX324" fmla="*/ 3769590 w 4572002"/>
                <a:gd name="connsiteY324" fmla="*/ 1286069 h 6858002"/>
                <a:gd name="connsiteX325" fmla="*/ 3706152 w 4572002"/>
                <a:gd name="connsiteY325" fmla="*/ 773035 h 6858002"/>
                <a:gd name="connsiteX326" fmla="*/ 3706152 w 4572002"/>
                <a:gd name="connsiteY326" fmla="*/ 773036 h 6858002"/>
                <a:gd name="connsiteX327" fmla="*/ 3714152 w 4572002"/>
                <a:gd name="connsiteY327" fmla="*/ 854380 h 6858002"/>
                <a:gd name="connsiteX328" fmla="*/ 3745205 w 4572002"/>
                <a:gd name="connsiteY328" fmla="*/ 915344 h 6858002"/>
                <a:gd name="connsiteX329" fmla="*/ 3755683 w 4572002"/>
                <a:gd name="connsiteY329" fmla="*/ 927156 h 6858002"/>
                <a:gd name="connsiteX330" fmla="*/ 3752063 w 4572002"/>
                <a:gd name="connsiteY330" fmla="*/ 1097088 h 6858002"/>
                <a:gd name="connsiteX331" fmla="*/ 3747681 w 4572002"/>
                <a:gd name="connsiteY331" fmla="*/ 1123186 h 6858002"/>
                <a:gd name="connsiteX332" fmla="*/ 3772400 w 4572002"/>
                <a:gd name="connsiteY332" fmla="*/ 1184029 h 6858002"/>
                <a:gd name="connsiteX333" fmla="*/ 3747682 w 4572002"/>
                <a:gd name="connsiteY333" fmla="*/ 1123185 h 6858002"/>
                <a:gd name="connsiteX334" fmla="*/ 3752064 w 4572002"/>
                <a:gd name="connsiteY334" fmla="*/ 1097087 h 6858002"/>
                <a:gd name="connsiteX335" fmla="*/ 3755684 w 4572002"/>
                <a:gd name="connsiteY335" fmla="*/ 927155 h 6858002"/>
                <a:gd name="connsiteX336" fmla="*/ 3745206 w 4572002"/>
                <a:gd name="connsiteY336" fmla="*/ 915343 h 6858002"/>
                <a:gd name="connsiteX337" fmla="*/ 3714152 w 4572002"/>
                <a:gd name="connsiteY337" fmla="*/ 854379 h 6858002"/>
                <a:gd name="connsiteX338" fmla="*/ 3761553 w 4572002"/>
                <a:gd name="connsiteY338" fmla="*/ 517851 h 6858002"/>
                <a:gd name="connsiteX339" fmla="*/ 3752635 w 4572002"/>
                <a:gd name="connsiteY339" fmla="*/ 556048 h 6858002"/>
                <a:gd name="connsiteX340" fmla="*/ 3746157 w 4572002"/>
                <a:gd name="connsiteY340" fmla="*/ 580051 h 6858002"/>
                <a:gd name="connsiteX341" fmla="*/ 3742776 w 4572002"/>
                <a:gd name="connsiteY341" fmla="*/ 642538 h 6858002"/>
                <a:gd name="connsiteX342" fmla="*/ 3730253 w 4572002"/>
                <a:gd name="connsiteY342" fmla="*/ 694928 h 6858002"/>
                <a:gd name="connsiteX343" fmla="*/ 3742777 w 4572002"/>
                <a:gd name="connsiteY343" fmla="*/ 642537 h 6858002"/>
                <a:gd name="connsiteX344" fmla="*/ 3746158 w 4572002"/>
                <a:gd name="connsiteY344" fmla="*/ 580050 h 6858002"/>
                <a:gd name="connsiteX345" fmla="*/ 3752636 w 4572002"/>
                <a:gd name="connsiteY345" fmla="*/ 556047 h 6858002"/>
                <a:gd name="connsiteX346" fmla="*/ 3774848 w 4572002"/>
                <a:gd name="connsiteY346" fmla="*/ 298169 h 6858002"/>
                <a:gd name="connsiteX347" fmla="*/ 3760065 w 4572002"/>
                <a:gd name="connsiteY347" fmla="*/ 313534 h 6858002"/>
                <a:gd name="connsiteX348" fmla="*/ 3759493 w 4572002"/>
                <a:gd name="connsiteY348" fmla="*/ 338871 h 6858002"/>
                <a:gd name="connsiteX349" fmla="*/ 3759500 w 4572002"/>
                <a:gd name="connsiteY349" fmla="*/ 338900 h 6858002"/>
                <a:gd name="connsiteX350" fmla="*/ 3769400 w 4572002"/>
                <a:gd name="connsiteY350" fmla="*/ 395640 h 6858002"/>
                <a:gd name="connsiteX351" fmla="*/ 3765590 w 4572002"/>
                <a:gd name="connsiteY351" fmla="*/ 367328 h 6858002"/>
                <a:gd name="connsiteX352" fmla="*/ 3759500 w 4572002"/>
                <a:gd name="connsiteY352" fmla="*/ 338900 h 6858002"/>
                <a:gd name="connsiteX353" fmla="*/ 3759494 w 4572002"/>
                <a:gd name="connsiteY353" fmla="*/ 338870 h 6858002"/>
                <a:gd name="connsiteX354" fmla="*/ 3760066 w 4572002"/>
                <a:gd name="connsiteY354" fmla="*/ 313533 h 6858002"/>
                <a:gd name="connsiteX355" fmla="*/ 3782393 w 4572002"/>
                <a:gd name="connsiteY355" fmla="*/ 281568 h 6858002"/>
                <a:gd name="connsiteX356" fmla="*/ 3777498 w 4572002"/>
                <a:gd name="connsiteY356" fmla="*/ 295415 h 6858002"/>
                <a:gd name="connsiteX357" fmla="*/ 3777499 w 4572002"/>
                <a:gd name="connsiteY357" fmla="*/ 295415 h 6858002"/>
                <a:gd name="connsiteX358" fmla="*/ 3769073 w 4572002"/>
                <a:gd name="connsiteY358" fmla="*/ 24486 h 6858002"/>
                <a:gd name="connsiteX359" fmla="*/ 3766810 w 4572002"/>
                <a:gd name="connsiteY359" fmla="*/ 74129 h 6858002"/>
                <a:gd name="connsiteX360" fmla="*/ 3772734 w 4572002"/>
                <a:gd name="connsiteY360" fmla="*/ 125861 h 6858002"/>
                <a:gd name="connsiteX361" fmla="*/ 3777129 w 4572002"/>
                <a:gd name="connsiteY361" fmla="*/ 153387 h 6858002"/>
                <a:gd name="connsiteX362" fmla="*/ 3785402 w 4572002"/>
                <a:gd name="connsiteY362" fmla="*/ 228944 h 6858002"/>
                <a:gd name="connsiteX363" fmla="*/ 3780943 w 4572002"/>
                <a:gd name="connsiteY363" fmla="*/ 177271 h 6858002"/>
                <a:gd name="connsiteX364" fmla="*/ 3777129 w 4572002"/>
                <a:gd name="connsiteY364" fmla="*/ 153387 h 6858002"/>
                <a:gd name="connsiteX365" fmla="*/ 3776930 w 4572002"/>
                <a:gd name="connsiteY365" fmla="*/ 151569 h 6858002"/>
                <a:gd name="connsiteX366" fmla="*/ 3766811 w 4572002"/>
                <a:gd name="connsiteY366" fmla="*/ 74129 h 6858002"/>
                <a:gd name="connsiteX367" fmla="*/ 3766492 w 4572002"/>
                <a:gd name="connsiteY367" fmla="*/ 0 h 6858002"/>
                <a:gd name="connsiteX368" fmla="*/ 4230600 w 4572002"/>
                <a:gd name="connsiteY368" fmla="*/ 0 h 6858002"/>
                <a:gd name="connsiteX369" fmla="*/ 4229473 w 4572002"/>
                <a:gd name="connsiteY369" fmla="*/ 2817 h 6858002"/>
                <a:gd name="connsiteX370" fmla="*/ 4215375 w 4572002"/>
                <a:gd name="connsiteY370" fmla="*/ 63587 h 6858002"/>
                <a:gd name="connsiteX371" fmla="*/ 4201468 w 4572002"/>
                <a:gd name="connsiteY371" fmla="*/ 176939 h 6858002"/>
                <a:gd name="connsiteX372" fmla="*/ 4193466 w 4572002"/>
                <a:gd name="connsiteY372" fmla="*/ 200182 h 6858002"/>
                <a:gd name="connsiteX373" fmla="*/ 4155554 w 4572002"/>
                <a:gd name="connsiteY373" fmla="*/ 340774 h 6858002"/>
                <a:gd name="connsiteX374" fmla="*/ 4156319 w 4572002"/>
                <a:gd name="connsiteY374" fmla="*/ 453364 h 6858002"/>
                <a:gd name="connsiteX375" fmla="*/ 4158033 w 4572002"/>
                <a:gd name="connsiteY375" fmla="*/ 462126 h 6858002"/>
                <a:gd name="connsiteX376" fmla="*/ 4170605 w 4572002"/>
                <a:gd name="connsiteY376" fmla="*/ 505182 h 6858002"/>
                <a:gd name="connsiteX377" fmla="*/ 4167177 w 4572002"/>
                <a:gd name="connsiteY377" fmla="*/ 571860 h 6858002"/>
                <a:gd name="connsiteX378" fmla="*/ 4149840 w 4572002"/>
                <a:gd name="connsiteY378" fmla="*/ 617772 h 6858002"/>
                <a:gd name="connsiteX379" fmla="*/ 4149078 w 4572002"/>
                <a:gd name="connsiteY379" fmla="*/ 674923 h 6858002"/>
                <a:gd name="connsiteX380" fmla="*/ 4159937 w 4572002"/>
                <a:gd name="connsiteY380" fmla="*/ 740268 h 6858002"/>
                <a:gd name="connsiteX381" fmla="*/ 4162223 w 4572002"/>
                <a:gd name="connsiteY381" fmla="*/ 769605 h 6858002"/>
                <a:gd name="connsiteX382" fmla="*/ 4184703 w 4572002"/>
                <a:gd name="connsiteY382" fmla="*/ 850189 h 6858002"/>
                <a:gd name="connsiteX383" fmla="*/ 4179179 w 4572002"/>
                <a:gd name="connsiteY383" fmla="*/ 898198 h 6858002"/>
                <a:gd name="connsiteX384" fmla="*/ 4164319 w 4572002"/>
                <a:gd name="connsiteY384" fmla="*/ 945444 h 6858002"/>
                <a:gd name="connsiteX385" fmla="*/ 4150030 w 4572002"/>
                <a:gd name="connsiteY385" fmla="*/ 975733 h 6858002"/>
                <a:gd name="connsiteX386" fmla="*/ 4139934 w 4572002"/>
                <a:gd name="connsiteY386" fmla="*/ 1036887 h 6858002"/>
                <a:gd name="connsiteX387" fmla="*/ 4141458 w 4572002"/>
                <a:gd name="connsiteY387" fmla="*/ 1048125 h 6858002"/>
                <a:gd name="connsiteX388" fmla="*/ 4154032 w 4572002"/>
                <a:gd name="connsiteY388" fmla="*/ 1230633 h 6858002"/>
                <a:gd name="connsiteX389" fmla="*/ 4174225 w 4572002"/>
                <a:gd name="connsiteY389" fmla="*/ 1303024 h 6858002"/>
                <a:gd name="connsiteX390" fmla="*/ 4176701 w 4572002"/>
                <a:gd name="connsiteY390" fmla="*/ 1318456 h 6858002"/>
                <a:gd name="connsiteX391" fmla="*/ 4199372 w 4572002"/>
                <a:gd name="connsiteY391" fmla="*/ 1472575 h 6858002"/>
                <a:gd name="connsiteX392" fmla="*/ 4200325 w 4572002"/>
                <a:gd name="connsiteY392" fmla="*/ 1489720 h 6858002"/>
                <a:gd name="connsiteX393" fmla="*/ 4196324 w 4572002"/>
                <a:gd name="connsiteY393" fmla="*/ 1537537 h 6858002"/>
                <a:gd name="connsiteX394" fmla="*/ 4237474 w 4572002"/>
                <a:gd name="connsiteY394" fmla="*/ 1650317 h 6858002"/>
                <a:gd name="connsiteX395" fmla="*/ 4251572 w 4572002"/>
                <a:gd name="connsiteY395" fmla="*/ 1763287 h 6858002"/>
                <a:gd name="connsiteX396" fmla="*/ 4251380 w 4572002"/>
                <a:gd name="connsiteY396" fmla="*/ 1825393 h 6858002"/>
                <a:gd name="connsiteX397" fmla="*/ 4261478 w 4572002"/>
                <a:gd name="connsiteY397" fmla="*/ 1869780 h 6858002"/>
                <a:gd name="connsiteX398" fmla="*/ 4292149 w 4572002"/>
                <a:gd name="connsiteY398" fmla="*/ 1978940 h 6858002"/>
                <a:gd name="connsiteX399" fmla="*/ 4296911 w 4572002"/>
                <a:gd name="connsiteY399" fmla="*/ 2030378 h 6858002"/>
                <a:gd name="connsiteX400" fmla="*/ 4307201 w 4572002"/>
                <a:gd name="connsiteY400" fmla="*/ 2085054 h 6858002"/>
                <a:gd name="connsiteX401" fmla="*/ 4353302 w 4572002"/>
                <a:gd name="connsiteY401" fmla="*/ 2220312 h 6858002"/>
                <a:gd name="connsiteX402" fmla="*/ 4350636 w 4572002"/>
                <a:gd name="connsiteY402" fmla="*/ 2330806 h 6858002"/>
                <a:gd name="connsiteX403" fmla="*/ 4351206 w 4572002"/>
                <a:gd name="connsiteY403" fmla="*/ 2401292 h 6858002"/>
                <a:gd name="connsiteX404" fmla="*/ 4366446 w 4572002"/>
                <a:gd name="connsiteY404" fmla="*/ 2485307 h 6858002"/>
                <a:gd name="connsiteX405" fmla="*/ 4388736 w 4572002"/>
                <a:gd name="connsiteY405" fmla="*/ 2554079 h 6858002"/>
                <a:gd name="connsiteX406" fmla="*/ 4406453 w 4572002"/>
                <a:gd name="connsiteY406" fmla="*/ 2649143 h 6858002"/>
                <a:gd name="connsiteX407" fmla="*/ 4440554 w 4572002"/>
                <a:gd name="connsiteY407" fmla="*/ 2743826 h 6858002"/>
                <a:gd name="connsiteX408" fmla="*/ 4466653 w 4572002"/>
                <a:gd name="connsiteY408" fmla="*/ 2809930 h 6858002"/>
                <a:gd name="connsiteX409" fmla="*/ 4489705 w 4572002"/>
                <a:gd name="connsiteY409" fmla="*/ 2901943 h 6858002"/>
                <a:gd name="connsiteX410" fmla="*/ 4505897 w 4572002"/>
                <a:gd name="connsiteY410" fmla="*/ 3042728 h 6858002"/>
                <a:gd name="connsiteX411" fmla="*/ 4507613 w 4572002"/>
                <a:gd name="connsiteY411" fmla="*/ 3107500 h 6858002"/>
                <a:gd name="connsiteX412" fmla="*/ 4545521 w 4572002"/>
                <a:gd name="connsiteY412" fmla="*/ 3209993 h 6858002"/>
                <a:gd name="connsiteX413" fmla="*/ 4563811 w 4572002"/>
                <a:gd name="connsiteY413" fmla="*/ 3253809 h 6858002"/>
                <a:gd name="connsiteX414" fmla="*/ 4548570 w 4572002"/>
                <a:gd name="connsiteY414" fmla="*/ 3293244 h 6858002"/>
                <a:gd name="connsiteX415" fmla="*/ 4531043 w 4572002"/>
                <a:gd name="connsiteY415" fmla="*/ 3318771 h 6858002"/>
                <a:gd name="connsiteX416" fmla="*/ 4545904 w 4572002"/>
                <a:gd name="connsiteY416" fmla="*/ 3399546 h 6858002"/>
                <a:gd name="connsiteX417" fmla="*/ 4561524 w 4572002"/>
                <a:gd name="connsiteY417" fmla="*/ 3485275 h 6858002"/>
                <a:gd name="connsiteX418" fmla="*/ 4572002 w 4572002"/>
                <a:gd name="connsiteY418" fmla="*/ 3546617 h 6858002"/>
                <a:gd name="connsiteX419" fmla="*/ 4563620 w 4572002"/>
                <a:gd name="connsiteY419" fmla="*/ 3623201 h 6858002"/>
                <a:gd name="connsiteX420" fmla="*/ 4560192 w 4572002"/>
                <a:gd name="connsiteY420" fmla="*/ 3683591 h 6858002"/>
                <a:gd name="connsiteX421" fmla="*/ 4550476 w 4572002"/>
                <a:gd name="connsiteY421" fmla="*/ 3732361 h 6858002"/>
                <a:gd name="connsiteX422" fmla="*/ 4544759 w 4572002"/>
                <a:gd name="connsiteY422" fmla="*/ 3749506 h 6858002"/>
                <a:gd name="connsiteX423" fmla="*/ 4500182 w 4572002"/>
                <a:gd name="connsiteY423" fmla="*/ 3885338 h 6858002"/>
                <a:gd name="connsiteX424" fmla="*/ 4464557 w 4572002"/>
                <a:gd name="connsiteY424" fmla="*/ 4030503 h 6858002"/>
                <a:gd name="connsiteX425" fmla="*/ 4487039 w 4572002"/>
                <a:gd name="connsiteY425" fmla="*/ 4124614 h 6858002"/>
                <a:gd name="connsiteX426" fmla="*/ 4486656 w 4572002"/>
                <a:gd name="connsiteY426" fmla="*/ 4159667 h 6858002"/>
                <a:gd name="connsiteX427" fmla="*/ 4491801 w 4572002"/>
                <a:gd name="connsiteY427" fmla="*/ 4320837 h 6858002"/>
                <a:gd name="connsiteX428" fmla="*/ 4497325 w 4572002"/>
                <a:gd name="connsiteY428" fmla="*/ 4349222 h 6858002"/>
                <a:gd name="connsiteX429" fmla="*/ 4474653 w 4572002"/>
                <a:gd name="connsiteY429" fmla="*/ 4502579 h 6858002"/>
                <a:gd name="connsiteX430" fmla="*/ 4470844 w 4572002"/>
                <a:gd name="connsiteY430" fmla="*/ 4558207 h 6858002"/>
                <a:gd name="connsiteX431" fmla="*/ 4464557 w 4572002"/>
                <a:gd name="connsiteY431" fmla="*/ 4609452 h 6858002"/>
                <a:gd name="connsiteX432" fmla="*/ 4463033 w 4572002"/>
                <a:gd name="connsiteY432" fmla="*/ 4681083 h 6858002"/>
                <a:gd name="connsiteX433" fmla="*/ 4465891 w 4572002"/>
                <a:gd name="connsiteY433" fmla="*/ 4755381 h 6858002"/>
                <a:gd name="connsiteX434" fmla="*/ 4465319 w 4572002"/>
                <a:gd name="connsiteY434" fmla="*/ 4838250 h 6858002"/>
                <a:gd name="connsiteX435" fmla="*/ 4460367 w 4572002"/>
                <a:gd name="connsiteY435" fmla="*/ 4871019 h 6858002"/>
                <a:gd name="connsiteX436" fmla="*/ 4463795 w 4572002"/>
                <a:gd name="connsiteY436" fmla="*/ 4959602 h 6858002"/>
                <a:gd name="connsiteX437" fmla="*/ 4458082 w 4572002"/>
                <a:gd name="connsiteY437" fmla="*/ 5006086 h 6858002"/>
                <a:gd name="connsiteX438" fmla="*/ 4456937 w 4572002"/>
                <a:gd name="connsiteY438" fmla="*/ 5082670 h 6858002"/>
                <a:gd name="connsiteX439" fmla="*/ 4455603 w 4572002"/>
                <a:gd name="connsiteY439" fmla="*/ 5107627 h 6858002"/>
                <a:gd name="connsiteX440" fmla="*/ 4454840 w 4572002"/>
                <a:gd name="connsiteY440" fmla="*/ 5129916 h 6858002"/>
                <a:gd name="connsiteX441" fmla="*/ 4470464 w 4572002"/>
                <a:gd name="connsiteY441" fmla="*/ 5206308 h 6858002"/>
                <a:gd name="connsiteX442" fmla="*/ 4471415 w 4572002"/>
                <a:gd name="connsiteY442" fmla="*/ 5274129 h 6858002"/>
                <a:gd name="connsiteX443" fmla="*/ 4483990 w 4572002"/>
                <a:gd name="connsiteY443" fmla="*/ 5393005 h 6858002"/>
                <a:gd name="connsiteX444" fmla="*/ 4479607 w 4572002"/>
                <a:gd name="connsiteY444" fmla="*/ 5419295 h 6858002"/>
                <a:gd name="connsiteX445" fmla="*/ 4477894 w 4572002"/>
                <a:gd name="connsiteY445" fmla="*/ 5501594 h 6858002"/>
                <a:gd name="connsiteX446" fmla="*/ 4476560 w 4572002"/>
                <a:gd name="connsiteY446" fmla="*/ 5548460 h 6858002"/>
                <a:gd name="connsiteX447" fmla="*/ 4485703 w 4572002"/>
                <a:gd name="connsiteY447" fmla="*/ 5606372 h 6858002"/>
                <a:gd name="connsiteX448" fmla="*/ 4505134 w 4572002"/>
                <a:gd name="connsiteY448" fmla="*/ 5706959 h 6858002"/>
                <a:gd name="connsiteX449" fmla="*/ 4508183 w 4572002"/>
                <a:gd name="connsiteY449" fmla="*/ 5733440 h 6858002"/>
                <a:gd name="connsiteX450" fmla="*/ 4517519 w 4572002"/>
                <a:gd name="connsiteY450" fmla="*/ 5781830 h 6858002"/>
                <a:gd name="connsiteX451" fmla="*/ 4519234 w 4572002"/>
                <a:gd name="connsiteY451" fmla="*/ 5790592 h 6858002"/>
                <a:gd name="connsiteX452" fmla="*/ 4542855 w 4572002"/>
                <a:gd name="connsiteY452" fmla="*/ 5864318 h 6858002"/>
                <a:gd name="connsiteX453" fmla="*/ 4544759 w 4572002"/>
                <a:gd name="connsiteY453" fmla="*/ 5902610 h 6858002"/>
                <a:gd name="connsiteX454" fmla="*/ 4544951 w 4572002"/>
                <a:gd name="connsiteY454" fmla="*/ 6012723 h 6858002"/>
                <a:gd name="connsiteX455" fmla="*/ 4541332 w 4572002"/>
                <a:gd name="connsiteY455" fmla="*/ 6059397 h 6858002"/>
                <a:gd name="connsiteX456" fmla="*/ 4527426 w 4572002"/>
                <a:gd name="connsiteY456" fmla="*/ 6171605 h 6858002"/>
                <a:gd name="connsiteX457" fmla="*/ 4520568 w 4572002"/>
                <a:gd name="connsiteY457" fmla="*/ 6242093 h 6858002"/>
                <a:gd name="connsiteX458" fmla="*/ 4509706 w 4572002"/>
                <a:gd name="connsiteY458" fmla="*/ 6323058 h 6858002"/>
                <a:gd name="connsiteX459" fmla="*/ 4502848 w 4572002"/>
                <a:gd name="connsiteY459" fmla="*/ 6415833 h 6858002"/>
                <a:gd name="connsiteX460" fmla="*/ 4482084 w 4572002"/>
                <a:gd name="connsiteY460" fmla="*/ 6584812 h 6858002"/>
                <a:gd name="connsiteX461" fmla="*/ 4460557 w 4572002"/>
                <a:gd name="connsiteY461" fmla="*/ 6748458 h 6858002"/>
                <a:gd name="connsiteX462" fmla="*/ 4441507 w 4572002"/>
                <a:gd name="connsiteY462" fmla="*/ 6815516 h 6858002"/>
                <a:gd name="connsiteX463" fmla="*/ 4431806 w 4572002"/>
                <a:gd name="connsiteY463" fmla="*/ 6858001 h 6858002"/>
                <a:gd name="connsiteX464" fmla="*/ 4259554 w 4572002"/>
                <a:gd name="connsiteY464" fmla="*/ 6858001 h 6858002"/>
                <a:gd name="connsiteX465" fmla="*/ 4259554 w 4572002"/>
                <a:gd name="connsiteY465" fmla="*/ 6858002 h 6858002"/>
                <a:gd name="connsiteX466" fmla="*/ 0 w 4572002"/>
                <a:gd name="connsiteY466" fmla="*/ 6858002 h 6858002"/>
                <a:gd name="connsiteX467" fmla="*/ 0 w 4572002"/>
                <a:gd name="connsiteY467" fmla="*/ 2 h 6858002"/>
                <a:gd name="connsiteX468" fmla="*/ 3766492 w 4572002"/>
                <a:gd name="connsiteY468" fmla="*/ 1 h 6858002"/>
                <a:gd name="connsiteX469" fmla="*/ 3769210 w 4572002"/>
                <a:gd name="connsiteY469" fmla="*/ 21486 h 6858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</a:cxnLst>
              <a:rect l="l" t="t" r="r" b="b"/>
              <a:pathLst>
                <a:path w="4572002" h="6858002">
                  <a:moveTo>
                    <a:pt x="4214994" y="6564620"/>
                  </a:moveTo>
                  <a:lnTo>
                    <a:pt x="4214994" y="6564621"/>
                  </a:lnTo>
                  <a:cubicBezTo>
                    <a:pt x="4225281" y="6575479"/>
                    <a:pt x="4231378" y="6582147"/>
                    <a:pt x="4237474" y="6588626"/>
                  </a:cubicBezTo>
                  <a:lnTo>
                    <a:pt x="4254096" y="6625225"/>
                  </a:lnTo>
                  <a:lnTo>
                    <a:pt x="4247001" y="6662540"/>
                  </a:lnTo>
                  <a:lnTo>
                    <a:pt x="4247000" y="6662541"/>
                  </a:lnTo>
                  <a:lnTo>
                    <a:pt x="4246999" y="6662544"/>
                  </a:lnTo>
                  <a:lnTo>
                    <a:pt x="4235550" y="6683027"/>
                  </a:lnTo>
                  <a:lnTo>
                    <a:pt x="4232403" y="6702976"/>
                  </a:lnTo>
                  <a:lnTo>
                    <a:pt x="4232403" y="6702977"/>
                  </a:lnTo>
                  <a:cubicBezTo>
                    <a:pt x="4232808" y="6716169"/>
                    <a:pt x="4237951" y="6729219"/>
                    <a:pt x="4246238" y="6742553"/>
                  </a:cubicBezTo>
                  <a:lnTo>
                    <a:pt x="4246239" y="6742555"/>
                  </a:lnTo>
                  <a:lnTo>
                    <a:pt x="4265716" y="6812062"/>
                  </a:lnTo>
                  <a:lnTo>
                    <a:pt x="4265717" y="6812064"/>
                  </a:lnTo>
                  <a:lnTo>
                    <a:pt x="4265717" y="6812063"/>
                  </a:lnTo>
                  <a:lnTo>
                    <a:pt x="4265716" y="6812062"/>
                  </a:lnTo>
                  <a:lnTo>
                    <a:pt x="4260942" y="6776800"/>
                  </a:lnTo>
                  <a:lnTo>
                    <a:pt x="4246239" y="6742555"/>
                  </a:lnTo>
                  <a:lnTo>
                    <a:pt x="4246238" y="6742552"/>
                  </a:lnTo>
                  <a:lnTo>
                    <a:pt x="4232403" y="6702976"/>
                  </a:lnTo>
                  <a:lnTo>
                    <a:pt x="4246999" y="6662544"/>
                  </a:lnTo>
                  <a:lnTo>
                    <a:pt x="4247000" y="6662542"/>
                  </a:lnTo>
                  <a:lnTo>
                    <a:pt x="4247001" y="6662540"/>
                  </a:lnTo>
                  <a:lnTo>
                    <a:pt x="4254084" y="6645552"/>
                  </a:lnTo>
                  <a:lnTo>
                    <a:pt x="4254096" y="6625225"/>
                  </a:lnTo>
                  <a:lnTo>
                    <a:pt x="4254096" y="6625224"/>
                  </a:lnTo>
                  <a:cubicBezTo>
                    <a:pt x="4252000" y="6611341"/>
                    <a:pt x="4245951" y="6597578"/>
                    <a:pt x="4237474" y="6588625"/>
                  </a:cubicBezTo>
                  <a:close/>
                  <a:moveTo>
                    <a:pt x="4295315" y="6438981"/>
                  </a:moveTo>
                  <a:lnTo>
                    <a:pt x="4275385" y="6463840"/>
                  </a:lnTo>
                  <a:lnTo>
                    <a:pt x="4275382" y="6463849"/>
                  </a:lnTo>
                  <a:lnTo>
                    <a:pt x="4261587" y="6513012"/>
                  </a:lnTo>
                  <a:lnTo>
                    <a:pt x="4242781" y="6546194"/>
                  </a:lnTo>
                  <a:lnTo>
                    <a:pt x="4242781" y="6546195"/>
                  </a:lnTo>
                  <a:lnTo>
                    <a:pt x="4259120" y="6521804"/>
                  </a:lnTo>
                  <a:lnTo>
                    <a:pt x="4261587" y="6513012"/>
                  </a:lnTo>
                  <a:lnTo>
                    <a:pt x="4264398" y="6508052"/>
                  </a:lnTo>
                  <a:lnTo>
                    <a:pt x="4275382" y="6463849"/>
                  </a:lnTo>
                  <a:lnTo>
                    <a:pt x="4275385" y="6463841"/>
                  </a:lnTo>
                  <a:cubicBezTo>
                    <a:pt x="4278336" y="6451650"/>
                    <a:pt x="4285813" y="6444077"/>
                    <a:pt x="4295315" y="6438981"/>
                  </a:cubicBezTo>
                  <a:close/>
                  <a:moveTo>
                    <a:pt x="4381289" y="6365204"/>
                  </a:moveTo>
                  <a:lnTo>
                    <a:pt x="4380008" y="6387910"/>
                  </a:lnTo>
                  <a:lnTo>
                    <a:pt x="4378243" y="6391549"/>
                  </a:lnTo>
                  <a:lnTo>
                    <a:pt x="4370589" y="6407332"/>
                  </a:lnTo>
                  <a:lnTo>
                    <a:pt x="4370589" y="6407333"/>
                  </a:lnTo>
                  <a:lnTo>
                    <a:pt x="4378243" y="6391549"/>
                  </a:lnTo>
                  <a:lnTo>
                    <a:pt x="4380008" y="6387910"/>
                  </a:lnTo>
                  <a:close/>
                  <a:moveTo>
                    <a:pt x="4142220" y="4221391"/>
                  </a:moveTo>
                  <a:lnTo>
                    <a:pt x="4142220" y="4221392"/>
                  </a:lnTo>
                  <a:cubicBezTo>
                    <a:pt x="4142982" y="4232061"/>
                    <a:pt x="4143172" y="4243873"/>
                    <a:pt x="4147936" y="4253015"/>
                  </a:cubicBezTo>
                  <a:cubicBezTo>
                    <a:pt x="4160129" y="4277402"/>
                    <a:pt x="4175749" y="4300071"/>
                    <a:pt x="4187752" y="4324646"/>
                  </a:cubicBezTo>
                  <a:lnTo>
                    <a:pt x="4196706" y="4363891"/>
                  </a:lnTo>
                  <a:lnTo>
                    <a:pt x="4195944" y="4482004"/>
                  </a:lnTo>
                  <a:cubicBezTo>
                    <a:pt x="4193276" y="4546776"/>
                    <a:pt x="4192704" y="4612500"/>
                    <a:pt x="4135934" y="4659174"/>
                  </a:cubicBezTo>
                  <a:cubicBezTo>
                    <a:pt x="4131362" y="4662986"/>
                    <a:pt x="4128694" y="4671176"/>
                    <a:pt x="4127932" y="4677655"/>
                  </a:cubicBezTo>
                  <a:cubicBezTo>
                    <a:pt x="4124313" y="4707564"/>
                    <a:pt x="4123931" y="4738235"/>
                    <a:pt x="4118025" y="4767764"/>
                  </a:cubicBezTo>
                  <a:cubicBezTo>
                    <a:pt x="4115644" y="4779575"/>
                    <a:pt x="4114835" y="4790387"/>
                    <a:pt x="4116716" y="4800483"/>
                  </a:cubicBezTo>
                  <a:lnTo>
                    <a:pt x="4116716" y="4800484"/>
                  </a:lnTo>
                  <a:cubicBezTo>
                    <a:pt x="4118597" y="4810581"/>
                    <a:pt x="4123170" y="4819964"/>
                    <a:pt x="4131552" y="4828917"/>
                  </a:cubicBezTo>
                  <a:lnTo>
                    <a:pt x="4153733" y="4863343"/>
                  </a:lnTo>
                  <a:lnTo>
                    <a:pt x="4161262" y="4889275"/>
                  </a:lnTo>
                  <a:lnTo>
                    <a:pt x="4159557" y="4912168"/>
                  </a:lnTo>
                  <a:cubicBezTo>
                    <a:pt x="4157842" y="4919978"/>
                    <a:pt x="4157485" y="4927122"/>
                    <a:pt x="4158155" y="4933804"/>
                  </a:cubicBezTo>
                  <a:lnTo>
                    <a:pt x="4158155" y="4933805"/>
                  </a:lnTo>
                  <a:lnTo>
                    <a:pt x="4162914" y="4952673"/>
                  </a:lnTo>
                  <a:lnTo>
                    <a:pt x="4165707" y="4957454"/>
                  </a:lnTo>
                  <a:lnTo>
                    <a:pt x="4166985" y="4961456"/>
                  </a:lnTo>
                  <a:cubicBezTo>
                    <a:pt x="4171496" y="4970097"/>
                    <a:pt x="4177202" y="4978394"/>
                    <a:pt x="4182989" y="4987038"/>
                  </a:cubicBezTo>
                  <a:cubicBezTo>
                    <a:pt x="4194228" y="5003802"/>
                    <a:pt x="4208326" y="5022853"/>
                    <a:pt x="4209468" y="5041522"/>
                  </a:cubicBezTo>
                  <a:cubicBezTo>
                    <a:pt x="4210087" y="5052096"/>
                    <a:pt x="4213005" y="5062300"/>
                    <a:pt x="4216684" y="5072376"/>
                  </a:cubicBezTo>
                  <a:lnTo>
                    <a:pt x="4222587" y="5087441"/>
                  </a:lnTo>
                  <a:lnTo>
                    <a:pt x="4235615" y="5133220"/>
                  </a:lnTo>
                  <a:lnTo>
                    <a:pt x="4235616" y="5133225"/>
                  </a:lnTo>
                  <a:lnTo>
                    <a:pt x="4228901" y="5166113"/>
                  </a:lnTo>
                  <a:lnTo>
                    <a:pt x="4228901" y="5166114"/>
                  </a:lnTo>
                  <a:cubicBezTo>
                    <a:pt x="4228139" y="5167638"/>
                    <a:pt x="4228712" y="5169781"/>
                    <a:pt x="4229593" y="5172091"/>
                  </a:cubicBezTo>
                  <a:lnTo>
                    <a:pt x="4232139" y="5179068"/>
                  </a:lnTo>
                  <a:cubicBezTo>
                    <a:pt x="4235759" y="5196595"/>
                    <a:pt x="4235807" y="5213598"/>
                    <a:pt x="4231973" y="5229434"/>
                  </a:cubicBezTo>
                  <a:lnTo>
                    <a:pt x="4225669" y="5241089"/>
                  </a:lnTo>
                  <a:lnTo>
                    <a:pt x="4208517" y="5272796"/>
                  </a:lnTo>
                  <a:cubicBezTo>
                    <a:pt x="4196871" y="5285441"/>
                    <a:pt x="4189165" y="5298595"/>
                    <a:pt x="4184613" y="5312288"/>
                  </a:cubicBezTo>
                  <a:lnTo>
                    <a:pt x="4183557" y="5321350"/>
                  </a:lnTo>
                  <a:lnTo>
                    <a:pt x="4181083" y="5326163"/>
                  </a:lnTo>
                  <a:lnTo>
                    <a:pt x="4179637" y="5355014"/>
                  </a:lnTo>
                  <a:lnTo>
                    <a:pt x="4179637" y="5355015"/>
                  </a:lnTo>
                  <a:cubicBezTo>
                    <a:pt x="4180286" y="5364883"/>
                    <a:pt x="4181989" y="5375003"/>
                    <a:pt x="4184513" y="5385385"/>
                  </a:cubicBezTo>
                  <a:cubicBezTo>
                    <a:pt x="4187752" y="5398722"/>
                    <a:pt x="4190038" y="5412058"/>
                    <a:pt x="4192704" y="5425583"/>
                  </a:cubicBezTo>
                  <a:cubicBezTo>
                    <a:pt x="4196514" y="5443871"/>
                    <a:pt x="4200516" y="5462352"/>
                    <a:pt x="4204327" y="5480638"/>
                  </a:cubicBezTo>
                  <a:lnTo>
                    <a:pt x="4208850" y="5507668"/>
                  </a:lnTo>
                  <a:lnTo>
                    <a:pt x="4198232" y="5531692"/>
                  </a:lnTo>
                  <a:lnTo>
                    <a:pt x="4198231" y="5531693"/>
                  </a:lnTo>
                  <a:cubicBezTo>
                    <a:pt x="4191181" y="5537600"/>
                    <a:pt x="4187989" y="5542649"/>
                    <a:pt x="4188085" y="5547578"/>
                  </a:cubicBezTo>
                  <a:lnTo>
                    <a:pt x="4188085" y="5547579"/>
                  </a:lnTo>
                  <a:cubicBezTo>
                    <a:pt x="4188180" y="5552508"/>
                    <a:pt x="4191562" y="5557318"/>
                    <a:pt x="4197659" y="5562747"/>
                  </a:cubicBezTo>
                  <a:cubicBezTo>
                    <a:pt x="4240332" y="5600468"/>
                    <a:pt x="4267003" y="5646190"/>
                    <a:pt x="4268907" y="5704484"/>
                  </a:cubicBezTo>
                  <a:cubicBezTo>
                    <a:pt x="4269289" y="5716486"/>
                    <a:pt x="4271954" y="5728679"/>
                    <a:pt x="4274812" y="5740489"/>
                  </a:cubicBezTo>
                  <a:cubicBezTo>
                    <a:pt x="4276527" y="5747729"/>
                    <a:pt x="4278433" y="5756494"/>
                    <a:pt x="4283578" y="5760874"/>
                  </a:cubicBezTo>
                  <a:cubicBezTo>
                    <a:pt x="4322821" y="5794975"/>
                    <a:pt x="4350063" y="5837458"/>
                    <a:pt x="4371973" y="5883752"/>
                  </a:cubicBezTo>
                  <a:lnTo>
                    <a:pt x="4371974" y="5883757"/>
                  </a:lnTo>
                  <a:lnTo>
                    <a:pt x="4389877" y="5935946"/>
                  </a:lnTo>
                  <a:lnTo>
                    <a:pt x="4389878" y="5935950"/>
                  </a:lnTo>
                  <a:lnTo>
                    <a:pt x="4386259" y="5993290"/>
                  </a:lnTo>
                  <a:lnTo>
                    <a:pt x="4386259" y="5993291"/>
                  </a:lnTo>
                  <a:cubicBezTo>
                    <a:pt x="4385116" y="6004531"/>
                    <a:pt x="4385306" y="6017485"/>
                    <a:pt x="4379782" y="6026440"/>
                  </a:cubicBezTo>
                  <a:cubicBezTo>
                    <a:pt x="4362445" y="6054825"/>
                    <a:pt x="4343778" y="6082258"/>
                    <a:pt x="4323583" y="6108738"/>
                  </a:cubicBezTo>
                  <a:cubicBezTo>
                    <a:pt x="4314914" y="6120074"/>
                    <a:pt x="4309961" y="6126884"/>
                    <a:pt x="4309890" y="6133314"/>
                  </a:cubicBezTo>
                  <a:lnTo>
                    <a:pt x="4309890" y="6133315"/>
                  </a:lnTo>
                  <a:lnTo>
                    <a:pt x="4313591" y="6143190"/>
                  </a:lnTo>
                  <a:lnTo>
                    <a:pt x="4325486" y="6155600"/>
                  </a:lnTo>
                  <a:lnTo>
                    <a:pt x="4325488" y="6155603"/>
                  </a:lnTo>
                  <a:cubicBezTo>
                    <a:pt x="4347778" y="6175798"/>
                    <a:pt x="4359398" y="6200945"/>
                    <a:pt x="4364160" y="6228757"/>
                  </a:cubicBezTo>
                  <a:lnTo>
                    <a:pt x="4381497" y="6361540"/>
                  </a:lnTo>
                  <a:lnTo>
                    <a:pt x="4381497" y="6361539"/>
                  </a:lnTo>
                  <a:cubicBezTo>
                    <a:pt x="4377877" y="6317151"/>
                    <a:pt x="4371590" y="6272764"/>
                    <a:pt x="4364160" y="6228756"/>
                  </a:cubicBezTo>
                  <a:cubicBezTo>
                    <a:pt x="4359398" y="6200944"/>
                    <a:pt x="4347778" y="6175797"/>
                    <a:pt x="4325488" y="6155602"/>
                  </a:cubicBezTo>
                  <a:lnTo>
                    <a:pt x="4325486" y="6155600"/>
                  </a:lnTo>
                  <a:lnTo>
                    <a:pt x="4309890" y="6133315"/>
                  </a:lnTo>
                  <a:lnTo>
                    <a:pt x="4323583" y="6108739"/>
                  </a:lnTo>
                  <a:cubicBezTo>
                    <a:pt x="4343778" y="6082259"/>
                    <a:pt x="4362445" y="6054826"/>
                    <a:pt x="4379782" y="6026441"/>
                  </a:cubicBezTo>
                  <a:cubicBezTo>
                    <a:pt x="4385306" y="6017486"/>
                    <a:pt x="4385116" y="6004532"/>
                    <a:pt x="4386259" y="5993292"/>
                  </a:cubicBezTo>
                  <a:lnTo>
                    <a:pt x="4386259" y="5993290"/>
                  </a:lnTo>
                  <a:lnTo>
                    <a:pt x="4389712" y="5964477"/>
                  </a:lnTo>
                  <a:lnTo>
                    <a:pt x="4389878" y="5935950"/>
                  </a:lnTo>
                  <a:lnTo>
                    <a:pt x="4389878" y="5935949"/>
                  </a:lnTo>
                  <a:lnTo>
                    <a:pt x="4389877" y="5935946"/>
                  </a:lnTo>
                  <a:lnTo>
                    <a:pt x="4382997" y="5909351"/>
                  </a:lnTo>
                  <a:lnTo>
                    <a:pt x="4371974" y="5883757"/>
                  </a:lnTo>
                  <a:lnTo>
                    <a:pt x="4371973" y="5883751"/>
                  </a:lnTo>
                  <a:cubicBezTo>
                    <a:pt x="4350063" y="5837457"/>
                    <a:pt x="4322821" y="5794974"/>
                    <a:pt x="4283578" y="5760873"/>
                  </a:cubicBezTo>
                  <a:cubicBezTo>
                    <a:pt x="4278433" y="5756493"/>
                    <a:pt x="4276527" y="5747728"/>
                    <a:pt x="4274812" y="5740488"/>
                  </a:cubicBezTo>
                  <a:cubicBezTo>
                    <a:pt x="4271954" y="5728678"/>
                    <a:pt x="4269289" y="5716485"/>
                    <a:pt x="4268907" y="5704483"/>
                  </a:cubicBezTo>
                  <a:cubicBezTo>
                    <a:pt x="4267003" y="5646189"/>
                    <a:pt x="4240332" y="5600467"/>
                    <a:pt x="4197659" y="5562746"/>
                  </a:cubicBezTo>
                  <a:lnTo>
                    <a:pt x="4188085" y="5547578"/>
                  </a:lnTo>
                  <a:lnTo>
                    <a:pt x="4198231" y="5531694"/>
                  </a:lnTo>
                  <a:lnTo>
                    <a:pt x="4198232" y="5531692"/>
                  </a:lnTo>
                  <a:lnTo>
                    <a:pt x="4206630" y="5520422"/>
                  </a:lnTo>
                  <a:lnTo>
                    <a:pt x="4208850" y="5507668"/>
                  </a:lnTo>
                  <a:lnTo>
                    <a:pt x="4208850" y="5507667"/>
                  </a:lnTo>
                  <a:cubicBezTo>
                    <a:pt x="4208803" y="5498832"/>
                    <a:pt x="4206231" y="5489497"/>
                    <a:pt x="4204327" y="5480637"/>
                  </a:cubicBezTo>
                  <a:cubicBezTo>
                    <a:pt x="4200516" y="5462351"/>
                    <a:pt x="4196514" y="5443870"/>
                    <a:pt x="4192704" y="5425582"/>
                  </a:cubicBezTo>
                  <a:cubicBezTo>
                    <a:pt x="4190038" y="5412057"/>
                    <a:pt x="4187752" y="5398721"/>
                    <a:pt x="4184513" y="5385384"/>
                  </a:cubicBezTo>
                  <a:lnTo>
                    <a:pt x="4179637" y="5355014"/>
                  </a:lnTo>
                  <a:lnTo>
                    <a:pt x="4183557" y="5321350"/>
                  </a:lnTo>
                  <a:lnTo>
                    <a:pt x="4208517" y="5272797"/>
                  </a:lnTo>
                  <a:lnTo>
                    <a:pt x="4225669" y="5241089"/>
                  </a:lnTo>
                  <a:lnTo>
                    <a:pt x="4231973" y="5229433"/>
                  </a:lnTo>
                  <a:lnTo>
                    <a:pt x="4232139" y="5179068"/>
                  </a:lnTo>
                  <a:lnTo>
                    <a:pt x="4232139" y="5179067"/>
                  </a:lnTo>
                  <a:cubicBezTo>
                    <a:pt x="4231663" y="5176876"/>
                    <a:pt x="4230473" y="5174400"/>
                    <a:pt x="4229593" y="5172090"/>
                  </a:cubicBezTo>
                  <a:lnTo>
                    <a:pt x="4228901" y="5166114"/>
                  </a:lnTo>
                  <a:lnTo>
                    <a:pt x="4235616" y="5133225"/>
                  </a:lnTo>
                  <a:lnTo>
                    <a:pt x="4235616" y="5133224"/>
                  </a:lnTo>
                  <a:lnTo>
                    <a:pt x="4235615" y="5133220"/>
                  </a:lnTo>
                  <a:lnTo>
                    <a:pt x="4228473" y="5102461"/>
                  </a:lnTo>
                  <a:lnTo>
                    <a:pt x="4222587" y="5087441"/>
                  </a:lnTo>
                  <a:lnTo>
                    <a:pt x="4222582" y="5087423"/>
                  </a:lnTo>
                  <a:cubicBezTo>
                    <a:pt x="4216496" y="5072411"/>
                    <a:pt x="4210397" y="5057381"/>
                    <a:pt x="4209468" y="5041521"/>
                  </a:cubicBezTo>
                  <a:cubicBezTo>
                    <a:pt x="4208326" y="5022852"/>
                    <a:pt x="4194228" y="5003801"/>
                    <a:pt x="4182989" y="4987037"/>
                  </a:cubicBezTo>
                  <a:lnTo>
                    <a:pt x="4165707" y="4957454"/>
                  </a:lnTo>
                  <a:lnTo>
                    <a:pt x="4158155" y="4933805"/>
                  </a:lnTo>
                  <a:lnTo>
                    <a:pt x="4159557" y="4912169"/>
                  </a:lnTo>
                  <a:cubicBezTo>
                    <a:pt x="4161319" y="4904358"/>
                    <a:pt x="4161831" y="4896714"/>
                    <a:pt x="4161262" y="4889276"/>
                  </a:cubicBezTo>
                  <a:lnTo>
                    <a:pt x="4161262" y="4889275"/>
                  </a:lnTo>
                  <a:lnTo>
                    <a:pt x="4156484" y="4867614"/>
                  </a:lnTo>
                  <a:lnTo>
                    <a:pt x="4153733" y="4863343"/>
                  </a:lnTo>
                  <a:lnTo>
                    <a:pt x="4151983" y="4857317"/>
                  </a:lnTo>
                  <a:cubicBezTo>
                    <a:pt x="4146840" y="4847214"/>
                    <a:pt x="4139839" y="4837703"/>
                    <a:pt x="4131552" y="4828916"/>
                  </a:cubicBezTo>
                  <a:lnTo>
                    <a:pt x="4116716" y="4800483"/>
                  </a:lnTo>
                  <a:lnTo>
                    <a:pt x="4118025" y="4767765"/>
                  </a:lnTo>
                  <a:cubicBezTo>
                    <a:pt x="4123931" y="4738236"/>
                    <a:pt x="4124313" y="4707565"/>
                    <a:pt x="4127932" y="4677656"/>
                  </a:cubicBezTo>
                  <a:cubicBezTo>
                    <a:pt x="4128694" y="4671177"/>
                    <a:pt x="4131362" y="4662987"/>
                    <a:pt x="4135934" y="4659175"/>
                  </a:cubicBezTo>
                  <a:cubicBezTo>
                    <a:pt x="4192704" y="4612501"/>
                    <a:pt x="4193276" y="4546777"/>
                    <a:pt x="4195944" y="4482005"/>
                  </a:cubicBezTo>
                  <a:cubicBezTo>
                    <a:pt x="4197659" y="4442762"/>
                    <a:pt x="4197659" y="4403326"/>
                    <a:pt x="4196706" y="4363891"/>
                  </a:cubicBezTo>
                  <a:lnTo>
                    <a:pt x="4196706" y="4363890"/>
                  </a:lnTo>
                  <a:cubicBezTo>
                    <a:pt x="4196514" y="4350554"/>
                    <a:pt x="4193466" y="4336457"/>
                    <a:pt x="4187752" y="4324645"/>
                  </a:cubicBezTo>
                  <a:cubicBezTo>
                    <a:pt x="4175749" y="4300070"/>
                    <a:pt x="4160129" y="4277401"/>
                    <a:pt x="4147936" y="4253014"/>
                  </a:cubicBezTo>
                  <a:close/>
                  <a:moveTo>
                    <a:pt x="4211111" y="2836172"/>
                  </a:moveTo>
                  <a:lnTo>
                    <a:pt x="4202421" y="2848793"/>
                  </a:lnTo>
                  <a:cubicBezTo>
                    <a:pt x="4197421" y="2865010"/>
                    <a:pt x="4191562" y="2881307"/>
                    <a:pt x="4186816" y="2897785"/>
                  </a:cubicBezTo>
                  <a:lnTo>
                    <a:pt x="4185787" y="2903551"/>
                  </a:lnTo>
                  <a:lnTo>
                    <a:pt x="4182513" y="2914328"/>
                  </a:lnTo>
                  <a:lnTo>
                    <a:pt x="4177882" y="2947858"/>
                  </a:lnTo>
                  <a:lnTo>
                    <a:pt x="4177881" y="2947862"/>
                  </a:lnTo>
                  <a:lnTo>
                    <a:pt x="4177881" y="2947863"/>
                  </a:lnTo>
                  <a:cubicBezTo>
                    <a:pt x="4177512" y="2959157"/>
                    <a:pt x="4178512" y="2970576"/>
                    <a:pt x="4181465" y="2982149"/>
                  </a:cubicBezTo>
                  <a:lnTo>
                    <a:pt x="4193158" y="3077402"/>
                  </a:lnTo>
                  <a:lnTo>
                    <a:pt x="4180703" y="3172654"/>
                  </a:lnTo>
                  <a:cubicBezTo>
                    <a:pt x="4154794" y="3276480"/>
                    <a:pt x="4127362" y="3380305"/>
                    <a:pt x="4133076" y="3489467"/>
                  </a:cubicBezTo>
                  <a:cubicBezTo>
                    <a:pt x="4134028" y="3507563"/>
                    <a:pt x="4122407" y="3529090"/>
                    <a:pt x="4110977" y="3544713"/>
                  </a:cubicBezTo>
                  <a:cubicBezTo>
                    <a:pt x="4100119" y="3559668"/>
                    <a:pt x="4094260" y="3566812"/>
                    <a:pt x="4093355" y="3574408"/>
                  </a:cubicBezTo>
                  <a:lnTo>
                    <a:pt x="4093355" y="3574409"/>
                  </a:lnTo>
                  <a:cubicBezTo>
                    <a:pt x="4092450" y="3582005"/>
                    <a:pt x="4096499" y="3590054"/>
                    <a:pt x="4105453" y="3606818"/>
                  </a:cubicBezTo>
                  <a:cubicBezTo>
                    <a:pt x="4109835" y="3614820"/>
                    <a:pt x="4112501" y="3624726"/>
                    <a:pt x="4118979" y="3630633"/>
                  </a:cubicBezTo>
                  <a:lnTo>
                    <a:pt x="4136708" y="3654416"/>
                  </a:lnTo>
                  <a:lnTo>
                    <a:pt x="4140382" y="3668940"/>
                  </a:lnTo>
                  <a:lnTo>
                    <a:pt x="4143220" y="3680164"/>
                  </a:lnTo>
                  <a:lnTo>
                    <a:pt x="4139172" y="3734837"/>
                  </a:lnTo>
                  <a:lnTo>
                    <a:pt x="4139172" y="3734838"/>
                  </a:lnTo>
                  <a:cubicBezTo>
                    <a:pt x="4138220" y="3741316"/>
                    <a:pt x="4136886" y="3749126"/>
                    <a:pt x="4139554" y="3754653"/>
                  </a:cubicBezTo>
                  <a:lnTo>
                    <a:pt x="4145911" y="3789776"/>
                  </a:lnTo>
                  <a:lnTo>
                    <a:pt x="4130980" y="3822472"/>
                  </a:lnTo>
                  <a:cubicBezTo>
                    <a:pt x="4123932" y="3831902"/>
                    <a:pt x="4118312" y="3842046"/>
                    <a:pt x="4116645" y="3852619"/>
                  </a:cubicBezTo>
                  <a:lnTo>
                    <a:pt x="4116645" y="3852620"/>
                  </a:lnTo>
                  <a:lnTo>
                    <a:pt x="4117425" y="3868764"/>
                  </a:lnTo>
                  <a:lnTo>
                    <a:pt x="4126028" y="3885337"/>
                  </a:lnTo>
                  <a:lnTo>
                    <a:pt x="4126028" y="3885339"/>
                  </a:lnTo>
                  <a:cubicBezTo>
                    <a:pt x="4135744" y="3897722"/>
                    <a:pt x="4143150" y="3910319"/>
                    <a:pt x="4148409" y="3923125"/>
                  </a:cubicBezTo>
                  <a:lnTo>
                    <a:pt x="4157913" y="3962160"/>
                  </a:lnTo>
                  <a:lnTo>
                    <a:pt x="4142221" y="4043838"/>
                  </a:lnTo>
                  <a:lnTo>
                    <a:pt x="4142220" y="4043839"/>
                  </a:lnTo>
                  <a:cubicBezTo>
                    <a:pt x="4133457" y="4063842"/>
                    <a:pt x="4128075" y="4083702"/>
                    <a:pt x="4127099" y="4103825"/>
                  </a:cubicBezTo>
                  <a:lnTo>
                    <a:pt x="4127099" y="4103826"/>
                  </a:lnTo>
                  <a:lnTo>
                    <a:pt x="4129066" y="4134256"/>
                  </a:lnTo>
                  <a:lnTo>
                    <a:pt x="4138410" y="4165382"/>
                  </a:lnTo>
                  <a:lnTo>
                    <a:pt x="4138410" y="4165384"/>
                  </a:lnTo>
                  <a:lnTo>
                    <a:pt x="4142315" y="4192388"/>
                  </a:lnTo>
                  <a:lnTo>
                    <a:pt x="4142315" y="4192387"/>
                  </a:lnTo>
                  <a:cubicBezTo>
                    <a:pt x="4142411" y="4182767"/>
                    <a:pt x="4141839" y="4173480"/>
                    <a:pt x="4138410" y="4165383"/>
                  </a:cubicBezTo>
                  <a:lnTo>
                    <a:pt x="4138410" y="4165382"/>
                  </a:lnTo>
                  <a:lnTo>
                    <a:pt x="4127099" y="4103826"/>
                  </a:lnTo>
                  <a:lnTo>
                    <a:pt x="4142220" y="4043840"/>
                  </a:lnTo>
                  <a:lnTo>
                    <a:pt x="4142221" y="4043838"/>
                  </a:lnTo>
                  <a:lnTo>
                    <a:pt x="4155523" y="4002410"/>
                  </a:lnTo>
                  <a:lnTo>
                    <a:pt x="4157913" y="3962160"/>
                  </a:lnTo>
                  <a:lnTo>
                    <a:pt x="4157913" y="3962159"/>
                  </a:lnTo>
                  <a:cubicBezTo>
                    <a:pt x="4155651" y="3935727"/>
                    <a:pt x="4145460" y="3910104"/>
                    <a:pt x="4126028" y="3885338"/>
                  </a:cubicBezTo>
                  <a:lnTo>
                    <a:pt x="4126028" y="3885337"/>
                  </a:lnTo>
                  <a:lnTo>
                    <a:pt x="4116645" y="3852620"/>
                  </a:lnTo>
                  <a:lnTo>
                    <a:pt x="4130980" y="3822473"/>
                  </a:lnTo>
                  <a:cubicBezTo>
                    <a:pt x="4139172" y="3811614"/>
                    <a:pt x="4144316" y="3800897"/>
                    <a:pt x="4145911" y="3789777"/>
                  </a:cubicBezTo>
                  <a:lnTo>
                    <a:pt x="4145911" y="3789776"/>
                  </a:lnTo>
                  <a:cubicBezTo>
                    <a:pt x="4147507" y="3778655"/>
                    <a:pt x="4145554" y="3767130"/>
                    <a:pt x="4139554" y="3754652"/>
                  </a:cubicBezTo>
                  <a:lnTo>
                    <a:pt x="4139172" y="3734838"/>
                  </a:lnTo>
                  <a:lnTo>
                    <a:pt x="4143220" y="3680164"/>
                  </a:lnTo>
                  <a:lnTo>
                    <a:pt x="4143220" y="3680163"/>
                  </a:lnTo>
                  <a:lnTo>
                    <a:pt x="4140382" y="3668940"/>
                  </a:lnTo>
                  <a:lnTo>
                    <a:pt x="4136708" y="3654416"/>
                  </a:lnTo>
                  <a:lnTo>
                    <a:pt x="4136708" y="3654416"/>
                  </a:lnTo>
                  <a:lnTo>
                    <a:pt x="4136708" y="3654415"/>
                  </a:lnTo>
                  <a:cubicBezTo>
                    <a:pt x="4132898" y="3646123"/>
                    <a:pt x="4127219" y="3638157"/>
                    <a:pt x="4118979" y="3630632"/>
                  </a:cubicBezTo>
                  <a:cubicBezTo>
                    <a:pt x="4112501" y="3624725"/>
                    <a:pt x="4109835" y="3614819"/>
                    <a:pt x="4105453" y="3606817"/>
                  </a:cubicBezTo>
                  <a:cubicBezTo>
                    <a:pt x="4100976" y="3598435"/>
                    <a:pt x="4097725" y="3592232"/>
                    <a:pt x="4095707" y="3587174"/>
                  </a:cubicBezTo>
                  <a:lnTo>
                    <a:pt x="4093355" y="3574408"/>
                  </a:lnTo>
                  <a:lnTo>
                    <a:pt x="4098434" y="3562321"/>
                  </a:lnTo>
                  <a:cubicBezTo>
                    <a:pt x="4101369" y="3557716"/>
                    <a:pt x="4105548" y="3552191"/>
                    <a:pt x="4110977" y="3544714"/>
                  </a:cubicBezTo>
                  <a:cubicBezTo>
                    <a:pt x="4122407" y="3529091"/>
                    <a:pt x="4134028" y="3507564"/>
                    <a:pt x="4133076" y="3489468"/>
                  </a:cubicBezTo>
                  <a:cubicBezTo>
                    <a:pt x="4127362" y="3380306"/>
                    <a:pt x="4154794" y="3276481"/>
                    <a:pt x="4180703" y="3172655"/>
                  </a:cubicBezTo>
                  <a:cubicBezTo>
                    <a:pt x="4188705" y="3140650"/>
                    <a:pt x="4192943" y="3109026"/>
                    <a:pt x="4193158" y="3077402"/>
                  </a:cubicBezTo>
                  <a:lnTo>
                    <a:pt x="4193158" y="3077401"/>
                  </a:lnTo>
                  <a:cubicBezTo>
                    <a:pt x="4193372" y="3045777"/>
                    <a:pt x="4189562" y="3014153"/>
                    <a:pt x="4181465" y="2982148"/>
                  </a:cubicBezTo>
                  <a:lnTo>
                    <a:pt x="4177881" y="2947863"/>
                  </a:lnTo>
                  <a:lnTo>
                    <a:pt x="4177882" y="2947858"/>
                  </a:lnTo>
                  <a:lnTo>
                    <a:pt x="4185787" y="2903551"/>
                  </a:lnTo>
                  <a:lnTo>
                    <a:pt x="4202421" y="2848794"/>
                  </a:lnTo>
                  <a:cubicBezTo>
                    <a:pt x="4203754" y="2844317"/>
                    <a:pt x="4207040" y="2839983"/>
                    <a:pt x="4211111" y="2836173"/>
                  </a:cubicBezTo>
                  <a:close/>
                  <a:moveTo>
                    <a:pt x="3726625" y="1508458"/>
                  </a:moveTo>
                  <a:lnTo>
                    <a:pt x="3698531" y="1596214"/>
                  </a:lnTo>
                  <a:cubicBezTo>
                    <a:pt x="3696054" y="1604979"/>
                    <a:pt x="3697579" y="1615837"/>
                    <a:pt x="3700436" y="1624981"/>
                  </a:cubicBezTo>
                  <a:cubicBezTo>
                    <a:pt x="3710152" y="1656224"/>
                    <a:pt x="3734537" y="1676037"/>
                    <a:pt x="3757017" y="1697754"/>
                  </a:cubicBezTo>
                  <a:cubicBezTo>
                    <a:pt x="3766924" y="1707280"/>
                    <a:pt x="3773972" y="1720424"/>
                    <a:pt x="3779686" y="1733189"/>
                  </a:cubicBezTo>
                  <a:cubicBezTo>
                    <a:pt x="3794357" y="1766336"/>
                    <a:pt x="3807501" y="1800247"/>
                    <a:pt x="3821407" y="1833776"/>
                  </a:cubicBezTo>
                  <a:cubicBezTo>
                    <a:pt x="3822741" y="1837014"/>
                    <a:pt x="3826170" y="1839680"/>
                    <a:pt x="3829028" y="1842159"/>
                  </a:cubicBezTo>
                  <a:cubicBezTo>
                    <a:pt x="3859129" y="1866923"/>
                    <a:pt x="3889418" y="1891498"/>
                    <a:pt x="3919519" y="1916455"/>
                  </a:cubicBezTo>
                  <a:cubicBezTo>
                    <a:pt x="3925233" y="1921217"/>
                    <a:pt x="3929425" y="1928077"/>
                    <a:pt x="3934949" y="1933220"/>
                  </a:cubicBezTo>
                  <a:cubicBezTo>
                    <a:pt x="3942569" y="1940460"/>
                    <a:pt x="3949810" y="1949604"/>
                    <a:pt x="3958954" y="1953414"/>
                  </a:cubicBezTo>
                  <a:cubicBezTo>
                    <a:pt x="3987719" y="1965225"/>
                    <a:pt x="4000103" y="1987895"/>
                    <a:pt x="4005437" y="2016470"/>
                  </a:cubicBezTo>
                  <a:cubicBezTo>
                    <a:pt x="4010390" y="2042571"/>
                    <a:pt x="4014582" y="2068670"/>
                    <a:pt x="4020296" y="2094579"/>
                  </a:cubicBezTo>
                  <a:cubicBezTo>
                    <a:pt x="4027154" y="2126202"/>
                    <a:pt x="4034584" y="2157637"/>
                    <a:pt x="4042967" y="2188880"/>
                  </a:cubicBezTo>
                  <a:cubicBezTo>
                    <a:pt x="4046587" y="2202405"/>
                    <a:pt x="4050777" y="2216693"/>
                    <a:pt x="4058207" y="2228315"/>
                  </a:cubicBezTo>
                  <a:cubicBezTo>
                    <a:pt x="4078782" y="2260891"/>
                    <a:pt x="4092688" y="2295754"/>
                    <a:pt x="4087164" y="2334045"/>
                  </a:cubicBezTo>
                  <a:cubicBezTo>
                    <a:pt x="4082782" y="2364716"/>
                    <a:pt x="4094022" y="2390435"/>
                    <a:pt x="4111549" y="2409486"/>
                  </a:cubicBezTo>
                  <a:cubicBezTo>
                    <a:pt x="4119503" y="2418155"/>
                    <a:pt x="4125016" y="2426977"/>
                    <a:pt x="4128650" y="2435913"/>
                  </a:cubicBezTo>
                  <a:lnTo>
                    <a:pt x="4134481" y="2463018"/>
                  </a:lnTo>
                  <a:lnTo>
                    <a:pt x="4125839" y="2518262"/>
                  </a:lnTo>
                  <a:lnTo>
                    <a:pt x="4125838" y="2518264"/>
                  </a:lnTo>
                  <a:cubicBezTo>
                    <a:pt x="4123171" y="2527790"/>
                    <a:pt x="4122027" y="2536457"/>
                    <a:pt x="4122194" y="2545006"/>
                  </a:cubicBezTo>
                  <a:lnTo>
                    <a:pt x="4122194" y="2545007"/>
                  </a:lnTo>
                  <a:cubicBezTo>
                    <a:pt x="4122360" y="2553556"/>
                    <a:pt x="4123837" y="2561986"/>
                    <a:pt x="4126408" y="2571035"/>
                  </a:cubicBezTo>
                  <a:cubicBezTo>
                    <a:pt x="4138410" y="2612946"/>
                    <a:pt x="4170987" y="2640951"/>
                    <a:pt x="4199563" y="2668002"/>
                  </a:cubicBezTo>
                  <a:cubicBezTo>
                    <a:pt x="4223947" y="2691055"/>
                    <a:pt x="4237663" y="2716964"/>
                    <a:pt x="4247953" y="2745349"/>
                  </a:cubicBezTo>
                  <a:lnTo>
                    <a:pt x="4247954" y="2745352"/>
                  </a:lnTo>
                  <a:lnTo>
                    <a:pt x="4253873" y="2778006"/>
                  </a:lnTo>
                  <a:lnTo>
                    <a:pt x="4253453" y="2785440"/>
                  </a:lnTo>
                  <a:lnTo>
                    <a:pt x="4243374" y="2811780"/>
                  </a:lnTo>
                  <a:lnTo>
                    <a:pt x="4243371" y="2811787"/>
                  </a:lnTo>
                  <a:lnTo>
                    <a:pt x="4243372" y="2811787"/>
                  </a:lnTo>
                  <a:lnTo>
                    <a:pt x="4243374" y="2811780"/>
                  </a:lnTo>
                  <a:lnTo>
                    <a:pt x="4253025" y="2793023"/>
                  </a:lnTo>
                  <a:lnTo>
                    <a:pt x="4253453" y="2785440"/>
                  </a:lnTo>
                  <a:lnTo>
                    <a:pt x="4254654" y="2782305"/>
                  </a:lnTo>
                  <a:lnTo>
                    <a:pt x="4253873" y="2778006"/>
                  </a:lnTo>
                  <a:lnTo>
                    <a:pt x="4254284" y="2770758"/>
                  </a:lnTo>
                  <a:lnTo>
                    <a:pt x="4247954" y="2745352"/>
                  </a:lnTo>
                  <a:lnTo>
                    <a:pt x="4247953" y="2745348"/>
                  </a:lnTo>
                  <a:cubicBezTo>
                    <a:pt x="4237663" y="2716963"/>
                    <a:pt x="4223947" y="2691054"/>
                    <a:pt x="4199563" y="2668001"/>
                  </a:cubicBezTo>
                  <a:cubicBezTo>
                    <a:pt x="4170987" y="2640950"/>
                    <a:pt x="4138410" y="2612945"/>
                    <a:pt x="4126408" y="2571034"/>
                  </a:cubicBezTo>
                  <a:lnTo>
                    <a:pt x="4122194" y="2545007"/>
                  </a:lnTo>
                  <a:lnTo>
                    <a:pt x="4125838" y="2518265"/>
                  </a:lnTo>
                  <a:lnTo>
                    <a:pt x="4125839" y="2518262"/>
                  </a:lnTo>
                  <a:lnTo>
                    <a:pt x="4132419" y="2490551"/>
                  </a:lnTo>
                  <a:lnTo>
                    <a:pt x="4134481" y="2463018"/>
                  </a:lnTo>
                  <a:lnTo>
                    <a:pt x="4134481" y="2463017"/>
                  </a:lnTo>
                  <a:cubicBezTo>
                    <a:pt x="4133600" y="2444777"/>
                    <a:pt x="4127457" y="2426822"/>
                    <a:pt x="4111549" y="2409485"/>
                  </a:cubicBezTo>
                  <a:cubicBezTo>
                    <a:pt x="4094022" y="2390434"/>
                    <a:pt x="4082782" y="2364715"/>
                    <a:pt x="4087164" y="2334044"/>
                  </a:cubicBezTo>
                  <a:cubicBezTo>
                    <a:pt x="4092688" y="2295753"/>
                    <a:pt x="4078782" y="2260890"/>
                    <a:pt x="4058207" y="2228314"/>
                  </a:cubicBezTo>
                  <a:cubicBezTo>
                    <a:pt x="4050777" y="2216692"/>
                    <a:pt x="4046587" y="2202404"/>
                    <a:pt x="4042967" y="2188879"/>
                  </a:cubicBezTo>
                  <a:cubicBezTo>
                    <a:pt x="4034584" y="2157636"/>
                    <a:pt x="4027154" y="2126201"/>
                    <a:pt x="4020296" y="2094578"/>
                  </a:cubicBezTo>
                  <a:cubicBezTo>
                    <a:pt x="4014582" y="2068669"/>
                    <a:pt x="4010390" y="2042570"/>
                    <a:pt x="4005437" y="2016469"/>
                  </a:cubicBezTo>
                  <a:cubicBezTo>
                    <a:pt x="4000103" y="1987894"/>
                    <a:pt x="3987719" y="1965224"/>
                    <a:pt x="3958954" y="1953413"/>
                  </a:cubicBezTo>
                  <a:cubicBezTo>
                    <a:pt x="3949810" y="1949603"/>
                    <a:pt x="3942569" y="1940459"/>
                    <a:pt x="3934949" y="1933219"/>
                  </a:cubicBezTo>
                  <a:cubicBezTo>
                    <a:pt x="3929425" y="1928076"/>
                    <a:pt x="3925233" y="1921216"/>
                    <a:pt x="3919519" y="1916454"/>
                  </a:cubicBezTo>
                  <a:cubicBezTo>
                    <a:pt x="3889418" y="1891497"/>
                    <a:pt x="3859129" y="1866922"/>
                    <a:pt x="3829028" y="1842158"/>
                  </a:cubicBezTo>
                  <a:cubicBezTo>
                    <a:pt x="3826170" y="1839679"/>
                    <a:pt x="3822741" y="1837013"/>
                    <a:pt x="3821407" y="1833775"/>
                  </a:cubicBezTo>
                  <a:cubicBezTo>
                    <a:pt x="3807501" y="1800246"/>
                    <a:pt x="3794358" y="1766335"/>
                    <a:pt x="3779686" y="1733188"/>
                  </a:cubicBezTo>
                  <a:cubicBezTo>
                    <a:pt x="3773972" y="1720423"/>
                    <a:pt x="3766924" y="1707279"/>
                    <a:pt x="3757018" y="1697753"/>
                  </a:cubicBezTo>
                  <a:cubicBezTo>
                    <a:pt x="3734538" y="1676036"/>
                    <a:pt x="3710152" y="1656223"/>
                    <a:pt x="3700436" y="1624980"/>
                  </a:cubicBezTo>
                  <a:cubicBezTo>
                    <a:pt x="3697580" y="1615836"/>
                    <a:pt x="3696055" y="1604978"/>
                    <a:pt x="3698532" y="1596213"/>
                  </a:cubicBezTo>
                  <a:close/>
                  <a:moveTo>
                    <a:pt x="3745230" y="1459073"/>
                  </a:moveTo>
                  <a:lnTo>
                    <a:pt x="3745229" y="1459074"/>
                  </a:lnTo>
                  <a:lnTo>
                    <a:pt x="3736012" y="1481572"/>
                  </a:lnTo>
                  <a:close/>
                  <a:moveTo>
                    <a:pt x="3764423" y="1268758"/>
                  </a:moveTo>
                  <a:cubicBezTo>
                    <a:pt x="3764875" y="1275402"/>
                    <a:pt x="3766447" y="1281689"/>
                    <a:pt x="3769590" y="1286070"/>
                  </a:cubicBezTo>
                  <a:cubicBezTo>
                    <a:pt x="3784163" y="1306930"/>
                    <a:pt x="3790403" y="1328553"/>
                    <a:pt x="3791927" y="1350628"/>
                  </a:cubicBezTo>
                  <a:lnTo>
                    <a:pt x="3786333" y="1413840"/>
                  </a:lnTo>
                  <a:lnTo>
                    <a:pt x="3791928" y="1350627"/>
                  </a:lnTo>
                  <a:cubicBezTo>
                    <a:pt x="3790403" y="1328552"/>
                    <a:pt x="3784164" y="1306930"/>
                    <a:pt x="3769590" y="1286069"/>
                  </a:cubicBezTo>
                  <a:close/>
                  <a:moveTo>
                    <a:pt x="3706152" y="773035"/>
                  </a:moveTo>
                  <a:lnTo>
                    <a:pt x="3706152" y="773036"/>
                  </a:lnTo>
                  <a:cubicBezTo>
                    <a:pt x="3708438" y="800277"/>
                    <a:pt x="3711676" y="827330"/>
                    <a:pt x="3714152" y="854380"/>
                  </a:cubicBezTo>
                  <a:cubicBezTo>
                    <a:pt x="3716438" y="878957"/>
                    <a:pt x="3717200" y="903723"/>
                    <a:pt x="3745205" y="915344"/>
                  </a:cubicBezTo>
                  <a:cubicBezTo>
                    <a:pt x="3749587" y="917060"/>
                    <a:pt x="3752825" y="922774"/>
                    <a:pt x="3755683" y="927156"/>
                  </a:cubicBezTo>
                  <a:cubicBezTo>
                    <a:pt x="3799691" y="994786"/>
                    <a:pt x="3798547" y="1030981"/>
                    <a:pt x="3752063" y="1097088"/>
                  </a:cubicBezTo>
                  <a:cubicBezTo>
                    <a:pt x="3747301" y="1103946"/>
                    <a:pt x="3743871" y="1118614"/>
                    <a:pt x="3747681" y="1123186"/>
                  </a:cubicBezTo>
                  <a:cubicBezTo>
                    <a:pt x="3763493" y="1142618"/>
                    <a:pt x="3770542" y="1162954"/>
                    <a:pt x="3772400" y="1184029"/>
                  </a:cubicBezTo>
                  <a:cubicBezTo>
                    <a:pt x="3770542" y="1162954"/>
                    <a:pt x="3763494" y="1142617"/>
                    <a:pt x="3747682" y="1123185"/>
                  </a:cubicBezTo>
                  <a:cubicBezTo>
                    <a:pt x="3743872" y="1118613"/>
                    <a:pt x="3747302" y="1103945"/>
                    <a:pt x="3752064" y="1097087"/>
                  </a:cubicBezTo>
                  <a:cubicBezTo>
                    <a:pt x="3798548" y="1030980"/>
                    <a:pt x="3799692" y="994785"/>
                    <a:pt x="3755684" y="927155"/>
                  </a:cubicBezTo>
                  <a:cubicBezTo>
                    <a:pt x="3752826" y="922773"/>
                    <a:pt x="3749588" y="917059"/>
                    <a:pt x="3745206" y="915343"/>
                  </a:cubicBezTo>
                  <a:cubicBezTo>
                    <a:pt x="3717200" y="903722"/>
                    <a:pt x="3716438" y="878956"/>
                    <a:pt x="3714152" y="854379"/>
                  </a:cubicBezTo>
                  <a:close/>
                  <a:moveTo>
                    <a:pt x="3761553" y="517851"/>
                  </a:moveTo>
                  <a:lnTo>
                    <a:pt x="3752635" y="556048"/>
                  </a:lnTo>
                  <a:cubicBezTo>
                    <a:pt x="3750539" y="564049"/>
                    <a:pt x="3745015" y="572623"/>
                    <a:pt x="3746157" y="580051"/>
                  </a:cubicBezTo>
                  <a:cubicBezTo>
                    <a:pt x="3749491" y="601579"/>
                    <a:pt x="3747062" y="622201"/>
                    <a:pt x="3742776" y="642538"/>
                  </a:cubicBezTo>
                  <a:lnTo>
                    <a:pt x="3730253" y="694928"/>
                  </a:lnTo>
                  <a:lnTo>
                    <a:pt x="3742777" y="642537"/>
                  </a:lnTo>
                  <a:cubicBezTo>
                    <a:pt x="3747063" y="622201"/>
                    <a:pt x="3749492" y="601578"/>
                    <a:pt x="3746158" y="580050"/>
                  </a:cubicBezTo>
                  <a:cubicBezTo>
                    <a:pt x="3745016" y="572622"/>
                    <a:pt x="3750540" y="564048"/>
                    <a:pt x="3752636" y="556047"/>
                  </a:cubicBezTo>
                  <a:close/>
                  <a:moveTo>
                    <a:pt x="3774848" y="298169"/>
                  </a:moveTo>
                  <a:lnTo>
                    <a:pt x="3760065" y="313534"/>
                  </a:lnTo>
                  <a:cubicBezTo>
                    <a:pt x="3755873" y="316390"/>
                    <a:pt x="3758159" y="330299"/>
                    <a:pt x="3759493" y="338871"/>
                  </a:cubicBezTo>
                  <a:lnTo>
                    <a:pt x="3759500" y="338900"/>
                  </a:lnTo>
                  <a:lnTo>
                    <a:pt x="3769400" y="395640"/>
                  </a:lnTo>
                  <a:lnTo>
                    <a:pt x="3765590" y="367328"/>
                  </a:lnTo>
                  <a:lnTo>
                    <a:pt x="3759500" y="338900"/>
                  </a:lnTo>
                  <a:lnTo>
                    <a:pt x="3759494" y="338870"/>
                  </a:lnTo>
                  <a:cubicBezTo>
                    <a:pt x="3758160" y="330298"/>
                    <a:pt x="3755874" y="316389"/>
                    <a:pt x="3760066" y="313533"/>
                  </a:cubicBezTo>
                  <a:close/>
                  <a:moveTo>
                    <a:pt x="3782393" y="281568"/>
                  </a:moveTo>
                  <a:lnTo>
                    <a:pt x="3777498" y="295415"/>
                  </a:lnTo>
                  <a:lnTo>
                    <a:pt x="3777499" y="295415"/>
                  </a:lnTo>
                  <a:close/>
                  <a:moveTo>
                    <a:pt x="3769073" y="24486"/>
                  </a:moveTo>
                  <a:lnTo>
                    <a:pt x="3766810" y="74129"/>
                  </a:lnTo>
                  <a:cubicBezTo>
                    <a:pt x="3767733" y="91492"/>
                    <a:pt x="3770043" y="108703"/>
                    <a:pt x="3772734" y="125861"/>
                  </a:cubicBezTo>
                  <a:lnTo>
                    <a:pt x="3777129" y="153387"/>
                  </a:lnTo>
                  <a:lnTo>
                    <a:pt x="3785402" y="228944"/>
                  </a:lnTo>
                  <a:lnTo>
                    <a:pt x="3780943" y="177271"/>
                  </a:lnTo>
                  <a:lnTo>
                    <a:pt x="3777129" y="153387"/>
                  </a:lnTo>
                  <a:lnTo>
                    <a:pt x="3776930" y="151569"/>
                  </a:lnTo>
                  <a:cubicBezTo>
                    <a:pt x="3772700" y="125876"/>
                    <a:pt x="3768195" y="100174"/>
                    <a:pt x="3766811" y="74129"/>
                  </a:cubicBezTo>
                  <a:close/>
                  <a:moveTo>
                    <a:pt x="3766492" y="0"/>
                  </a:moveTo>
                  <a:lnTo>
                    <a:pt x="4230600" y="0"/>
                  </a:lnTo>
                  <a:lnTo>
                    <a:pt x="4229473" y="2817"/>
                  </a:lnTo>
                  <a:cubicBezTo>
                    <a:pt x="4221092" y="21486"/>
                    <a:pt x="4218423" y="43012"/>
                    <a:pt x="4215375" y="63587"/>
                  </a:cubicBezTo>
                  <a:cubicBezTo>
                    <a:pt x="4209851" y="101308"/>
                    <a:pt x="4206421" y="139219"/>
                    <a:pt x="4201468" y="176939"/>
                  </a:cubicBezTo>
                  <a:cubicBezTo>
                    <a:pt x="4200325" y="184941"/>
                    <a:pt x="4198231" y="194085"/>
                    <a:pt x="4193466" y="200182"/>
                  </a:cubicBezTo>
                  <a:cubicBezTo>
                    <a:pt x="4161461" y="241901"/>
                    <a:pt x="4152508" y="292579"/>
                    <a:pt x="4155554" y="340774"/>
                  </a:cubicBezTo>
                  <a:cubicBezTo>
                    <a:pt x="4157843" y="378686"/>
                    <a:pt x="4159557" y="415835"/>
                    <a:pt x="4156319" y="453364"/>
                  </a:cubicBezTo>
                  <a:cubicBezTo>
                    <a:pt x="4156127" y="456222"/>
                    <a:pt x="4156509" y="460032"/>
                    <a:pt x="4158033" y="462126"/>
                  </a:cubicBezTo>
                  <a:cubicBezTo>
                    <a:pt x="4168129" y="475081"/>
                    <a:pt x="4168891" y="488607"/>
                    <a:pt x="4170605" y="505182"/>
                  </a:cubicBezTo>
                  <a:cubicBezTo>
                    <a:pt x="4173083" y="528615"/>
                    <a:pt x="4171367" y="550141"/>
                    <a:pt x="4167177" y="571860"/>
                  </a:cubicBezTo>
                  <a:cubicBezTo>
                    <a:pt x="4164129" y="587672"/>
                    <a:pt x="4157843" y="603673"/>
                    <a:pt x="4149840" y="617772"/>
                  </a:cubicBezTo>
                  <a:cubicBezTo>
                    <a:pt x="4138600" y="637392"/>
                    <a:pt x="4134220" y="656255"/>
                    <a:pt x="4149078" y="674923"/>
                  </a:cubicBezTo>
                  <a:cubicBezTo>
                    <a:pt x="4164891" y="695116"/>
                    <a:pt x="4159367" y="717977"/>
                    <a:pt x="4159937" y="740268"/>
                  </a:cubicBezTo>
                  <a:cubicBezTo>
                    <a:pt x="4160129" y="749982"/>
                    <a:pt x="4159747" y="760270"/>
                    <a:pt x="4162223" y="769605"/>
                  </a:cubicBezTo>
                  <a:cubicBezTo>
                    <a:pt x="4169273" y="796655"/>
                    <a:pt x="4179941" y="822756"/>
                    <a:pt x="4184703" y="850189"/>
                  </a:cubicBezTo>
                  <a:cubicBezTo>
                    <a:pt x="4187370" y="865430"/>
                    <a:pt x="4182607" y="882384"/>
                    <a:pt x="4179179" y="898198"/>
                  </a:cubicBezTo>
                  <a:cubicBezTo>
                    <a:pt x="4175559" y="914200"/>
                    <a:pt x="4170035" y="930011"/>
                    <a:pt x="4164319" y="945444"/>
                  </a:cubicBezTo>
                  <a:cubicBezTo>
                    <a:pt x="4160509" y="955920"/>
                    <a:pt x="4156889" y="967350"/>
                    <a:pt x="4150030" y="975733"/>
                  </a:cubicBezTo>
                  <a:cubicBezTo>
                    <a:pt x="4134410" y="994785"/>
                    <a:pt x="4131742" y="1014406"/>
                    <a:pt x="4139934" y="1036887"/>
                  </a:cubicBezTo>
                  <a:cubicBezTo>
                    <a:pt x="4141268" y="1040315"/>
                    <a:pt x="4141268" y="1044315"/>
                    <a:pt x="4141458" y="1048125"/>
                  </a:cubicBezTo>
                  <a:cubicBezTo>
                    <a:pt x="4145458" y="1109091"/>
                    <a:pt x="4147936" y="1170051"/>
                    <a:pt x="4154032" y="1230633"/>
                  </a:cubicBezTo>
                  <a:cubicBezTo>
                    <a:pt x="4156509" y="1255206"/>
                    <a:pt x="4167367" y="1278829"/>
                    <a:pt x="4174225" y="1303024"/>
                  </a:cubicBezTo>
                  <a:cubicBezTo>
                    <a:pt x="4175559" y="1307978"/>
                    <a:pt x="4177655" y="1313504"/>
                    <a:pt x="4176701" y="1318456"/>
                  </a:cubicBezTo>
                  <a:cubicBezTo>
                    <a:pt x="4167177" y="1372368"/>
                    <a:pt x="4181083" y="1422854"/>
                    <a:pt x="4199372" y="1472575"/>
                  </a:cubicBezTo>
                  <a:cubicBezTo>
                    <a:pt x="4201278" y="1477717"/>
                    <a:pt x="4200706" y="1484004"/>
                    <a:pt x="4200325" y="1489720"/>
                  </a:cubicBezTo>
                  <a:cubicBezTo>
                    <a:pt x="4198993" y="1505724"/>
                    <a:pt x="4192324" y="1523059"/>
                    <a:pt x="4196324" y="1537537"/>
                  </a:cubicBezTo>
                  <a:cubicBezTo>
                    <a:pt x="4207374" y="1576019"/>
                    <a:pt x="4220709" y="1614120"/>
                    <a:pt x="4237474" y="1650317"/>
                  </a:cubicBezTo>
                  <a:cubicBezTo>
                    <a:pt x="4254428" y="1687086"/>
                    <a:pt x="4268716" y="1721185"/>
                    <a:pt x="4251572" y="1763287"/>
                  </a:cubicBezTo>
                  <a:cubicBezTo>
                    <a:pt x="4244332" y="1781194"/>
                    <a:pt x="4249476" y="1804816"/>
                    <a:pt x="4251380" y="1825393"/>
                  </a:cubicBezTo>
                  <a:cubicBezTo>
                    <a:pt x="4252904" y="1840441"/>
                    <a:pt x="4261478" y="1854920"/>
                    <a:pt x="4261478" y="1869780"/>
                  </a:cubicBezTo>
                  <a:cubicBezTo>
                    <a:pt x="4261478" y="1909408"/>
                    <a:pt x="4271574" y="1944649"/>
                    <a:pt x="4292149" y="1978940"/>
                  </a:cubicBezTo>
                  <a:cubicBezTo>
                    <a:pt x="4300150" y="1992279"/>
                    <a:pt x="4294815" y="2013043"/>
                    <a:pt x="4296911" y="2030378"/>
                  </a:cubicBezTo>
                  <a:cubicBezTo>
                    <a:pt x="4299388" y="2048668"/>
                    <a:pt x="4301673" y="2067525"/>
                    <a:pt x="4307201" y="2085054"/>
                  </a:cubicBezTo>
                  <a:cubicBezTo>
                    <a:pt x="4321679" y="2130393"/>
                    <a:pt x="4338062" y="2175163"/>
                    <a:pt x="4353302" y="2220312"/>
                  </a:cubicBezTo>
                  <a:cubicBezTo>
                    <a:pt x="4365877" y="2257459"/>
                    <a:pt x="4355970" y="2294039"/>
                    <a:pt x="4350636" y="2330806"/>
                  </a:cubicBezTo>
                  <a:cubicBezTo>
                    <a:pt x="4347205" y="2353859"/>
                    <a:pt x="4339013" y="2375383"/>
                    <a:pt x="4351206" y="2401292"/>
                  </a:cubicBezTo>
                  <a:cubicBezTo>
                    <a:pt x="4362828" y="2426059"/>
                    <a:pt x="4360160" y="2457492"/>
                    <a:pt x="4366446" y="2485307"/>
                  </a:cubicBezTo>
                  <a:cubicBezTo>
                    <a:pt x="4371781" y="2508742"/>
                    <a:pt x="4380354" y="2531409"/>
                    <a:pt x="4388736" y="2554079"/>
                  </a:cubicBezTo>
                  <a:cubicBezTo>
                    <a:pt x="4400168" y="2584942"/>
                    <a:pt x="4412167" y="2615421"/>
                    <a:pt x="4406453" y="2649143"/>
                  </a:cubicBezTo>
                  <a:cubicBezTo>
                    <a:pt x="4399976" y="2687436"/>
                    <a:pt x="4424359" y="2713723"/>
                    <a:pt x="4440554" y="2743826"/>
                  </a:cubicBezTo>
                  <a:cubicBezTo>
                    <a:pt x="4451603" y="2764590"/>
                    <a:pt x="4459795" y="2787259"/>
                    <a:pt x="4466653" y="2809930"/>
                  </a:cubicBezTo>
                  <a:cubicBezTo>
                    <a:pt x="4475607" y="2840219"/>
                    <a:pt x="4480941" y="2871462"/>
                    <a:pt x="4489705" y="2901943"/>
                  </a:cubicBezTo>
                  <a:cubicBezTo>
                    <a:pt x="4502848" y="2948047"/>
                    <a:pt x="4513137" y="2994722"/>
                    <a:pt x="4505897" y="3042728"/>
                  </a:cubicBezTo>
                  <a:cubicBezTo>
                    <a:pt x="4502659" y="3064827"/>
                    <a:pt x="4502848" y="3085403"/>
                    <a:pt x="4507613" y="3107500"/>
                  </a:cubicBezTo>
                  <a:cubicBezTo>
                    <a:pt x="4515422" y="3143695"/>
                    <a:pt x="4516376" y="3180844"/>
                    <a:pt x="4545521" y="3209993"/>
                  </a:cubicBezTo>
                  <a:cubicBezTo>
                    <a:pt x="4555811" y="3220280"/>
                    <a:pt x="4558477" y="3238758"/>
                    <a:pt x="4563811" y="3253809"/>
                  </a:cubicBezTo>
                  <a:cubicBezTo>
                    <a:pt x="4570099" y="3271145"/>
                    <a:pt x="4566858" y="3283908"/>
                    <a:pt x="4548570" y="3293244"/>
                  </a:cubicBezTo>
                  <a:cubicBezTo>
                    <a:pt x="4540379" y="3297434"/>
                    <a:pt x="4532378" y="3309437"/>
                    <a:pt x="4531043" y="3318771"/>
                  </a:cubicBezTo>
                  <a:cubicBezTo>
                    <a:pt x="4527043" y="3346776"/>
                    <a:pt x="4532950" y="3372495"/>
                    <a:pt x="4545904" y="3399546"/>
                  </a:cubicBezTo>
                  <a:cubicBezTo>
                    <a:pt x="4558096" y="3424883"/>
                    <a:pt x="4556762" y="3456508"/>
                    <a:pt x="4561524" y="3485275"/>
                  </a:cubicBezTo>
                  <a:cubicBezTo>
                    <a:pt x="4564954" y="3505657"/>
                    <a:pt x="4572002" y="3526042"/>
                    <a:pt x="4572002" y="3546617"/>
                  </a:cubicBezTo>
                  <a:cubicBezTo>
                    <a:pt x="4572002" y="3572146"/>
                    <a:pt x="4565907" y="3597482"/>
                    <a:pt x="4563620" y="3623201"/>
                  </a:cubicBezTo>
                  <a:cubicBezTo>
                    <a:pt x="4561716" y="3643204"/>
                    <a:pt x="4562478" y="3663589"/>
                    <a:pt x="4560192" y="3683591"/>
                  </a:cubicBezTo>
                  <a:cubicBezTo>
                    <a:pt x="4558477" y="3699976"/>
                    <a:pt x="4554096" y="3716168"/>
                    <a:pt x="4550476" y="3732361"/>
                  </a:cubicBezTo>
                  <a:cubicBezTo>
                    <a:pt x="4549142" y="3738267"/>
                    <a:pt x="4543998" y="3744173"/>
                    <a:pt x="4544759" y="3749506"/>
                  </a:cubicBezTo>
                  <a:cubicBezTo>
                    <a:pt x="4552953" y="3802467"/>
                    <a:pt x="4516376" y="3840569"/>
                    <a:pt x="4500182" y="3885338"/>
                  </a:cubicBezTo>
                  <a:cubicBezTo>
                    <a:pt x="4483035" y="3932394"/>
                    <a:pt x="4456748" y="3977925"/>
                    <a:pt x="4464557" y="4030503"/>
                  </a:cubicBezTo>
                  <a:cubicBezTo>
                    <a:pt x="4469319" y="4062318"/>
                    <a:pt x="4480369" y="4092989"/>
                    <a:pt x="4487039" y="4124614"/>
                  </a:cubicBezTo>
                  <a:cubicBezTo>
                    <a:pt x="4489324" y="4135854"/>
                    <a:pt x="4488943" y="4148427"/>
                    <a:pt x="4486656" y="4159667"/>
                  </a:cubicBezTo>
                  <a:cubicBezTo>
                    <a:pt x="4476177" y="4213961"/>
                    <a:pt x="4474653" y="4267493"/>
                    <a:pt x="4491801" y="4320837"/>
                  </a:cubicBezTo>
                  <a:cubicBezTo>
                    <a:pt x="4494659" y="4329979"/>
                    <a:pt x="4497325" y="4339695"/>
                    <a:pt x="4497325" y="4349222"/>
                  </a:cubicBezTo>
                  <a:cubicBezTo>
                    <a:pt x="4497325" y="4401419"/>
                    <a:pt x="4493324" y="4452665"/>
                    <a:pt x="4474653" y="4502579"/>
                  </a:cubicBezTo>
                  <a:cubicBezTo>
                    <a:pt x="4468368" y="4519343"/>
                    <a:pt x="4472368" y="4539728"/>
                    <a:pt x="4470844" y="4558207"/>
                  </a:cubicBezTo>
                  <a:cubicBezTo>
                    <a:pt x="4469511" y="4575351"/>
                    <a:pt x="4468940" y="4592878"/>
                    <a:pt x="4464557" y="4609452"/>
                  </a:cubicBezTo>
                  <a:cubicBezTo>
                    <a:pt x="4458082" y="4633647"/>
                    <a:pt x="4457320" y="4656126"/>
                    <a:pt x="4463033" y="4681083"/>
                  </a:cubicBezTo>
                  <a:cubicBezTo>
                    <a:pt x="4468368" y="4704895"/>
                    <a:pt x="4465702" y="4730614"/>
                    <a:pt x="4465891" y="4755381"/>
                  </a:cubicBezTo>
                  <a:cubicBezTo>
                    <a:pt x="4466082" y="4783004"/>
                    <a:pt x="4466272" y="4810627"/>
                    <a:pt x="4465319" y="4838250"/>
                  </a:cubicBezTo>
                  <a:cubicBezTo>
                    <a:pt x="4464940" y="4849300"/>
                    <a:pt x="4457320" y="4861873"/>
                    <a:pt x="4460367" y="4871019"/>
                  </a:cubicBezTo>
                  <a:cubicBezTo>
                    <a:pt x="4470653" y="4900546"/>
                    <a:pt x="4458271" y="4930075"/>
                    <a:pt x="4463795" y="4959602"/>
                  </a:cubicBezTo>
                  <a:cubicBezTo>
                    <a:pt x="4466653" y="4974082"/>
                    <a:pt x="4458844" y="4990465"/>
                    <a:pt x="4458082" y="5006086"/>
                  </a:cubicBezTo>
                  <a:cubicBezTo>
                    <a:pt x="4456748" y="5031614"/>
                    <a:pt x="4457320" y="5057141"/>
                    <a:pt x="4456937" y="5082670"/>
                  </a:cubicBezTo>
                  <a:cubicBezTo>
                    <a:pt x="4456748" y="5091052"/>
                    <a:pt x="4455986" y="5099245"/>
                    <a:pt x="4455603" y="5107627"/>
                  </a:cubicBezTo>
                  <a:cubicBezTo>
                    <a:pt x="4455223" y="5115057"/>
                    <a:pt x="4453508" y="5122867"/>
                    <a:pt x="4454840" y="5129916"/>
                  </a:cubicBezTo>
                  <a:cubicBezTo>
                    <a:pt x="4459605" y="5155445"/>
                    <a:pt x="4467415" y="5180591"/>
                    <a:pt x="4470464" y="5206308"/>
                  </a:cubicBezTo>
                  <a:cubicBezTo>
                    <a:pt x="4473130" y="5228597"/>
                    <a:pt x="4469511" y="5251650"/>
                    <a:pt x="4471415" y="5274129"/>
                  </a:cubicBezTo>
                  <a:cubicBezTo>
                    <a:pt x="4474653" y="5313754"/>
                    <a:pt x="4480369" y="5353379"/>
                    <a:pt x="4483990" y="5393005"/>
                  </a:cubicBezTo>
                  <a:cubicBezTo>
                    <a:pt x="4484752" y="5401579"/>
                    <a:pt x="4479988" y="5410531"/>
                    <a:pt x="4479607" y="5419295"/>
                  </a:cubicBezTo>
                  <a:cubicBezTo>
                    <a:pt x="4478656" y="5446728"/>
                    <a:pt x="4478464" y="5474161"/>
                    <a:pt x="4477894" y="5501594"/>
                  </a:cubicBezTo>
                  <a:cubicBezTo>
                    <a:pt x="4477702" y="5517215"/>
                    <a:pt x="4478273" y="5533027"/>
                    <a:pt x="4476560" y="5548460"/>
                  </a:cubicBezTo>
                  <a:cubicBezTo>
                    <a:pt x="4474273" y="5568842"/>
                    <a:pt x="4470844" y="5587321"/>
                    <a:pt x="4485703" y="5606372"/>
                  </a:cubicBezTo>
                  <a:cubicBezTo>
                    <a:pt x="4508755" y="5635711"/>
                    <a:pt x="4499801" y="5673050"/>
                    <a:pt x="4505134" y="5706959"/>
                  </a:cubicBezTo>
                  <a:cubicBezTo>
                    <a:pt x="4506468" y="5715723"/>
                    <a:pt x="4506659" y="5724678"/>
                    <a:pt x="4508183" y="5733440"/>
                  </a:cubicBezTo>
                  <a:cubicBezTo>
                    <a:pt x="4511041" y="5749634"/>
                    <a:pt x="4514279" y="5765635"/>
                    <a:pt x="4517519" y="5781830"/>
                  </a:cubicBezTo>
                  <a:cubicBezTo>
                    <a:pt x="4518089" y="5784686"/>
                    <a:pt x="4518281" y="5787924"/>
                    <a:pt x="4519234" y="5790592"/>
                  </a:cubicBezTo>
                  <a:cubicBezTo>
                    <a:pt x="4527233" y="5815169"/>
                    <a:pt x="4536378" y="5839361"/>
                    <a:pt x="4542855" y="5864318"/>
                  </a:cubicBezTo>
                  <a:cubicBezTo>
                    <a:pt x="4546095" y="5876511"/>
                    <a:pt x="4546476" y="5890037"/>
                    <a:pt x="4544759" y="5902610"/>
                  </a:cubicBezTo>
                  <a:cubicBezTo>
                    <a:pt x="4539808" y="5939377"/>
                    <a:pt x="4537712" y="5975764"/>
                    <a:pt x="4544951" y="6012723"/>
                  </a:cubicBezTo>
                  <a:cubicBezTo>
                    <a:pt x="4547808" y="6027392"/>
                    <a:pt x="4543045" y="6043776"/>
                    <a:pt x="4541332" y="6059397"/>
                  </a:cubicBezTo>
                  <a:cubicBezTo>
                    <a:pt x="4536759" y="6096736"/>
                    <a:pt x="4531805" y="6134075"/>
                    <a:pt x="4527426" y="6171605"/>
                  </a:cubicBezTo>
                  <a:cubicBezTo>
                    <a:pt x="4524758" y="6195037"/>
                    <a:pt x="4523234" y="6218660"/>
                    <a:pt x="4520568" y="6242093"/>
                  </a:cubicBezTo>
                  <a:cubicBezTo>
                    <a:pt x="4517327" y="6269144"/>
                    <a:pt x="4512375" y="6296005"/>
                    <a:pt x="4509706" y="6323058"/>
                  </a:cubicBezTo>
                  <a:cubicBezTo>
                    <a:pt x="4506659" y="6353919"/>
                    <a:pt x="4506089" y="6384972"/>
                    <a:pt x="4502848" y="6415833"/>
                  </a:cubicBezTo>
                  <a:cubicBezTo>
                    <a:pt x="4496563" y="6472225"/>
                    <a:pt x="4489132" y="6528424"/>
                    <a:pt x="4482084" y="6584812"/>
                  </a:cubicBezTo>
                  <a:cubicBezTo>
                    <a:pt x="4475226" y="6639488"/>
                    <a:pt x="4469129" y="6694164"/>
                    <a:pt x="4460557" y="6748458"/>
                  </a:cubicBezTo>
                  <a:cubicBezTo>
                    <a:pt x="4456937" y="6771319"/>
                    <a:pt x="4447030" y="6793035"/>
                    <a:pt x="4441507" y="6815516"/>
                  </a:cubicBezTo>
                  <a:lnTo>
                    <a:pt x="4431806" y="6858001"/>
                  </a:lnTo>
                  <a:lnTo>
                    <a:pt x="4259554" y="6858001"/>
                  </a:lnTo>
                  <a:lnTo>
                    <a:pt x="4259554" y="6858002"/>
                  </a:lnTo>
                  <a:lnTo>
                    <a:pt x="0" y="6858002"/>
                  </a:lnTo>
                  <a:lnTo>
                    <a:pt x="0" y="2"/>
                  </a:lnTo>
                  <a:lnTo>
                    <a:pt x="3766492" y="1"/>
                  </a:lnTo>
                  <a:lnTo>
                    <a:pt x="3769210" y="21486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1BCD9601-1F44-4E40-998C-1B256DAE94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697284" y="-1"/>
              <a:ext cx="884241" cy="6858002"/>
              <a:chOff x="3697284" y="-1"/>
              <a:chExt cx="884241" cy="6858002"/>
            </a:xfrm>
          </p:grpSpPr>
          <p:grpSp>
            <p:nvGrpSpPr>
              <p:cNvPr id="74" name="Group 73">
                <a:extLst>
                  <a:ext uri="{FF2B5EF4-FFF2-40B4-BE49-F238E27FC236}">
                    <a16:creationId xmlns:a16="http://schemas.microsoft.com/office/drawing/2014/main" id="{1A1CA4E9-12FA-47EB-8471-25E8D55152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-1"/>
                <a:ext cx="884241" cy="6858001"/>
                <a:chOff x="3697284" y="-1"/>
                <a:chExt cx="884241" cy="6858001"/>
              </a:xfrm>
              <a:solidFill>
                <a:srgbClr val="FFFFFF"/>
              </a:solidFill>
              <a:effectLst/>
            </p:grpSpPr>
            <p:sp>
              <p:nvSpPr>
                <p:cNvPr id="78" name="Freeform: Shape 77">
                  <a:extLst>
                    <a:ext uri="{FF2B5EF4-FFF2-40B4-BE49-F238E27FC236}">
                      <a16:creationId xmlns:a16="http://schemas.microsoft.com/office/drawing/2014/main" id="{E13A9BF0-334C-4457-A635-9CA4877EAAF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Freeform: Shape 78">
                  <a:extLst>
                    <a:ext uri="{FF2B5EF4-FFF2-40B4-BE49-F238E27FC236}">
                      <a16:creationId xmlns:a16="http://schemas.microsoft.com/office/drawing/2014/main" id="{FF05821A-8598-44E4-A18C-538D5331E45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5" name="Group 74">
                <a:extLst>
                  <a:ext uri="{FF2B5EF4-FFF2-40B4-BE49-F238E27FC236}">
                    <a16:creationId xmlns:a16="http://schemas.microsoft.com/office/drawing/2014/main" id="{8A4ECC81-E17F-4F87-9A0B-398363A864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0"/>
                <a:ext cx="884241" cy="6858001"/>
                <a:chOff x="3697284" y="-1"/>
                <a:chExt cx="884241" cy="6858001"/>
              </a:xfrm>
              <a:blipFill>
                <a:blip r:embed="rId3">
                  <a:alphaModFix amt="57000"/>
                </a:blip>
                <a:tile tx="0" ty="0" sx="100000" sy="100000" flip="none" algn="tl"/>
              </a:blipFill>
              <a:effectLst/>
            </p:grpSpPr>
            <p:sp>
              <p:nvSpPr>
                <p:cNvPr id="76" name="Freeform: Shape 75">
                  <a:extLst>
                    <a:ext uri="{FF2B5EF4-FFF2-40B4-BE49-F238E27FC236}">
                      <a16:creationId xmlns:a16="http://schemas.microsoft.com/office/drawing/2014/main" id="{1FBBD7D8-A895-40D0-A53D-DEDF495B2F1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7" name="Freeform: Shape 76">
                  <a:extLst>
                    <a:ext uri="{FF2B5EF4-FFF2-40B4-BE49-F238E27FC236}">
                      <a16:creationId xmlns:a16="http://schemas.microsoft.com/office/drawing/2014/main" id="{BA602493-BC70-48CF-BDBA-88A86622742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4619971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82E9B4C7-CDF8-486A-9A6A-B61ADE610A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8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61757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7E2BDD1B-FFFC-4C9F-A047-7E043F157F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48" b="17766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44706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9389D3E0-BA02-41D3-B2AC-8FD6AA8939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E3535E-03BE-4891-AE3F-AD74D1E71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9"/>
            <a:ext cx="3966463" cy="55719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z="5200" dirty="0"/>
              <a:t>Теория ценностей </a:t>
            </a:r>
            <a:r>
              <a:rPr lang="ru-RU" sz="5200" dirty="0" err="1"/>
              <a:t>Ш.Шварца</a:t>
            </a:r>
            <a:endParaRPr lang="en-US" sz="5200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EF06C55B-1DC4-486D-BEA3-F38A064155C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664" b="-3"/>
          <a:stretch/>
        </p:blipFill>
        <p:spPr bwMode="auto">
          <a:xfrm>
            <a:off x="5176911" y="720190"/>
            <a:ext cx="6833848" cy="5584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78144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DDA8CE9-E0A6-4FF2-823D-D0860760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1195564-33B9-434B-9641-764F5905A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18C537-E336-47C4-836B-C342A230F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52475" y="1"/>
            <a:ext cx="4262009" cy="2602764"/>
            <a:chOff x="6867015" y="-1"/>
            <a:chExt cx="5324985" cy="3251912"/>
          </a:xfrm>
          <a:solidFill>
            <a:schemeClr val="accent5">
              <a:alpha val="5000"/>
            </a:schemeClr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481F97D2-9A0D-4CA5-B9AF-27B558BCF1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6678A47C-892D-47C9-A5D8-F8860B1B05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D9E8FDFA-59ED-4D6F-BA20-10CDF8436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958D9A5-8003-4D92-8C05-787C630F75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5A1259D8-0C3A-4069-A22F-537BBBB61A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60995" y="62352"/>
            <a:ext cx="6028697" cy="6795648"/>
            <a:chOff x="6160995" y="62352"/>
            <a:chExt cx="6028697" cy="6795648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90700B4-CEB5-450F-9EA7-95E355B503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82080" y="81632"/>
              <a:ext cx="6007612" cy="6776368"/>
            </a:xfrm>
            <a:custGeom>
              <a:avLst/>
              <a:gdLst>
                <a:gd name="connsiteX0" fmla="*/ 4493599 w 6007612"/>
                <a:gd name="connsiteY0" fmla="*/ 0 h 6797829"/>
                <a:gd name="connsiteX1" fmla="*/ 5981837 w 6007612"/>
                <a:gd name="connsiteY1" fmla="*/ 314220 h 6797829"/>
                <a:gd name="connsiteX2" fmla="*/ 6007612 w 6007612"/>
                <a:gd name="connsiteY2" fmla="*/ 327088 h 6797829"/>
                <a:gd name="connsiteX3" fmla="*/ 6007612 w 6007612"/>
                <a:gd name="connsiteY3" fmla="*/ 1316637 h 6797829"/>
                <a:gd name="connsiteX4" fmla="*/ 5852405 w 6007612"/>
                <a:gd name="connsiteY4" fmla="*/ 1209899 h 6797829"/>
                <a:gd name="connsiteX5" fmla="*/ 5622498 w 6007612"/>
                <a:gd name="connsiteY5" fmla="*/ 1086619 h 6797829"/>
                <a:gd name="connsiteX6" fmla="*/ 4493032 w 6007612"/>
                <a:gd name="connsiteY6" fmla="*/ 851533 h 6797829"/>
                <a:gd name="connsiteX7" fmla="*/ 3155579 w 6007612"/>
                <a:gd name="connsiteY7" fmla="*/ 1108326 h 6797829"/>
                <a:gd name="connsiteX8" fmla="*/ 1963832 w 6007612"/>
                <a:gd name="connsiteY8" fmla="*/ 1817700 h 6797829"/>
                <a:gd name="connsiteX9" fmla="*/ 1144646 w 6007612"/>
                <a:gd name="connsiteY9" fmla="*/ 2832814 h 6797829"/>
                <a:gd name="connsiteX10" fmla="*/ 851249 w 6007612"/>
                <a:gd name="connsiteY10" fmla="*/ 3998599 h 6797829"/>
                <a:gd name="connsiteX11" fmla="*/ 1336319 w 6007612"/>
                <a:gd name="connsiteY11" fmla="*/ 5057837 h 6797829"/>
                <a:gd name="connsiteX12" fmla="*/ 1597084 w 6007612"/>
                <a:gd name="connsiteY12" fmla="*/ 5424583 h 6797829"/>
                <a:gd name="connsiteX13" fmla="*/ 2591910 w 6007612"/>
                <a:gd name="connsiteY13" fmla="*/ 6440122 h 6797829"/>
                <a:gd name="connsiteX14" fmla="*/ 3899854 w 6007612"/>
                <a:gd name="connsiteY14" fmla="*/ 6780621 h 6797829"/>
                <a:gd name="connsiteX15" fmla="*/ 4741172 w 6007612"/>
                <a:gd name="connsiteY15" fmla="*/ 6563979 h 6797829"/>
                <a:gd name="connsiteX16" fmla="*/ 5649171 w 6007612"/>
                <a:gd name="connsiteY16" fmla="*/ 5938452 h 6797829"/>
                <a:gd name="connsiteX17" fmla="*/ 5873475 w 6007612"/>
                <a:gd name="connsiteY17" fmla="*/ 5764656 h 6797829"/>
                <a:gd name="connsiteX18" fmla="*/ 6007612 w 6007612"/>
                <a:gd name="connsiteY18" fmla="*/ 5660343 h 6797829"/>
                <a:gd name="connsiteX19" fmla="*/ 6007612 w 6007612"/>
                <a:gd name="connsiteY19" fmla="*/ 6737454 h 6797829"/>
                <a:gd name="connsiteX20" fmla="*/ 5929386 w 6007612"/>
                <a:gd name="connsiteY20" fmla="*/ 6797829 h 6797829"/>
                <a:gd name="connsiteX21" fmla="*/ 1656512 w 6007612"/>
                <a:gd name="connsiteY21" fmla="*/ 6797829 h 6797829"/>
                <a:gd name="connsiteX22" fmla="*/ 1630254 w 6007612"/>
                <a:gd name="connsiteY22" fmla="*/ 6775222 h 6797829"/>
                <a:gd name="connsiteX23" fmla="*/ 892250 w 6007612"/>
                <a:gd name="connsiteY23" fmla="*/ 5902700 h 6797829"/>
                <a:gd name="connsiteX24" fmla="*/ 0 w 6007612"/>
                <a:gd name="connsiteY24" fmla="*/ 3998599 h 6797829"/>
                <a:gd name="connsiteX25" fmla="*/ 4493032 w 6007612"/>
                <a:gd name="connsiteY25" fmla="*/ 285 h 679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007612" h="6797829">
                  <a:moveTo>
                    <a:pt x="4493599" y="0"/>
                  </a:moveTo>
                  <a:cubicBezTo>
                    <a:pt x="5048011" y="0"/>
                    <a:pt x="5546284" y="111886"/>
                    <a:pt x="5981837" y="314220"/>
                  </a:cubicBezTo>
                  <a:lnTo>
                    <a:pt x="6007612" y="327088"/>
                  </a:lnTo>
                  <a:lnTo>
                    <a:pt x="6007612" y="1316637"/>
                  </a:lnTo>
                  <a:lnTo>
                    <a:pt x="5852405" y="1209899"/>
                  </a:lnTo>
                  <a:cubicBezTo>
                    <a:pt x="5778266" y="1164709"/>
                    <a:pt x="5701526" y="1123535"/>
                    <a:pt x="5622498" y="1086619"/>
                  </a:cubicBezTo>
                  <a:cubicBezTo>
                    <a:pt x="5286822" y="930699"/>
                    <a:pt x="4906882" y="851533"/>
                    <a:pt x="4493032" y="851533"/>
                  </a:cubicBezTo>
                  <a:cubicBezTo>
                    <a:pt x="4056201" y="851533"/>
                    <a:pt x="3593263" y="940631"/>
                    <a:pt x="3155579" y="1108326"/>
                  </a:cubicBezTo>
                  <a:cubicBezTo>
                    <a:pt x="2721215" y="1275979"/>
                    <a:pt x="2318305" y="1515819"/>
                    <a:pt x="1963832" y="1817700"/>
                  </a:cubicBezTo>
                  <a:cubicBezTo>
                    <a:pt x="1617657" y="2114360"/>
                    <a:pt x="1334332" y="2465358"/>
                    <a:pt x="1144646" y="2832814"/>
                  </a:cubicBezTo>
                  <a:cubicBezTo>
                    <a:pt x="950561" y="3210060"/>
                    <a:pt x="851249" y="3602202"/>
                    <a:pt x="851249" y="3998599"/>
                  </a:cubicBezTo>
                  <a:cubicBezTo>
                    <a:pt x="851249" y="4377547"/>
                    <a:pt x="999792" y="4597311"/>
                    <a:pt x="1336319" y="5057837"/>
                  </a:cubicBezTo>
                  <a:cubicBezTo>
                    <a:pt x="1420450" y="5173181"/>
                    <a:pt x="1507419" y="5292497"/>
                    <a:pt x="1597084" y="5424583"/>
                  </a:cubicBezTo>
                  <a:cubicBezTo>
                    <a:pt x="1914175" y="5891917"/>
                    <a:pt x="2239493" y="6224189"/>
                    <a:pt x="2591910" y="6440122"/>
                  </a:cubicBezTo>
                  <a:cubicBezTo>
                    <a:pt x="2965467" y="6669393"/>
                    <a:pt x="3393219" y="6780621"/>
                    <a:pt x="3899854" y="6780621"/>
                  </a:cubicBezTo>
                  <a:cubicBezTo>
                    <a:pt x="4187861" y="6780621"/>
                    <a:pt x="4454583" y="6711812"/>
                    <a:pt x="4741172" y="6563979"/>
                  </a:cubicBezTo>
                  <a:cubicBezTo>
                    <a:pt x="5034852" y="6412173"/>
                    <a:pt x="5326263" y="6190848"/>
                    <a:pt x="5649171" y="5938452"/>
                  </a:cubicBezTo>
                  <a:cubicBezTo>
                    <a:pt x="5724931" y="5879291"/>
                    <a:pt x="5800409" y="5821406"/>
                    <a:pt x="5873475" y="5764656"/>
                  </a:cubicBezTo>
                  <a:lnTo>
                    <a:pt x="6007612" y="5660343"/>
                  </a:lnTo>
                  <a:lnTo>
                    <a:pt x="6007612" y="6737454"/>
                  </a:lnTo>
                  <a:lnTo>
                    <a:pt x="5929386" y="6797829"/>
                  </a:lnTo>
                  <a:lnTo>
                    <a:pt x="1656512" y="6797829"/>
                  </a:lnTo>
                  <a:lnTo>
                    <a:pt x="1630254" y="6775222"/>
                  </a:lnTo>
                  <a:cubicBezTo>
                    <a:pt x="1360562" y="6528765"/>
                    <a:pt x="1117699" y="6235219"/>
                    <a:pt x="892250" y="5902700"/>
                  </a:cubicBezTo>
                  <a:cubicBezTo>
                    <a:pt x="459249" y="5264548"/>
                    <a:pt x="0" y="4826722"/>
                    <a:pt x="0" y="3998599"/>
                  </a:cubicBezTo>
                  <a:cubicBezTo>
                    <a:pt x="0" y="1790460"/>
                    <a:pt x="2262336" y="285"/>
                    <a:pt x="4493032" y="2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0582300F-F646-4FC3-94FC-0582F4B5E0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60995" y="62352"/>
              <a:ext cx="6028697" cy="6795648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FBB8E8B8-1900-4326-8858-F375F5D8A0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63721" y="81632"/>
              <a:ext cx="6025971" cy="6776368"/>
            </a:xfrm>
            <a:custGeom>
              <a:avLst/>
              <a:gdLst>
                <a:gd name="connsiteX0" fmla="*/ 6025971 w 6025971"/>
                <a:gd name="connsiteY0" fmla="*/ 5825635 h 6797829"/>
                <a:gd name="connsiteX1" fmla="*/ 6025971 w 6025971"/>
                <a:gd name="connsiteY1" fmla="*/ 6723285 h 6797829"/>
                <a:gd name="connsiteX2" fmla="*/ 5929386 w 6025971"/>
                <a:gd name="connsiteY2" fmla="*/ 6797829 h 6797829"/>
                <a:gd name="connsiteX3" fmla="*/ 4560411 w 6025971"/>
                <a:gd name="connsiteY3" fmla="*/ 6797829 h 6797829"/>
                <a:gd name="connsiteX4" fmla="*/ 4597731 w 6025971"/>
                <a:gd name="connsiteY4" fmla="*/ 6785305 h 6797829"/>
                <a:gd name="connsiteX5" fmla="*/ 5736707 w 6025971"/>
                <a:gd name="connsiteY5" fmla="*/ 6050108 h 6797829"/>
                <a:gd name="connsiteX6" fmla="*/ 5960301 w 6025971"/>
                <a:gd name="connsiteY6" fmla="*/ 5876738 h 6797829"/>
                <a:gd name="connsiteX7" fmla="*/ 4493599 w 6025971"/>
                <a:gd name="connsiteY7" fmla="*/ 0 h 6797829"/>
                <a:gd name="connsiteX8" fmla="*/ 5981837 w 6025971"/>
                <a:gd name="connsiteY8" fmla="*/ 314220 h 6797829"/>
                <a:gd name="connsiteX9" fmla="*/ 6025971 w 6025971"/>
                <a:gd name="connsiteY9" fmla="*/ 336254 h 6797829"/>
                <a:gd name="connsiteX10" fmla="*/ 6025971 w 6025971"/>
                <a:gd name="connsiteY10" fmla="*/ 1157325 h 6797829"/>
                <a:gd name="connsiteX11" fmla="*/ 5925889 w 6025971"/>
                <a:gd name="connsiteY11" fmla="*/ 1088522 h 6797829"/>
                <a:gd name="connsiteX12" fmla="*/ 5682227 w 6025971"/>
                <a:gd name="connsiteY12" fmla="*/ 957939 h 6797829"/>
                <a:gd name="connsiteX13" fmla="*/ 4493032 w 6025971"/>
                <a:gd name="connsiteY13" fmla="*/ 709658 h 6797829"/>
                <a:gd name="connsiteX14" fmla="*/ 3104646 w 6025971"/>
                <a:gd name="connsiteY14" fmla="*/ 976666 h 6797829"/>
                <a:gd name="connsiteX15" fmla="*/ 1871612 w 6025971"/>
                <a:gd name="connsiteY15" fmla="*/ 1710017 h 6797829"/>
                <a:gd name="connsiteX16" fmla="*/ 1018661 w 6025971"/>
                <a:gd name="connsiteY16" fmla="*/ 2767694 h 6797829"/>
                <a:gd name="connsiteX17" fmla="*/ 709374 w 6025971"/>
                <a:gd name="connsiteY17" fmla="*/ 3998599 h 6797829"/>
                <a:gd name="connsiteX18" fmla="*/ 1221258 w 6025971"/>
                <a:gd name="connsiteY18" fmla="*/ 5141684 h 6797829"/>
                <a:gd name="connsiteX19" fmla="*/ 1479187 w 6025971"/>
                <a:gd name="connsiteY19" fmla="*/ 5504459 h 6797829"/>
                <a:gd name="connsiteX20" fmla="*/ 3021272 w 6025971"/>
                <a:gd name="connsiteY20" fmla="*/ 6793670 h 6797829"/>
                <a:gd name="connsiteX21" fmla="*/ 3035805 w 6025971"/>
                <a:gd name="connsiteY21" fmla="*/ 6797829 h 6797829"/>
                <a:gd name="connsiteX22" fmla="*/ 1656512 w 6025971"/>
                <a:gd name="connsiteY22" fmla="*/ 6797829 h 6797829"/>
                <a:gd name="connsiteX23" fmla="*/ 1630254 w 6025971"/>
                <a:gd name="connsiteY23" fmla="*/ 6775222 h 6797829"/>
                <a:gd name="connsiteX24" fmla="*/ 892250 w 6025971"/>
                <a:gd name="connsiteY24" fmla="*/ 5902700 h 6797829"/>
                <a:gd name="connsiteX25" fmla="*/ 0 w 6025971"/>
                <a:gd name="connsiteY25" fmla="*/ 3998599 h 6797829"/>
                <a:gd name="connsiteX26" fmla="*/ 4493032 w 6025971"/>
                <a:gd name="connsiteY26" fmla="*/ 285 h 679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025971" h="6797829">
                  <a:moveTo>
                    <a:pt x="6025971" y="5825635"/>
                  </a:moveTo>
                  <a:lnTo>
                    <a:pt x="6025971" y="6723285"/>
                  </a:lnTo>
                  <a:lnTo>
                    <a:pt x="5929386" y="6797829"/>
                  </a:lnTo>
                  <a:lnTo>
                    <a:pt x="4560411" y="6797829"/>
                  </a:lnTo>
                  <a:lnTo>
                    <a:pt x="4597731" y="6785305"/>
                  </a:lnTo>
                  <a:cubicBezTo>
                    <a:pt x="4964953" y="6637825"/>
                    <a:pt x="5315251" y="6379435"/>
                    <a:pt x="5736707" y="6050108"/>
                  </a:cubicBezTo>
                  <a:cubicBezTo>
                    <a:pt x="5812043" y="5991230"/>
                    <a:pt x="5887377" y="5933488"/>
                    <a:pt x="5960301" y="5876738"/>
                  </a:cubicBezTo>
                  <a:close/>
                  <a:moveTo>
                    <a:pt x="4493599" y="0"/>
                  </a:moveTo>
                  <a:cubicBezTo>
                    <a:pt x="5048011" y="0"/>
                    <a:pt x="5546284" y="111886"/>
                    <a:pt x="5981837" y="314220"/>
                  </a:cubicBezTo>
                  <a:lnTo>
                    <a:pt x="6025971" y="336254"/>
                  </a:lnTo>
                  <a:lnTo>
                    <a:pt x="6025971" y="1157325"/>
                  </a:lnTo>
                  <a:lnTo>
                    <a:pt x="5925889" y="1088522"/>
                  </a:lnTo>
                  <a:cubicBezTo>
                    <a:pt x="5847314" y="1040649"/>
                    <a:pt x="5765982" y="997036"/>
                    <a:pt x="5682227" y="957939"/>
                  </a:cubicBezTo>
                  <a:cubicBezTo>
                    <a:pt x="5327823" y="793222"/>
                    <a:pt x="4927595" y="709658"/>
                    <a:pt x="4493032" y="709658"/>
                  </a:cubicBezTo>
                  <a:cubicBezTo>
                    <a:pt x="4031940" y="709658"/>
                    <a:pt x="3564888" y="799465"/>
                    <a:pt x="3104646" y="976666"/>
                  </a:cubicBezTo>
                  <a:cubicBezTo>
                    <a:pt x="2655243" y="1149867"/>
                    <a:pt x="2238358" y="1397822"/>
                    <a:pt x="1871612" y="1710017"/>
                  </a:cubicBezTo>
                  <a:cubicBezTo>
                    <a:pt x="1506427" y="2022852"/>
                    <a:pt x="1219414" y="2378815"/>
                    <a:pt x="1018661" y="2767694"/>
                  </a:cubicBezTo>
                  <a:cubicBezTo>
                    <a:pt x="813368" y="3165227"/>
                    <a:pt x="709374" y="3579358"/>
                    <a:pt x="709374" y="3998599"/>
                  </a:cubicBezTo>
                  <a:cubicBezTo>
                    <a:pt x="709374" y="4421103"/>
                    <a:pt x="875510" y="4667680"/>
                    <a:pt x="1221258" y="5141684"/>
                  </a:cubicBezTo>
                  <a:cubicBezTo>
                    <a:pt x="1304681" y="5256035"/>
                    <a:pt x="1390941" y="5374217"/>
                    <a:pt x="1479187" y="5504459"/>
                  </a:cubicBezTo>
                  <a:cubicBezTo>
                    <a:pt x="1942790" y="6187719"/>
                    <a:pt x="2430063" y="6601673"/>
                    <a:pt x="3021272" y="6793670"/>
                  </a:cubicBezTo>
                  <a:lnTo>
                    <a:pt x="3035805" y="6797829"/>
                  </a:lnTo>
                  <a:lnTo>
                    <a:pt x="1656512" y="6797829"/>
                  </a:lnTo>
                  <a:lnTo>
                    <a:pt x="1630254" y="6775222"/>
                  </a:lnTo>
                  <a:cubicBezTo>
                    <a:pt x="1360562" y="6528765"/>
                    <a:pt x="1117699" y="6235219"/>
                    <a:pt x="892250" y="5902700"/>
                  </a:cubicBezTo>
                  <a:cubicBezTo>
                    <a:pt x="459249" y="5264548"/>
                    <a:pt x="0" y="4826722"/>
                    <a:pt x="0" y="3998599"/>
                  </a:cubicBezTo>
                  <a:cubicBezTo>
                    <a:pt x="0" y="1790460"/>
                    <a:pt x="2262336" y="285"/>
                    <a:pt x="4493032" y="2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BAE2EF-9CDC-444A-808E-20C21ED933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055098"/>
            <a:ext cx="5760719" cy="474780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 Ценности и идеология (мировоззрение). Коллективистическая и индивидуалистическая идеология (мировоззрение).</a:t>
            </a:r>
            <a:b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en-US" sz="4000" kern="120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73279EF-10E8-4E2D-8708-C0F1E2BA61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42357" y="1638300"/>
            <a:ext cx="3330531" cy="3581400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US" sz="2400" kern="120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26893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D4D07B61-8C6F-49F2-9F65-E9E0A2AD06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7" r="1" b="13822"/>
          <a:stretch/>
        </p:blipFill>
        <p:spPr bwMode="auto">
          <a:xfrm>
            <a:off x="196850" y="173518"/>
            <a:ext cx="11798300" cy="651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2900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Freeform: Shape 70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DEB68040-1B0A-4890-842A-373B8C38FC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8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64465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454198F2-CEB9-49F3-81FB-19A790B2CF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5" b="-1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08538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Content Placeholder 7" descr="1374958835_1_xlarge_square.jpg">
            <a:extLst>
              <a:ext uri="{FF2B5EF4-FFF2-40B4-BE49-F238E27FC236}">
                <a16:creationId xmlns:a16="http://schemas.microsoft.com/office/drawing/2014/main" id="{798CB5BB-DC64-4EA0-8525-8D75E770757B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7" b="1450"/>
          <a:stretch/>
        </p:blipFill>
        <p:spPr>
          <a:xfrm>
            <a:off x="5182104" y="10"/>
            <a:ext cx="7009896" cy="6857990"/>
          </a:xfrm>
          <a:custGeom>
            <a:avLst/>
            <a:gdLst/>
            <a:ahLst/>
            <a:cxnLst/>
            <a:rect l="l" t="t" r="r" b="b"/>
            <a:pathLst>
              <a:path w="7009896" h="6858000">
                <a:moveTo>
                  <a:pt x="0" y="0"/>
                </a:moveTo>
                <a:lnTo>
                  <a:pt x="7009896" y="0"/>
                </a:lnTo>
                <a:lnTo>
                  <a:pt x="7009896" y="6858000"/>
                </a:lnTo>
                <a:lnTo>
                  <a:pt x="21616" y="6858000"/>
                </a:lnTo>
                <a:lnTo>
                  <a:pt x="129867" y="6647018"/>
                </a:lnTo>
                <a:cubicBezTo>
                  <a:pt x="1043295" y="4758249"/>
                  <a:pt x="1332296" y="2559611"/>
                  <a:pt x="814641" y="380651"/>
                </a:cubicBezTo>
                <a:lnTo>
                  <a:pt x="714685" y="1"/>
                </a:lnTo>
                <a:lnTo>
                  <a:pt x="0" y="1"/>
                </a:lnTo>
                <a:close/>
              </a:path>
            </a:pathLst>
          </a:custGeom>
        </p:spPr>
      </p:pic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5FDF4720-5445-47BE-89FE-E40D1AE6F6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6480073" cy="6858002"/>
          </a:xfrm>
          <a:custGeom>
            <a:avLst/>
            <a:gdLst>
              <a:gd name="connsiteX0" fmla="*/ 6130244 w 6480073"/>
              <a:gd name="connsiteY0" fmla="*/ 0 h 6858002"/>
              <a:gd name="connsiteX1" fmla="*/ 6212951 w 6480073"/>
              <a:gd name="connsiteY1" fmla="*/ 314584 h 6858002"/>
              <a:gd name="connsiteX2" fmla="*/ 5540779 w 6480073"/>
              <a:gd name="connsiteY2" fmla="*/ 6756649 h 6858002"/>
              <a:gd name="connsiteX3" fmla="*/ 5489971 w 6480073"/>
              <a:gd name="connsiteY3" fmla="*/ 6858002 h 6858002"/>
              <a:gd name="connsiteX4" fmla="*/ 0 w 6480073"/>
              <a:gd name="connsiteY4" fmla="*/ 6858002 h 6858002"/>
              <a:gd name="connsiteX5" fmla="*/ 0 w 6480073"/>
              <a:gd name="connsiteY5" fmla="*/ 0 h 68580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480073" h="6858002">
                <a:moveTo>
                  <a:pt x="6130244" y="0"/>
                </a:moveTo>
                <a:lnTo>
                  <a:pt x="6212951" y="314584"/>
                </a:lnTo>
                <a:cubicBezTo>
                  <a:pt x="6745828" y="2551616"/>
                  <a:pt x="6460994" y="4808873"/>
                  <a:pt x="5540779" y="6756649"/>
                </a:cubicBezTo>
                <a:lnTo>
                  <a:pt x="5489971" y="6858002"/>
                </a:lnTo>
                <a:lnTo>
                  <a:pt x="0" y="685800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75" name="Freeform: Shape 74">
            <a:extLst>
              <a:ext uri="{FF2B5EF4-FFF2-40B4-BE49-F238E27FC236}">
                <a16:creationId xmlns:a16="http://schemas.microsoft.com/office/drawing/2014/main" id="{AC8710B4-A815-4082-9E4F-F13A000709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249216" cy="6858001"/>
          </a:xfrm>
          <a:custGeom>
            <a:avLst/>
            <a:gdLst>
              <a:gd name="connsiteX0" fmla="*/ 0 w 6249216"/>
              <a:gd name="connsiteY0" fmla="*/ 0 h 6858001"/>
              <a:gd name="connsiteX1" fmla="*/ 5893742 w 6249216"/>
              <a:gd name="connsiteY1" fmla="*/ 1 h 6858001"/>
              <a:gd name="connsiteX2" fmla="*/ 5993697 w 6249216"/>
              <a:gd name="connsiteY2" fmla="*/ 380651 h 6858001"/>
              <a:gd name="connsiteX3" fmla="*/ 5308924 w 6249216"/>
              <a:gd name="connsiteY3" fmla="*/ 6647018 h 6858001"/>
              <a:gd name="connsiteX4" fmla="*/ 5200672 w 6249216"/>
              <a:gd name="connsiteY4" fmla="*/ 6858001 h 6858001"/>
              <a:gd name="connsiteX5" fmla="*/ 1 w 6249216"/>
              <a:gd name="connsiteY5" fmla="*/ 685800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49216" h="6858001">
                <a:moveTo>
                  <a:pt x="0" y="0"/>
                </a:moveTo>
                <a:lnTo>
                  <a:pt x="5893742" y="1"/>
                </a:lnTo>
                <a:lnTo>
                  <a:pt x="5993697" y="380651"/>
                </a:lnTo>
                <a:cubicBezTo>
                  <a:pt x="6511353" y="2559611"/>
                  <a:pt x="6222352" y="4758249"/>
                  <a:pt x="5308924" y="6647018"/>
                </a:cubicBezTo>
                <a:lnTo>
                  <a:pt x="5200672" y="6858001"/>
                </a:lnTo>
                <a:lnTo>
                  <a:pt x="1" y="685800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5F521A-FBE4-449E-A8E0-AFCB3A06A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3" y="1396289"/>
            <a:ext cx="478245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 sz="2800"/>
              <a:t>Исследования </a:t>
            </a:r>
            <a:br>
              <a:rPr lang="en-US" sz="2800"/>
            </a:br>
            <a:r>
              <a:rPr lang="en-US" sz="2800"/>
              <a:t>психологии русского человека 19 века</a:t>
            </a:r>
          </a:p>
        </p:txBody>
      </p:sp>
      <p:sp>
        <p:nvSpPr>
          <p:cNvPr id="21507" name="Content Placeholder 3">
            <a:extLst>
              <a:ext uri="{FF2B5EF4-FFF2-40B4-BE49-F238E27FC236}">
                <a16:creationId xmlns:a16="http://schemas.microsoft.com/office/drawing/2014/main" id="{CE63716B-E952-4338-AA69-78E0E705B4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04672" y="2871982"/>
            <a:ext cx="4782458" cy="318168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altLang="ru-RU" sz="1800"/>
              <a:t> Первые работы были посвящены описанию отрицательных качеств русского человека: </a:t>
            </a:r>
          </a:p>
          <a:p>
            <a:r>
              <a:rPr lang="en-US" altLang="ru-RU" sz="1800"/>
              <a:t>нелогичность</a:t>
            </a:r>
            <a:endParaRPr lang="en-US" altLang="ja-JP" sz="1800"/>
          </a:p>
          <a:p>
            <a:r>
              <a:rPr lang="en-US" altLang="ru-RU" sz="1800"/>
              <a:t>импульсивность</a:t>
            </a:r>
            <a:endParaRPr lang="en-US" altLang="ja-JP" sz="1800"/>
          </a:p>
          <a:p>
            <a:r>
              <a:rPr lang="en-US" altLang="ru-RU" sz="1800"/>
              <a:t> лень</a:t>
            </a:r>
          </a:p>
          <a:p>
            <a:r>
              <a:rPr lang="en-US" altLang="ru-RU" sz="1800"/>
              <a:t>неумение постоянно и организованно трудиться и др.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EF67A-107C-4495-803E-116AA635F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ru-RU" dirty="0"/>
              <a:t>Исследования </a:t>
            </a:r>
            <a:br>
              <a:rPr lang="ru-RU" dirty="0"/>
            </a:br>
            <a:r>
              <a:rPr lang="ru-RU" dirty="0"/>
              <a:t>психологии русского человека 19 века</a:t>
            </a:r>
          </a:p>
        </p:txBody>
      </p:sp>
      <p:sp>
        <p:nvSpPr>
          <p:cNvPr id="22531" name="Content Placeholder 3">
            <a:extLst>
              <a:ext uri="{FF2B5EF4-FFF2-40B4-BE49-F238E27FC236}">
                <a16:creationId xmlns:a16="http://schemas.microsoft.com/office/drawing/2014/main" id="{78C187D4-0212-4EF2-8DE7-657DF7E472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774826" y="1700214"/>
            <a:ext cx="3889375" cy="4681537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None/>
            </a:pPr>
            <a:r>
              <a:rPr lang="ru-RU" altLang="ru-RU" dirty="0"/>
              <a:t> Среди положительных качеств русского человека отмечают такие: 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altLang="ru-RU" dirty="0"/>
              <a:t> доброта, 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altLang="ru-RU" dirty="0"/>
              <a:t>сердечность, 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altLang="ru-RU" dirty="0"/>
              <a:t>открытость, 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altLang="ru-RU" dirty="0"/>
              <a:t>бескорыстие предпочтение духовных благ материальным</a:t>
            </a:r>
          </a:p>
        </p:txBody>
      </p:sp>
      <p:sp>
        <p:nvSpPr>
          <p:cNvPr id="22532" name="Text Placeholder 6">
            <a:extLst>
              <a:ext uri="{FF2B5EF4-FFF2-40B4-BE49-F238E27FC236}">
                <a16:creationId xmlns:a16="http://schemas.microsoft.com/office/drawing/2014/main" id="{5CBBDEFE-A99C-41CB-9E9E-62A73FFFD5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altLang="ru-RU"/>
              <a:t>Крещение Руси (988 год)</a:t>
            </a:r>
          </a:p>
        </p:txBody>
      </p:sp>
      <p:pic>
        <p:nvPicPr>
          <p:cNvPr id="22533" name="Content Placeholder 8" descr="i (4).jpg">
            <a:extLst>
              <a:ext uri="{FF2B5EF4-FFF2-40B4-BE49-F238E27FC236}">
                <a16:creationId xmlns:a16="http://schemas.microsoft.com/office/drawing/2014/main" id="{99595C11-5EC4-4891-9FBF-4409AA71239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83042" y="2505075"/>
            <a:ext cx="4829175" cy="3744912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02B70-E2CA-4A55-8672-305EA8DDF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ru-RU" dirty="0"/>
              <a:t>Психология русского человека в работах философов 19 века</a:t>
            </a:r>
          </a:p>
        </p:txBody>
      </p:sp>
      <p:sp>
        <p:nvSpPr>
          <p:cNvPr id="23555" name="Content Placeholder 3">
            <a:extLst>
              <a:ext uri="{FF2B5EF4-FFF2-40B4-BE49-F238E27FC236}">
                <a16:creationId xmlns:a16="http://schemas.microsoft.com/office/drawing/2014/main" id="{64F64A24-DDDF-4462-B581-EDB085468A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40904" y="2174875"/>
            <a:ext cx="5010634" cy="3557588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ru-RU" altLang="ru-RU" dirty="0"/>
              <a:t>Понять своеобразие национального характера русских можно только  изучив их  </a:t>
            </a:r>
            <a:r>
              <a:rPr lang="ru-RU" altLang="ru-RU" b="1" dirty="0"/>
              <a:t>идеалы и ценностные ориентации</a:t>
            </a:r>
            <a:r>
              <a:rPr lang="ru-RU" altLang="ja-JP" dirty="0"/>
              <a:t>,</a:t>
            </a:r>
            <a:r>
              <a:rPr lang="ru-RU" altLang="ru-RU" dirty="0"/>
              <a:t> </a:t>
            </a:r>
          </a:p>
          <a:p>
            <a:pPr>
              <a:buFont typeface="Arial" panose="020B0604020202020204" pitchFamily="34" charset="0"/>
              <a:buNone/>
            </a:pPr>
            <a:r>
              <a:rPr lang="ru-RU" altLang="ru-RU" dirty="0"/>
              <a:t>которые отличны от идеалов и ценностных ориентаций других этносов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FC89C1-4578-4CEC-9954-0E46BBC546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 lnSpcReduction="10000"/>
          </a:bodyPr>
          <a:lstStyle/>
          <a:p>
            <a:pPr algn="ctr">
              <a:defRPr/>
            </a:pPr>
            <a:r>
              <a:rPr lang="ru-RU" dirty="0"/>
              <a:t>Владимир Сергеевич Соловьев</a:t>
            </a:r>
          </a:p>
          <a:p>
            <a:pPr algn="ctr">
              <a:defRPr/>
            </a:pPr>
            <a:r>
              <a:rPr lang="ru-RU" dirty="0"/>
              <a:t>1853-1900</a:t>
            </a:r>
          </a:p>
        </p:txBody>
      </p:sp>
      <p:pic>
        <p:nvPicPr>
          <p:cNvPr id="23557" name="Content Placeholder 6" descr="i (5).jpg">
            <a:extLst>
              <a:ext uri="{FF2B5EF4-FFF2-40B4-BE49-F238E27FC236}">
                <a16:creationId xmlns:a16="http://schemas.microsoft.com/office/drawing/2014/main" id="{5D840828-448F-428E-956F-EF5B6AAE912A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371121" y="2505075"/>
            <a:ext cx="4469158" cy="3532781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484B7A-2BB7-4CF7-AC11-5D95A740D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ru-RU" dirty="0"/>
              <a:t>Психология русского человека в работах философов 19 века</a:t>
            </a:r>
          </a:p>
        </p:txBody>
      </p:sp>
      <p:graphicFrame>
        <p:nvGraphicFramePr>
          <p:cNvPr id="24583" name="Content Placeholder 3">
            <a:extLst>
              <a:ext uri="{FF2B5EF4-FFF2-40B4-BE49-F238E27FC236}">
                <a16:creationId xmlns:a16="http://schemas.microsoft.com/office/drawing/2014/main" id="{F8F07C37-13FF-4E9A-88D0-4F8469F85A68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836613" y="2174875"/>
          <a:ext cx="4322764" cy="3951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412509-955F-4FD7-8864-31E1A16034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 lnSpcReduction="10000"/>
          </a:bodyPr>
          <a:lstStyle/>
          <a:p>
            <a:pPr algn="ctr">
              <a:defRPr/>
            </a:pPr>
            <a:r>
              <a:rPr lang="ru-RU" dirty="0"/>
              <a:t>Владимир Сергеевич Соловьев</a:t>
            </a:r>
          </a:p>
          <a:p>
            <a:pPr algn="ctr">
              <a:defRPr/>
            </a:pPr>
            <a:r>
              <a:rPr lang="ru-RU" dirty="0"/>
              <a:t>1853-1900</a:t>
            </a:r>
          </a:p>
        </p:txBody>
      </p:sp>
      <p:pic>
        <p:nvPicPr>
          <p:cNvPr id="24581" name="Content Placeholder 6" descr="i (5).jpg">
            <a:extLst>
              <a:ext uri="{FF2B5EF4-FFF2-40B4-BE49-F238E27FC236}">
                <a16:creationId xmlns:a16="http://schemas.microsoft.com/office/drawing/2014/main" id="{7BA174AA-8569-4E88-8AEC-36216199499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2825" y="2492375"/>
            <a:ext cx="4398964" cy="3477294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37E9C-AC50-4B04-8E03-92F0EBA91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ru-RU" dirty="0"/>
              <a:t>Психология русского человека в работах философов 19 века</a:t>
            </a:r>
          </a:p>
        </p:txBody>
      </p:sp>
      <p:sp>
        <p:nvSpPr>
          <p:cNvPr id="25603" name="Content Placeholder 3">
            <a:extLst>
              <a:ext uri="{FF2B5EF4-FFF2-40B4-BE49-F238E27FC236}">
                <a16:creationId xmlns:a16="http://schemas.microsoft.com/office/drawing/2014/main" id="{EE444486-71A8-4BAA-844C-D48F8EBC99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981201" y="2174875"/>
            <a:ext cx="3178175" cy="3951288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/>
              <a:t>Идеал русского народа.</a:t>
            </a:r>
          </a:p>
          <a:p>
            <a:r>
              <a:rPr lang="ru-RU" altLang="ru-RU"/>
              <a:t> Не следование традициям как у англичан. </a:t>
            </a:r>
          </a:p>
          <a:p>
            <a:r>
              <a:rPr lang="ru-RU" altLang="ru-RU"/>
              <a:t>Не честность и порядочность, как у немцев </a:t>
            </a:r>
          </a:p>
          <a:p>
            <a:pPr>
              <a:buFont typeface="Arial" panose="020B0604020202020204" pitchFamily="34" charset="0"/>
              <a:buNone/>
            </a:pPr>
            <a:endParaRPr lang="ru-RU" altLang="ru-R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7AF83C-1439-4EC3-B8A9-AC7986E06A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 lnSpcReduction="10000"/>
          </a:bodyPr>
          <a:lstStyle/>
          <a:p>
            <a:pPr algn="ctr">
              <a:defRPr/>
            </a:pPr>
            <a:r>
              <a:rPr lang="ru-RU" dirty="0"/>
              <a:t>Владимир Сергеевич Соловьев</a:t>
            </a:r>
          </a:p>
          <a:p>
            <a:pPr algn="ctr">
              <a:defRPr/>
            </a:pPr>
            <a:r>
              <a:rPr lang="ru-RU" dirty="0"/>
              <a:t>1853-1900</a:t>
            </a:r>
          </a:p>
        </p:txBody>
      </p:sp>
      <p:pic>
        <p:nvPicPr>
          <p:cNvPr id="25605" name="Content Placeholder 6" descr="i (5).jpg">
            <a:extLst>
              <a:ext uri="{FF2B5EF4-FFF2-40B4-BE49-F238E27FC236}">
                <a16:creationId xmlns:a16="http://schemas.microsoft.com/office/drawing/2014/main" id="{A2F003FA-BBCB-4EBA-B2A5-7C8DEC42DEE3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92825" y="2492375"/>
            <a:ext cx="3735388" cy="295275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C0E45-B3E2-4264-90BD-A7DCEB79F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>
              <a:defRPr/>
            </a:pPr>
            <a:r>
              <a:rPr lang="ru-RU" dirty="0"/>
              <a:t>Психология русского человека в работах философов 19 века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D6F1FC-750B-43CA-8D68-5BE5753E41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2375571"/>
            <a:ext cx="4956174" cy="3501354"/>
          </a:xfrm>
        </p:spPr>
        <p:txBody>
          <a:bodyPr rtlCol="0">
            <a:normAutofit/>
          </a:bodyPr>
          <a:lstStyle/>
          <a:p>
            <a:pPr>
              <a:buNone/>
              <a:defRPr/>
            </a:pPr>
            <a:r>
              <a:rPr lang="ru-RU" dirty="0"/>
              <a:t>Идеал русского народа:</a:t>
            </a:r>
          </a:p>
          <a:p>
            <a:pPr>
              <a:defRPr/>
            </a:pPr>
            <a:r>
              <a:rPr lang="ru-RU" dirty="0"/>
              <a:t>стремление к «святости», «нравственно-религиозный идеал». Такая ценность лежит в основе мировоззрения, в частности, индусов (Индия).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644413-ADE5-43E4-989E-8B054598AC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 lnSpcReduction="10000"/>
          </a:bodyPr>
          <a:lstStyle/>
          <a:p>
            <a:pPr algn="ctr">
              <a:defRPr/>
            </a:pPr>
            <a:r>
              <a:rPr lang="ru-RU" dirty="0"/>
              <a:t>Владимир Сергеевич Соловьев</a:t>
            </a:r>
          </a:p>
          <a:p>
            <a:pPr algn="ctr">
              <a:defRPr/>
            </a:pPr>
            <a:r>
              <a:rPr lang="ru-RU" dirty="0"/>
              <a:t>1853-1900</a:t>
            </a:r>
          </a:p>
        </p:txBody>
      </p:sp>
      <p:pic>
        <p:nvPicPr>
          <p:cNvPr id="26629" name="Content Placeholder 6" descr="i (5).jpg">
            <a:extLst>
              <a:ext uri="{FF2B5EF4-FFF2-40B4-BE49-F238E27FC236}">
                <a16:creationId xmlns:a16="http://schemas.microsoft.com/office/drawing/2014/main" id="{A6351852-721A-4735-92CF-6131430608E2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78355" y="2375572"/>
            <a:ext cx="4429401" cy="3501353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DDA8CE9-E0A6-4FF2-823D-D08607606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1195564-33B9-434B-9641-764F5905A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24" name="Group 13">
            <a:extLst>
              <a:ext uri="{FF2B5EF4-FFF2-40B4-BE49-F238E27FC236}">
                <a16:creationId xmlns:a16="http://schemas.microsoft.com/office/drawing/2014/main" id="{1D18C537-E336-47C4-836B-C342A230F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-52475" y="1"/>
            <a:ext cx="4262009" cy="2602764"/>
            <a:chOff x="6867015" y="-1"/>
            <a:chExt cx="5324985" cy="3251912"/>
          </a:xfrm>
          <a:solidFill>
            <a:schemeClr val="accent5">
              <a:alpha val="5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81F97D2-9A0D-4CA5-B9AF-27B558BCF1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867015" y="-1"/>
              <a:ext cx="5324985" cy="3251912"/>
            </a:xfrm>
            <a:custGeom>
              <a:avLst/>
              <a:gdLst>
                <a:gd name="connsiteX0" fmla="*/ 0 w 5324985"/>
                <a:gd name="connsiteY0" fmla="*/ 0 h 3251912"/>
                <a:gd name="connsiteX1" fmla="*/ 36826 w 5324985"/>
                <a:gd name="connsiteY1" fmla="*/ 0 h 3251912"/>
                <a:gd name="connsiteX2" fmla="*/ 45003 w 5324985"/>
                <a:gd name="connsiteY2" fmla="*/ 152909 h 3251912"/>
                <a:gd name="connsiteX3" fmla="*/ 68956 w 5324985"/>
                <a:gd name="connsiteY3" fmla="*/ 308600 h 3251912"/>
                <a:gd name="connsiteX4" fmla="*/ 167774 w 5324985"/>
                <a:gd name="connsiteY4" fmla="*/ 607968 h 3251912"/>
                <a:gd name="connsiteX5" fmla="*/ 201857 w 5324985"/>
                <a:gd name="connsiteY5" fmla="*/ 679539 h 3251912"/>
                <a:gd name="connsiteX6" fmla="*/ 239741 w 5324985"/>
                <a:gd name="connsiteY6" fmla="*/ 749488 h 3251912"/>
                <a:gd name="connsiteX7" fmla="*/ 323724 w 5324985"/>
                <a:gd name="connsiteY7" fmla="*/ 885101 h 3251912"/>
                <a:gd name="connsiteX8" fmla="*/ 416412 w 5324985"/>
                <a:gd name="connsiteY8" fmla="*/ 1016081 h 3251912"/>
                <a:gd name="connsiteX9" fmla="*/ 515719 w 5324985"/>
                <a:gd name="connsiteY9" fmla="*/ 1143356 h 3251912"/>
                <a:gd name="connsiteX10" fmla="*/ 722427 w 5324985"/>
                <a:gd name="connsiteY10" fmla="*/ 1395127 h 3251912"/>
                <a:gd name="connsiteX11" fmla="*/ 825780 w 5324985"/>
                <a:gd name="connsiteY11" fmla="*/ 1522749 h 3251912"/>
                <a:gd name="connsiteX12" fmla="*/ 926314 w 5324985"/>
                <a:gd name="connsiteY12" fmla="*/ 1651992 h 3251912"/>
                <a:gd name="connsiteX13" fmla="*/ 1026848 w 5324985"/>
                <a:gd name="connsiteY13" fmla="*/ 1776836 h 3251912"/>
                <a:gd name="connsiteX14" fmla="*/ 1131918 w 5324985"/>
                <a:gd name="connsiteY14" fmla="*/ 1897393 h 3251912"/>
                <a:gd name="connsiteX15" fmla="*/ 1354688 w 5324985"/>
                <a:gd name="connsiteY15" fmla="*/ 2124728 h 3251912"/>
                <a:gd name="connsiteX16" fmla="*/ 1855027 w 5324985"/>
                <a:gd name="connsiteY16" fmla="*/ 2504236 h 3251912"/>
                <a:gd name="connsiteX17" fmla="*/ 2131618 w 5324985"/>
                <a:gd name="connsiteY17" fmla="*/ 2646913 h 3251912"/>
                <a:gd name="connsiteX18" fmla="*/ 2423534 w 5324985"/>
                <a:gd name="connsiteY18" fmla="*/ 2754732 h 3251912"/>
                <a:gd name="connsiteX19" fmla="*/ 2727588 w 5324985"/>
                <a:gd name="connsiteY19" fmla="*/ 2829197 h 3251912"/>
                <a:gd name="connsiteX20" fmla="*/ 3041083 w 5324985"/>
                <a:gd name="connsiteY20" fmla="*/ 2870890 h 3251912"/>
                <a:gd name="connsiteX21" fmla="*/ 3360340 w 5324985"/>
                <a:gd name="connsiteY21" fmla="*/ 2883976 h 3251912"/>
                <a:gd name="connsiteX22" fmla="*/ 3439663 w 5324985"/>
                <a:gd name="connsiteY22" fmla="*/ 2883396 h 3251912"/>
                <a:gd name="connsiteX23" fmla="*/ 3478529 w 5324985"/>
                <a:gd name="connsiteY23" fmla="*/ 2882471 h 3251912"/>
                <a:gd name="connsiteX24" fmla="*/ 3517271 w 5324985"/>
                <a:gd name="connsiteY24" fmla="*/ 2880616 h 3251912"/>
                <a:gd name="connsiteX25" fmla="*/ 3671260 w 5324985"/>
                <a:gd name="connsiteY25" fmla="*/ 2867878 h 3251912"/>
                <a:gd name="connsiteX26" fmla="*/ 4265268 w 5324985"/>
                <a:gd name="connsiteY26" fmla="*/ 2716283 h 3251912"/>
                <a:gd name="connsiteX27" fmla="*/ 4546395 w 5324985"/>
                <a:gd name="connsiteY27" fmla="*/ 2584724 h 3251912"/>
                <a:gd name="connsiteX28" fmla="*/ 4817837 w 5324985"/>
                <a:gd name="connsiteY28" fmla="*/ 2424674 h 3251912"/>
                <a:gd name="connsiteX29" fmla="*/ 5081677 w 5324985"/>
                <a:gd name="connsiteY29" fmla="*/ 2243548 h 3251912"/>
                <a:gd name="connsiteX30" fmla="*/ 5211881 w 5324985"/>
                <a:gd name="connsiteY30" fmla="*/ 2147658 h 3251912"/>
                <a:gd name="connsiteX31" fmla="*/ 5324985 w 5324985"/>
                <a:gd name="connsiteY31" fmla="*/ 2062128 h 3251912"/>
                <a:gd name="connsiteX32" fmla="*/ 5324985 w 5324985"/>
                <a:gd name="connsiteY32" fmla="*/ 2514993 h 3251912"/>
                <a:gd name="connsiteX33" fmla="*/ 5314867 w 5324985"/>
                <a:gd name="connsiteY33" fmla="*/ 2522881 h 3251912"/>
                <a:gd name="connsiteX34" fmla="*/ 5038276 w 5324985"/>
                <a:gd name="connsiteY34" fmla="*/ 2722421 h 3251912"/>
                <a:gd name="connsiteX35" fmla="*/ 4741701 w 5324985"/>
                <a:gd name="connsiteY35" fmla="*/ 2904937 h 3251912"/>
                <a:gd name="connsiteX36" fmla="*/ 4420728 w 5324985"/>
                <a:gd name="connsiteY36" fmla="*/ 3058848 h 3251912"/>
                <a:gd name="connsiteX37" fmla="*/ 3717481 w 5324985"/>
                <a:gd name="connsiteY37" fmla="*/ 3237079 h 3251912"/>
                <a:gd name="connsiteX38" fmla="*/ 3535661 w 5324985"/>
                <a:gd name="connsiteY38" fmla="*/ 3249934 h 3251912"/>
                <a:gd name="connsiteX39" fmla="*/ 3490175 w 5324985"/>
                <a:gd name="connsiteY39" fmla="*/ 3251555 h 3251912"/>
                <a:gd name="connsiteX40" fmla="*/ 3444813 w 5324985"/>
                <a:gd name="connsiteY40" fmla="*/ 3251787 h 3251912"/>
                <a:gd name="connsiteX41" fmla="*/ 3355681 w 5324985"/>
                <a:gd name="connsiteY41" fmla="*/ 3250745 h 3251912"/>
                <a:gd name="connsiteX42" fmla="*/ 3179011 w 5324985"/>
                <a:gd name="connsiteY42" fmla="*/ 3243795 h 3251912"/>
                <a:gd name="connsiteX43" fmla="*/ 3002217 w 5324985"/>
                <a:gd name="connsiteY43" fmla="*/ 3227814 h 3251912"/>
                <a:gd name="connsiteX44" fmla="*/ 2650103 w 5324985"/>
                <a:gd name="connsiteY44" fmla="*/ 3170836 h 3251912"/>
                <a:gd name="connsiteX45" fmla="*/ 2305836 w 5324985"/>
                <a:gd name="connsiteY45" fmla="*/ 3072514 h 3251912"/>
                <a:gd name="connsiteX46" fmla="*/ 1978611 w 5324985"/>
                <a:gd name="connsiteY46" fmla="*/ 2929952 h 3251912"/>
                <a:gd name="connsiteX47" fmla="*/ 1678235 w 5324985"/>
                <a:gd name="connsiteY47" fmla="*/ 2744424 h 3251912"/>
                <a:gd name="connsiteX48" fmla="*/ 1175688 w 5324985"/>
                <a:gd name="connsiteY48" fmla="*/ 2277018 h 3251912"/>
                <a:gd name="connsiteX49" fmla="*/ 971310 w 5324985"/>
                <a:gd name="connsiteY49" fmla="*/ 2012044 h 3251912"/>
                <a:gd name="connsiteX50" fmla="*/ 790717 w 5324985"/>
                <a:gd name="connsiteY50" fmla="*/ 1735723 h 3251912"/>
                <a:gd name="connsiteX51" fmla="*/ 706488 w 5324985"/>
                <a:gd name="connsiteY51" fmla="*/ 1598604 h 3251912"/>
                <a:gd name="connsiteX52" fmla="*/ 618951 w 5324985"/>
                <a:gd name="connsiteY52" fmla="*/ 1463802 h 3251912"/>
                <a:gd name="connsiteX53" fmla="*/ 436273 w 5324985"/>
                <a:gd name="connsiteY53" fmla="*/ 1195355 h 3251912"/>
                <a:gd name="connsiteX54" fmla="*/ 346896 w 5324985"/>
                <a:gd name="connsiteY54" fmla="*/ 1058816 h 3251912"/>
                <a:gd name="connsiteX55" fmla="*/ 261809 w 5324985"/>
                <a:gd name="connsiteY55" fmla="*/ 919264 h 3251912"/>
                <a:gd name="connsiteX56" fmla="*/ 118487 w 5324985"/>
                <a:gd name="connsiteY56" fmla="*/ 626498 h 3251912"/>
                <a:gd name="connsiteX57" fmla="*/ 28130 w 5324985"/>
                <a:gd name="connsiteY57" fmla="*/ 315781 h 3251912"/>
                <a:gd name="connsiteX58" fmla="*/ 6751 w 5324985"/>
                <a:gd name="connsiteY58" fmla="*/ 156195 h 32519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5324985" h="3251912">
                  <a:moveTo>
                    <a:pt x="0" y="0"/>
                  </a:moveTo>
                  <a:lnTo>
                    <a:pt x="36826" y="0"/>
                  </a:lnTo>
                  <a:lnTo>
                    <a:pt x="45003" y="152909"/>
                  </a:lnTo>
                  <a:cubicBezTo>
                    <a:pt x="50351" y="205154"/>
                    <a:pt x="58290" y="257123"/>
                    <a:pt x="68956" y="308600"/>
                  </a:cubicBezTo>
                  <a:cubicBezTo>
                    <a:pt x="91393" y="411324"/>
                    <a:pt x="123882" y="511847"/>
                    <a:pt x="167774" y="607968"/>
                  </a:cubicBezTo>
                  <a:cubicBezTo>
                    <a:pt x="178195" y="632173"/>
                    <a:pt x="190333" y="655798"/>
                    <a:pt x="201857" y="679539"/>
                  </a:cubicBezTo>
                  <a:cubicBezTo>
                    <a:pt x="214363" y="702933"/>
                    <a:pt x="226255" y="726557"/>
                    <a:pt x="239741" y="749488"/>
                  </a:cubicBezTo>
                  <a:cubicBezTo>
                    <a:pt x="265488" y="795812"/>
                    <a:pt x="294176" y="840746"/>
                    <a:pt x="323724" y="885101"/>
                  </a:cubicBezTo>
                  <a:cubicBezTo>
                    <a:pt x="353149" y="929572"/>
                    <a:pt x="384657" y="972885"/>
                    <a:pt x="416412" y="1016081"/>
                  </a:cubicBezTo>
                  <a:cubicBezTo>
                    <a:pt x="448655" y="1058931"/>
                    <a:pt x="482127" y="1101202"/>
                    <a:pt x="515719" y="1143356"/>
                  </a:cubicBezTo>
                  <a:cubicBezTo>
                    <a:pt x="583027" y="1227782"/>
                    <a:pt x="653402" y="1310470"/>
                    <a:pt x="722427" y="1395127"/>
                  </a:cubicBezTo>
                  <a:cubicBezTo>
                    <a:pt x="757123" y="1437282"/>
                    <a:pt x="791697" y="1479783"/>
                    <a:pt x="825780" y="1522749"/>
                  </a:cubicBezTo>
                  <a:cubicBezTo>
                    <a:pt x="859742" y="1565367"/>
                    <a:pt x="893457" y="1610649"/>
                    <a:pt x="926314" y="1651992"/>
                  </a:cubicBezTo>
                  <a:cubicBezTo>
                    <a:pt x="958927" y="1694379"/>
                    <a:pt x="993132" y="1735492"/>
                    <a:pt x="1026848" y="1776836"/>
                  </a:cubicBezTo>
                  <a:cubicBezTo>
                    <a:pt x="1061545" y="1817485"/>
                    <a:pt x="1095996" y="1858133"/>
                    <a:pt x="1131918" y="1897393"/>
                  </a:cubicBezTo>
                  <a:cubicBezTo>
                    <a:pt x="1203273" y="1976376"/>
                    <a:pt x="1277447" y="2052463"/>
                    <a:pt x="1354688" y="2124728"/>
                  </a:cubicBezTo>
                  <a:cubicBezTo>
                    <a:pt x="1509411" y="2268911"/>
                    <a:pt x="1676396" y="2397575"/>
                    <a:pt x="1855027" y="2504236"/>
                  </a:cubicBezTo>
                  <a:cubicBezTo>
                    <a:pt x="1944528" y="2557277"/>
                    <a:pt x="2036357" y="2605917"/>
                    <a:pt x="2131618" y="2646913"/>
                  </a:cubicBezTo>
                  <a:cubicBezTo>
                    <a:pt x="2226267" y="2689068"/>
                    <a:pt x="2323981" y="2724622"/>
                    <a:pt x="2423534" y="2754732"/>
                  </a:cubicBezTo>
                  <a:cubicBezTo>
                    <a:pt x="2523087" y="2784958"/>
                    <a:pt x="2624602" y="2809394"/>
                    <a:pt x="2727588" y="2829197"/>
                  </a:cubicBezTo>
                  <a:cubicBezTo>
                    <a:pt x="2830698" y="2848653"/>
                    <a:pt x="2935522" y="2861971"/>
                    <a:pt x="3041083" y="2870890"/>
                  </a:cubicBezTo>
                  <a:cubicBezTo>
                    <a:pt x="3146644" y="2879922"/>
                    <a:pt x="3253307" y="2883860"/>
                    <a:pt x="3360340" y="2883976"/>
                  </a:cubicBezTo>
                  <a:cubicBezTo>
                    <a:pt x="3387067" y="2883976"/>
                    <a:pt x="3414162" y="2884439"/>
                    <a:pt x="3439663" y="2883396"/>
                  </a:cubicBezTo>
                  <a:lnTo>
                    <a:pt x="3478529" y="2882471"/>
                  </a:lnTo>
                  <a:lnTo>
                    <a:pt x="3517271" y="2880616"/>
                  </a:lnTo>
                  <a:cubicBezTo>
                    <a:pt x="3568887" y="2878417"/>
                    <a:pt x="3620257" y="2873552"/>
                    <a:pt x="3671260" y="2867878"/>
                  </a:cubicBezTo>
                  <a:cubicBezTo>
                    <a:pt x="3875515" y="2844253"/>
                    <a:pt x="4074253" y="2792486"/>
                    <a:pt x="4265268" y="2716283"/>
                  </a:cubicBezTo>
                  <a:cubicBezTo>
                    <a:pt x="4361020" y="2678529"/>
                    <a:pt x="4454444" y="2633710"/>
                    <a:pt x="4546395" y="2584724"/>
                  </a:cubicBezTo>
                  <a:cubicBezTo>
                    <a:pt x="4638470" y="2535967"/>
                    <a:pt x="4728827" y="2481885"/>
                    <a:pt x="4817837" y="2424674"/>
                  </a:cubicBezTo>
                  <a:cubicBezTo>
                    <a:pt x="4906846" y="2367348"/>
                    <a:pt x="4994385" y="2306317"/>
                    <a:pt x="5081677" y="2243548"/>
                  </a:cubicBezTo>
                  <a:cubicBezTo>
                    <a:pt x="5125201" y="2212164"/>
                    <a:pt x="5168603" y="2179969"/>
                    <a:pt x="5211881" y="2147658"/>
                  </a:cubicBezTo>
                  <a:lnTo>
                    <a:pt x="5324985" y="2062128"/>
                  </a:lnTo>
                  <a:lnTo>
                    <a:pt x="5324985" y="2514993"/>
                  </a:lnTo>
                  <a:lnTo>
                    <a:pt x="5314867" y="2522881"/>
                  </a:lnTo>
                  <a:cubicBezTo>
                    <a:pt x="5225490" y="2591325"/>
                    <a:pt x="5133783" y="2658379"/>
                    <a:pt x="5038276" y="2722421"/>
                  </a:cubicBezTo>
                  <a:cubicBezTo>
                    <a:pt x="4942892" y="2786348"/>
                    <a:pt x="4844810" y="2848422"/>
                    <a:pt x="4741701" y="2904937"/>
                  </a:cubicBezTo>
                  <a:cubicBezTo>
                    <a:pt x="4638592" y="2961337"/>
                    <a:pt x="4531929" y="3013683"/>
                    <a:pt x="4420728" y="3058848"/>
                  </a:cubicBezTo>
                  <a:cubicBezTo>
                    <a:pt x="4199063" y="3150338"/>
                    <a:pt x="3959621" y="3211485"/>
                    <a:pt x="3717481" y="3237079"/>
                  </a:cubicBezTo>
                  <a:cubicBezTo>
                    <a:pt x="3656914" y="3243101"/>
                    <a:pt x="3596227" y="3247966"/>
                    <a:pt x="3535661" y="3249934"/>
                  </a:cubicBezTo>
                  <a:lnTo>
                    <a:pt x="3490175" y="3251555"/>
                  </a:lnTo>
                  <a:lnTo>
                    <a:pt x="3444813" y="3251787"/>
                  </a:lnTo>
                  <a:cubicBezTo>
                    <a:pt x="3414162" y="3252250"/>
                    <a:pt x="3385105" y="3251324"/>
                    <a:pt x="3355681" y="3250745"/>
                  </a:cubicBezTo>
                  <a:cubicBezTo>
                    <a:pt x="3296954" y="3250050"/>
                    <a:pt x="3237860" y="3246692"/>
                    <a:pt x="3179011" y="3243795"/>
                  </a:cubicBezTo>
                  <a:cubicBezTo>
                    <a:pt x="3120039" y="3239164"/>
                    <a:pt x="3061067" y="3234878"/>
                    <a:pt x="3002217" y="3227814"/>
                  </a:cubicBezTo>
                  <a:cubicBezTo>
                    <a:pt x="2884397" y="3214496"/>
                    <a:pt x="2766699" y="3196314"/>
                    <a:pt x="2650103" y="3170836"/>
                  </a:cubicBezTo>
                  <a:cubicBezTo>
                    <a:pt x="2533510" y="3145358"/>
                    <a:pt x="2418263" y="3112583"/>
                    <a:pt x="2305836" y="3072514"/>
                  </a:cubicBezTo>
                  <a:cubicBezTo>
                    <a:pt x="2193410" y="3032328"/>
                    <a:pt x="2083926" y="2984383"/>
                    <a:pt x="1978611" y="2929952"/>
                  </a:cubicBezTo>
                  <a:cubicBezTo>
                    <a:pt x="1873663" y="2874711"/>
                    <a:pt x="1772884" y="2812985"/>
                    <a:pt x="1678235" y="2744424"/>
                  </a:cubicBezTo>
                  <a:cubicBezTo>
                    <a:pt x="1488201" y="2608001"/>
                    <a:pt x="1321708" y="2448068"/>
                    <a:pt x="1175688" y="2277018"/>
                  </a:cubicBezTo>
                  <a:cubicBezTo>
                    <a:pt x="1102985" y="2191086"/>
                    <a:pt x="1035309" y="2102377"/>
                    <a:pt x="971310" y="2012044"/>
                  </a:cubicBezTo>
                  <a:cubicBezTo>
                    <a:pt x="907188" y="1921714"/>
                    <a:pt x="847358" y="1829413"/>
                    <a:pt x="790717" y="1735723"/>
                  </a:cubicBezTo>
                  <a:cubicBezTo>
                    <a:pt x="761782" y="1688357"/>
                    <a:pt x="735300" y="1644002"/>
                    <a:pt x="706488" y="1598604"/>
                  </a:cubicBezTo>
                  <a:cubicBezTo>
                    <a:pt x="677922" y="1553555"/>
                    <a:pt x="648866" y="1508505"/>
                    <a:pt x="618951" y="1463802"/>
                  </a:cubicBezTo>
                  <a:lnTo>
                    <a:pt x="436273" y="1195355"/>
                  </a:lnTo>
                  <a:cubicBezTo>
                    <a:pt x="405990" y="1150189"/>
                    <a:pt x="376075" y="1104792"/>
                    <a:pt x="346896" y="1058816"/>
                  </a:cubicBezTo>
                  <a:cubicBezTo>
                    <a:pt x="317716" y="1012838"/>
                    <a:pt x="288782" y="966747"/>
                    <a:pt x="261809" y="919264"/>
                  </a:cubicBezTo>
                  <a:cubicBezTo>
                    <a:pt x="207742" y="824764"/>
                    <a:pt x="158088" y="727485"/>
                    <a:pt x="118487" y="626498"/>
                  </a:cubicBezTo>
                  <a:cubicBezTo>
                    <a:pt x="78151" y="525859"/>
                    <a:pt x="48237" y="421515"/>
                    <a:pt x="28130" y="315781"/>
                  </a:cubicBezTo>
                  <a:cubicBezTo>
                    <a:pt x="18506" y="262914"/>
                    <a:pt x="11425" y="209642"/>
                    <a:pt x="6751" y="15619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6678A47C-892D-47C9-A5D8-F8860B1B05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16467" y="-1"/>
              <a:ext cx="5275533" cy="2980757"/>
            </a:xfrm>
            <a:custGeom>
              <a:avLst/>
              <a:gdLst>
                <a:gd name="connsiteX0" fmla="*/ 0 w 5275533"/>
                <a:gd name="connsiteY0" fmla="*/ 0 h 2980757"/>
                <a:gd name="connsiteX1" fmla="*/ 201166 w 5275533"/>
                <a:gd name="connsiteY1" fmla="*/ 0 h 2980757"/>
                <a:gd name="connsiteX2" fmla="*/ 206734 w 5275533"/>
                <a:gd name="connsiteY2" fmla="*/ 89286 h 2980757"/>
                <a:gd name="connsiteX3" fmla="*/ 232051 w 5275533"/>
                <a:gd name="connsiteY3" fmla="*/ 226897 h 2980757"/>
                <a:gd name="connsiteX4" fmla="*/ 332707 w 5275533"/>
                <a:gd name="connsiteY4" fmla="*/ 487120 h 2980757"/>
                <a:gd name="connsiteX5" fmla="*/ 402959 w 5275533"/>
                <a:gd name="connsiteY5" fmla="*/ 609647 h 2980757"/>
                <a:gd name="connsiteX6" fmla="*/ 483631 w 5275533"/>
                <a:gd name="connsiteY6" fmla="*/ 728236 h 2980757"/>
                <a:gd name="connsiteX7" fmla="*/ 669986 w 5275533"/>
                <a:gd name="connsiteY7" fmla="*/ 957424 h 2980757"/>
                <a:gd name="connsiteX8" fmla="*/ 871667 w 5275533"/>
                <a:gd name="connsiteY8" fmla="*/ 1188348 h 2980757"/>
                <a:gd name="connsiteX9" fmla="*/ 971956 w 5275533"/>
                <a:gd name="connsiteY9" fmla="*/ 1308905 h 2980757"/>
                <a:gd name="connsiteX10" fmla="*/ 1020139 w 5275533"/>
                <a:gd name="connsiteY10" fmla="*/ 1368084 h 2980757"/>
                <a:gd name="connsiteX11" fmla="*/ 1067340 w 5275533"/>
                <a:gd name="connsiteY11" fmla="*/ 1424715 h 2980757"/>
                <a:gd name="connsiteX12" fmla="*/ 1472909 w 5275533"/>
                <a:gd name="connsiteY12" fmla="*/ 1843252 h 2980757"/>
                <a:gd name="connsiteX13" fmla="*/ 1688567 w 5275533"/>
                <a:gd name="connsiteY13" fmla="*/ 2031559 h 2980757"/>
                <a:gd name="connsiteX14" fmla="*/ 1914401 w 5275533"/>
                <a:gd name="connsiteY14" fmla="*/ 2205156 h 2980757"/>
                <a:gd name="connsiteX15" fmla="*/ 2418909 w 5275533"/>
                <a:gd name="connsiteY15" fmla="*/ 2479741 h 2980757"/>
                <a:gd name="connsiteX16" fmla="*/ 2701141 w 5275533"/>
                <a:gd name="connsiteY16" fmla="*/ 2557333 h 2980757"/>
                <a:gd name="connsiteX17" fmla="*/ 2773475 w 5275533"/>
                <a:gd name="connsiteY17" fmla="*/ 2570999 h 2980757"/>
                <a:gd name="connsiteX18" fmla="*/ 2846424 w 5275533"/>
                <a:gd name="connsiteY18" fmla="*/ 2582465 h 2980757"/>
                <a:gd name="connsiteX19" fmla="*/ 2993669 w 5275533"/>
                <a:gd name="connsiteY19" fmla="*/ 2598909 h 2980757"/>
                <a:gd name="connsiteX20" fmla="*/ 3067721 w 5275533"/>
                <a:gd name="connsiteY20" fmla="*/ 2604237 h 2980757"/>
                <a:gd name="connsiteX21" fmla="*/ 3142019 w 5275533"/>
                <a:gd name="connsiteY21" fmla="*/ 2607943 h 2980757"/>
                <a:gd name="connsiteX22" fmla="*/ 3216561 w 5275533"/>
                <a:gd name="connsiteY22" fmla="*/ 2609564 h 2980757"/>
                <a:gd name="connsiteX23" fmla="*/ 3291225 w 5275533"/>
                <a:gd name="connsiteY23" fmla="*/ 2609217 h 2980757"/>
                <a:gd name="connsiteX24" fmla="*/ 3328619 w 5275533"/>
                <a:gd name="connsiteY24" fmla="*/ 2608869 h 2980757"/>
                <a:gd name="connsiteX25" fmla="*/ 3364665 w 5275533"/>
                <a:gd name="connsiteY25" fmla="*/ 2607363 h 2980757"/>
                <a:gd name="connsiteX26" fmla="*/ 3400587 w 5275533"/>
                <a:gd name="connsiteY26" fmla="*/ 2605627 h 2980757"/>
                <a:gd name="connsiteX27" fmla="*/ 3436387 w 5275533"/>
                <a:gd name="connsiteY27" fmla="*/ 2602847 h 2980757"/>
                <a:gd name="connsiteX28" fmla="*/ 3578361 w 5275533"/>
                <a:gd name="connsiteY28" fmla="*/ 2586286 h 2980757"/>
                <a:gd name="connsiteX29" fmla="*/ 4119159 w 5275533"/>
                <a:gd name="connsiteY29" fmla="*/ 2418594 h 2980757"/>
                <a:gd name="connsiteX30" fmla="*/ 4618765 w 5275533"/>
                <a:gd name="connsiteY30" fmla="*/ 2124668 h 2980757"/>
                <a:gd name="connsiteX31" fmla="*/ 4739895 w 5275533"/>
                <a:gd name="connsiteY31" fmla="*/ 2038275 h 2980757"/>
                <a:gd name="connsiteX32" fmla="*/ 4861027 w 5275533"/>
                <a:gd name="connsiteY32" fmla="*/ 1948986 h 2980757"/>
                <a:gd name="connsiteX33" fmla="*/ 5106354 w 5275533"/>
                <a:gd name="connsiteY33" fmla="*/ 1763690 h 2980757"/>
                <a:gd name="connsiteX34" fmla="*/ 5275533 w 5275533"/>
                <a:gd name="connsiteY34" fmla="*/ 1641017 h 2980757"/>
                <a:gd name="connsiteX35" fmla="*/ 5275533 w 5275533"/>
                <a:gd name="connsiteY35" fmla="*/ 2257481 h 2980757"/>
                <a:gd name="connsiteX36" fmla="*/ 5168881 w 5275533"/>
                <a:gd name="connsiteY36" fmla="*/ 2332084 h 2980757"/>
                <a:gd name="connsiteX37" fmla="*/ 5036225 w 5275533"/>
                <a:gd name="connsiteY37" fmla="*/ 2421489 h 2980757"/>
                <a:gd name="connsiteX38" fmla="*/ 4899401 w 5275533"/>
                <a:gd name="connsiteY38" fmla="*/ 2508347 h 2980757"/>
                <a:gd name="connsiteX39" fmla="*/ 4612145 w 5275533"/>
                <a:gd name="connsiteY39" fmla="*/ 2671407 h 2980757"/>
                <a:gd name="connsiteX40" fmla="*/ 4303187 w 5275533"/>
                <a:gd name="connsiteY40" fmla="*/ 2810030 h 2980757"/>
                <a:gd name="connsiteX41" fmla="*/ 3630835 w 5275533"/>
                <a:gd name="connsiteY41" fmla="*/ 2969500 h 2980757"/>
                <a:gd name="connsiteX42" fmla="*/ 3457719 w 5275533"/>
                <a:gd name="connsiteY42" fmla="*/ 2979808 h 2980757"/>
                <a:gd name="connsiteX43" fmla="*/ 3414441 w 5275533"/>
                <a:gd name="connsiteY43" fmla="*/ 2980733 h 2980757"/>
                <a:gd name="connsiteX44" fmla="*/ 3371285 w 5275533"/>
                <a:gd name="connsiteY44" fmla="*/ 2980502 h 2980757"/>
                <a:gd name="connsiteX45" fmla="*/ 3328252 w 5275533"/>
                <a:gd name="connsiteY45" fmla="*/ 2980039 h 2980757"/>
                <a:gd name="connsiteX46" fmla="*/ 3286445 w 5275533"/>
                <a:gd name="connsiteY46" fmla="*/ 2978534 h 2980757"/>
                <a:gd name="connsiteX47" fmla="*/ 2952475 w 5275533"/>
                <a:gd name="connsiteY47" fmla="*/ 2953402 h 2980757"/>
                <a:gd name="connsiteX48" fmla="*/ 2620591 w 5275533"/>
                <a:gd name="connsiteY48" fmla="*/ 2898046 h 2980757"/>
                <a:gd name="connsiteX49" fmla="*/ 2294591 w 5275533"/>
                <a:gd name="connsiteY49" fmla="*/ 2811305 h 2980757"/>
                <a:gd name="connsiteX50" fmla="*/ 1670544 w 5275533"/>
                <a:gd name="connsiteY50" fmla="*/ 2550501 h 2980757"/>
                <a:gd name="connsiteX51" fmla="*/ 1144703 w 5275533"/>
                <a:gd name="connsiteY51" fmla="*/ 2144472 h 2980757"/>
                <a:gd name="connsiteX52" fmla="*/ 931497 w 5275533"/>
                <a:gd name="connsiteY52" fmla="*/ 1900114 h 2980757"/>
                <a:gd name="connsiteX53" fmla="*/ 745265 w 5275533"/>
                <a:gd name="connsiteY53" fmla="*/ 1641395 h 2980757"/>
                <a:gd name="connsiteX54" fmla="*/ 701741 w 5275533"/>
                <a:gd name="connsiteY54" fmla="*/ 1575500 h 2980757"/>
                <a:gd name="connsiteX55" fmla="*/ 660178 w 5275533"/>
                <a:gd name="connsiteY55" fmla="*/ 1511573 h 2980757"/>
                <a:gd name="connsiteX56" fmla="*/ 578158 w 5275533"/>
                <a:gd name="connsiteY56" fmla="*/ 1387656 h 2980757"/>
                <a:gd name="connsiteX57" fmla="*/ 408230 w 5275533"/>
                <a:gd name="connsiteY57" fmla="*/ 1134497 h 2980757"/>
                <a:gd name="connsiteX58" fmla="*/ 242349 w 5275533"/>
                <a:gd name="connsiteY58" fmla="*/ 866860 h 2980757"/>
                <a:gd name="connsiteX59" fmla="*/ 167562 w 5275533"/>
                <a:gd name="connsiteY59" fmla="*/ 724994 h 2980757"/>
                <a:gd name="connsiteX60" fmla="*/ 104054 w 5275533"/>
                <a:gd name="connsiteY60" fmla="*/ 576525 h 2980757"/>
                <a:gd name="connsiteX61" fmla="*/ 55381 w 5275533"/>
                <a:gd name="connsiteY61" fmla="*/ 422499 h 2980757"/>
                <a:gd name="connsiteX62" fmla="*/ 37236 w 5275533"/>
                <a:gd name="connsiteY62" fmla="*/ 343980 h 2980757"/>
                <a:gd name="connsiteX63" fmla="*/ 29267 w 5275533"/>
                <a:gd name="connsiteY63" fmla="*/ 304604 h 2980757"/>
                <a:gd name="connsiteX64" fmla="*/ 22646 w 5275533"/>
                <a:gd name="connsiteY64" fmla="*/ 265113 h 2980757"/>
                <a:gd name="connsiteX65" fmla="*/ 3903 w 5275533"/>
                <a:gd name="connsiteY65" fmla="*/ 106787 h 29807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5275533" h="2980757">
                  <a:moveTo>
                    <a:pt x="0" y="0"/>
                  </a:moveTo>
                  <a:lnTo>
                    <a:pt x="201166" y="0"/>
                  </a:lnTo>
                  <a:lnTo>
                    <a:pt x="206734" y="89286"/>
                  </a:lnTo>
                  <a:cubicBezTo>
                    <a:pt x="212220" y="135755"/>
                    <a:pt x="220465" y="181731"/>
                    <a:pt x="232051" y="226897"/>
                  </a:cubicBezTo>
                  <a:cubicBezTo>
                    <a:pt x="254855" y="317344"/>
                    <a:pt x="290287" y="403854"/>
                    <a:pt x="332707" y="487120"/>
                  </a:cubicBezTo>
                  <a:cubicBezTo>
                    <a:pt x="354163" y="528696"/>
                    <a:pt x="377948" y="569461"/>
                    <a:pt x="402959" y="609647"/>
                  </a:cubicBezTo>
                  <a:cubicBezTo>
                    <a:pt x="428337" y="649717"/>
                    <a:pt x="455433" y="689209"/>
                    <a:pt x="483631" y="728236"/>
                  </a:cubicBezTo>
                  <a:cubicBezTo>
                    <a:pt x="540764" y="806061"/>
                    <a:pt x="604271" y="881569"/>
                    <a:pt x="669986" y="957424"/>
                  </a:cubicBezTo>
                  <a:cubicBezTo>
                    <a:pt x="735701" y="1033395"/>
                    <a:pt x="804359" y="1109366"/>
                    <a:pt x="871667" y="1188348"/>
                  </a:cubicBezTo>
                  <a:cubicBezTo>
                    <a:pt x="905383" y="1227723"/>
                    <a:pt x="938731" y="1268025"/>
                    <a:pt x="971956" y="1308905"/>
                  </a:cubicBezTo>
                  <a:lnTo>
                    <a:pt x="1020139" y="1368084"/>
                  </a:lnTo>
                  <a:cubicBezTo>
                    <a:pt x="1035954" y="1386962"/>
                    <a:pt x="1051035" y="1406302"/>
                    <a:pt x="1067340" y="1424715"/>
                  </a:cubicBezTo>
                  <a:cubicBezTo>
                    <a:pt x="1194602" y="1574573"/>
                    <a:pt x="1332652" y="1712503"/>
                    <a:pt x="1472909" y="1843252"/>
                  </a:cubicBezTo>
                  <a:cubicBezTo>
                    <a:pt x="1543406" y="1908337"/>
                    <a:pt x="1615128" y="1971221"/>
                    <a:pt x="1688567" y="2031559"/>
                  </a:cubicBezTo>
                  <a:cubicBezTo>
                    <a:pt x="1762006" y="2091895"/>
                    <a:pt x="1836793" y="2150263"/>
                    <a:pt x="1914401" y="2205156"/>
                  </a:cubicBezTo>
                  <a:cubicBezTo>
                    <a:pt x="2069003" y="2315176"/>
                    <a:pt x="2235742" y="2413498"/>
                    <a:pt x="2418909" y="2479741"/>
                  </a:cubicBezTo>
                  <a:cubicBezTo>
                    <a:pt x="2510249" y="2512863"/>
                    <a:pt x="2604898" y="2538225"/>
                    <a:pt x="2701141" y="2557333"/>
                  </a:cubicBezTo>
                  <a:cubicBezTo>
                    <a:pt x="2725293" y="2561850"/>
                    <a:pt x="2749201" y="2567062"/>
                    <a:pt x="2773475" y="2570999"/>
                  </a:cubicBezTo>
                  <a:lnTo>
                    <a:pt x="2846424" y="2582465"/>
                  </a:lnTo>
                  <a:cubicBezTo>
                    <a:pt x="2895343" y="2588602"/>
                    <a:pt x="2944261" y="2595088"/>
                    <a:pt x="2993669" y="2598909"/>
                  </a:cubicBezTo>
                  <a:cubicBezTo>
                    <a:pt x="3018313" y="2601110"/>
                    <a:pt x="3042956" y="2603195"/>
                    <a:pt x="3067721" y="2604237"/>
                  </a:cubicBezTo>
                  <a:cubicBezTo>
                    <a:pt x="3092487" y="2605394"/>
                    <a:pt x="3117130" y="2607247"/>
                    <a:pt x="3142019" y="2607943"/>
                  </a:cubicBezTo>
                  <a:lnTo>
                    <a:pt x="3216561" y="2609564"/>
                  </a:lnTo>
                  <a:cubicBezTo>
                    <a:pt x="3241326" y="2610142"/>
                    <a:pt x="3266337" y="2609333"/>
                    <a:pt x="3291225" y="2609217"/>
                  </a:cubicBezTo>
                  <a:lnTo>
                    <a:pt x="3328619" y="2608869"/>
                  </a:lnTo>
                  <a:cubicBezTo>
                    <a:pt x="3340757" y="2608522"/>
                    <a:pt x="3352649" y="2607827"/>
                    <a:pt x="3364665" y="2607363"/>
                  </a:cubicBezTo>
                  <a:cubicBezTo>
                    <a:pt x="3376679" y="2606784"/>
                    <a:pt x="3388695" y="2606438"/>
                    <a:pt x="3400587" y="2605627"/>
                  </a:cubicBezTo>
                  <a:lnTo>
                    <a:pt x="3436387" y="2602847"/>
                  </a:lnTo>
                  <a:cubicBezTo>
                    <a:pt x="3484079" y="2599257"/>
                    <a:pt x="3531404" y="2593235"/>
                    <a:pt x="3578361" y="2586286"/>
                  </a:cubicBezTo>
                  <a:cubicBezTo>
                    <a:pt x="3766310" y="2556871"/>
                    <a:pt x="3947025" y="2499314"/>
                    <a:pt x="4119159" y="2418594"/>
                  </a:cubicBezTo>
                  <a:cubicBezTo>
                    <a:pt x="4291907" y="2338801"/>
                    <a:pt x="4456317" y="2236657"/>
                    <a:pt x="4618765" y="2124668"/>
                  </a:cubicBezTo>
                  <a:cubicBezTo>
                    <a:pt x="4659346" y="2096759"/>
                    <a:pt x="4699682" y="2067575"/>
                    <a:pt x="4739895" y="2038275"/>
                  </a:cubicBezTo>
                  <a:cubicBezTo>
                    <a:pt x="4780355" y="2008976"/>
                    <a:pt x="4820691" y="1979212"/>
                    <a:pt x="4861027" y="1948986"/>
                  </a:cubicBezTo>
                  <a:lnTo>
                    <a:pt x="5106354" y="1763690"/>
                  </a:lnTo>
                  <a:lnTo>
                    <a:pt x="5275533" y="1641017"/>
                  </a:lnTo>
                  <a:lnTo>
                    <a:pt x="5275533" y="2257481"/>
                  </a:lnTo>
                  <a:lnTo>
                    <a:pt x="5168881" y="2332084"/>
                  </a:lnTo>
                  <a:cubicBezTo>
                    <a:pt x="5125235" y="2362079"/>
                    <a:pt x="5081099" y="2391958"/>
                    <a:pt x="5036225" y="2421489"/>
                  </a:cubicBezTo>
                  <a:cubicBezTo>
                    <a:pt x="4991231" y="2450790"/>
                    <a:pt x="4945867" y="2479857"/>
                    <a:pt x="4899401" y="2508347"/>
                  </a:cubicBezTo>
                  <a:cubicBezTo>
                    <a:pt x="4806959" y="2565440"/>
                    <a:pt x="4711574" y="2620798"/>
                    <a:pt x="4612145" y="2671407"/>
                  </a:cubicBezTo>
                  <a:cubicBezTo>
                    <a:pt x="4512836" y="2722247"/>
                    <a:pt x="4410095" y="2769496"/>
                    <a:pt x="4303187" y="2810030"/>
                  </a:cubicBezTo>
                  <a:cubicBezTo>
                    <a:pt x="4090349" y="2892256"/>
                    <a:pt x="3861694" y="2947728"/>
                    <a:pt x="3630835" y="2969500"/>
                  </a:cubicBezTo>
                  <a:cubicBezTo>
                    <a:pt x="3573089" y="2974712"/>
                    <a:pt x="3515343" y="2978649"/>
                    <a:pt x="3457719" y="2979808"/>
                  </a:cubicBezTo>
                  <a:lnTo>
                    <a:pt x="3414441" y="2980733"/>
                  </a:lnTo>
                  <a:cubicBezTo>
                    <a:pt x="3400097" y="2980850"/>
                    <a:pt x="3385630" y="2980502"/>
                    <a:pt x="3371285" y="2980502"/>
                  </a:cubicBezTo>
                  <a:lnTo>
                    <a:pt x="3328252" y="2980039"/>
                  </a:lnTo>
                  <a:lnTo>
                    <a:pt x="3286445" y="2978534"/>
                  </a:lnTo>
                  <a:cubicBezTo>
                    <a:pt x="3175121" y="2975174"/>
                    <a:pt x="3063553" y="2966837"/>
                    <a:pt x="2952475" y="2953402"/>
                  </a:cubicBezTo>
                  <a:cubicBezTo>
                    <a:pt x="2841275" y="2940664"/>
                    <a:pt x="2730319" y="2922365"/>
                    <a:pt x="2620591" y="2898046"/>
                  </a:cubicBezTo>
                  <a:cubicBezTo>
                    <a:pt x="2510984" y="2873494"/>
                    <a:pt x="2402235" y="2844426"/>
                    <a:pt x="2294591" y="2811305"/>
                  </a:cubicBezTo>
                  <a:cubicBezTo>
                    <a:pt x="2079669" y="2744483"/>
                    <a:pt x="1867198" y="2661331"/>
                    <a:pt x="1670544" y="2550501"/>
                  </a:cubicBezTo>
                  <a:cubicBezTo>
                    <a:pt x="1473767" y="2439903"/>
                    <a:pt x="1298079" y="2299657"/>
                    <a:pt x="1144703" y="2144472"/>
                  </a:cubicBezTo>
                  <a:cubicBezTo>
                    <a:pt x="1067586" y="2066996"/>
                    <a:pt x="997458" y="1984539"/>
                    <a:pt x="931497" y="1900114"/>
                  </a:cubicBezTo>
                  <a:cubicBezTo>
                    <a:pt x="865906" y="1815342"/>
                    <a:pt x="803500" y="1729295"/>
                    <a:pt x="745265" y="1641395"/>
                  </a:cubicBezTo>
                  <a:cubicBezTo>
                    <a:pt x="730307" y="1619623"/>
                    <a:pt x="716207" y="1597503"/>
                    <a:pt x="701741" y="1575500"/>
                  </a:cubicBezTo>
                  <a:lnTo>
                    <a:pt x="660178" y="1511573"/>
                  </a:lnTo>
                  <a:cubicBezTo>
                    <a:pt x="633574" y="1470229"/>
                    <a:pt x="605989" y="1429232"/>
                    <a:pt x="578158" y="1387656"/>
                  </a:cubicBezTo>
                  <a:lnTo>
                    <a:pt x="408230" y="1134497"/>
                  </a:lnTo>
                  <a:cubicBezTo>
                    <a:pt x="351220" y="1048219"/>
                    <a:pt x="294945" y="959392"/>
                    <a:pt x="242349" y="866860"/>
                  </a:cubicBezTo>
                  <a:cubicBezTo>
                    <a:pt x="216112" y="820536"/>
                    <a:pt x="190734" y="773402"/>
                    <a:pt x="167562" y="724994"/>
                  </a:cubicBezTo>
                  <a:cubicBezTo>
                    <a:pt x="144513" y="676469"/>
                    <a:pt x="123057" y="627019"/>
                    <a:pt x="104054" y="576525"/>
                  </a:cubicBezTo>
                  <a:cubicBezTo>
                    <a:pt x="85418" y="525917"/>
                    <a:pt x="68867" y="474613"/>
                    <a:pt x="55381" y="422499"/>
                  </a:cubicBezTo>
                  <a:cubicBezTo>
                    <a:pt x="49006" y="396442"/>
                    <a:pt x="42508" y="370269"/>
                    <a:pt x="37236" y="343980"/>
                  </a:cubicBezTo>
                  <a:lnTo>
                    <a:pt x="29267" y="304604"/>
                  </a:lnTo>
                  <a:lnTo>
                    <a:pt x="22646" y="265113"/>
                  </a:lnTo>
                  <a:cubicBezTo>
                    <a:pt x="14003" y="212420"/>
                    <a:pt x="7872" y="159582"/>
                    <a:pt x="3903" y="10678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9E8FDFA-59ED-4D6F-BA20-10CDF8436C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613805 w 5270786"/>
                <a:gd name="connsiteY1" fmla="*/ 0 h 2927775"/>
                <a:gd name="connsiteX2" fmla="*/ 618487 w 5270786"/>
                <a:gd name="connsiteY2" fmla="*/ 85404 h 2927775"/>
                <a:gd name="connsiteX3" fmla="*/ 1054084 w 5270786"/>
                <a:gd name="connsiteY3" fmla="*/ 895200 h 2927775"/>
                <a:gd name="connsiteX4" fmla="*/ 1276976 w 5270786"/>
                <a:gd name="connsiteY4" fmla="*/ 1191325 h 2927775"/>
                <a:gd name="connsiteX5" fmla="*/ 3368450 w 5270786"/>
                <a:gd name="connsiteY5" fmla="*/ 2348843 h 2927775"/>
                <a:gd name="connsiteX6" fmla="*/ 4956151 w 5270786"/>
                <a:gd name="connsiteY6" fmla="*/ 1636730 h 2927775"/>
                <a:gd name="connsiteX7" fmla="*/ 5149372 w 5270786"/>
                <a:gd name="connsiteY7" fmla="*/ 1495325 h 2927775"/>
                <a:gd name="connsiteX8" fmla="*/ 5270786 w 5270786"/>
                <a:gd name="connsiteY8" fmla="*/ 1406110 h 2927775"/>
                <a:gd name="connsiteX9" fmla="*/ 5270786 w 5270786"/>
                <a:gd name="connsiteY9" fmla="*/ 2138641 h 2927775"/>
                <a:gd name="connsiteX10" fmla="*/ 5112925 w 5270786"/>
                <a:gd name="connsiteY10" fmla="*/ 2253730 h 2927775"/>
                <a:gd name="connsiteX11" fmla="*/ 3368327 w 5270786"/>
                <a:gd name="connsiteY11" fmla="*/ 2927775 h 2927775"/>
                <a:gd name="connsiteX12" fmla="*/ 769646 w 5270786"/>
                <a:gd name="connsiteY12" fmla="*/ 1516288 h 2927775"/>
                <a:gd name="connsiteX13" fmla="*/ 3149 w 5270786"/>
                <a:gd name="connsiteY13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613805" y="0"/>
                  </a:lnTo>
                  <a:lnTo>
                    <a:pt x="618487" y="85404"/>
                  </a:lnTo>
                  <a:cubicBezTo>
                    <a:pt x="650052" y="360109"/>
                    <a:pt x="792650" y="556543"/>
                    <a:pt x="1054084" y="895200"/>
                  </a:cubicBezTo>
                  <a:cubicBezTo>
                    <a:pt x="1126174" y="988542"/>
                    <a:pt x="1200716" y="1085128"/>
                    <a:pt x="1276976" y="1191325"/>
                  </a:cubicBezTo>
                  <a:cubicBezTo>
                    <a:pt x="1859704" y="2002688"/>
                    <a:pt x="2485223" y="2348843"/>
                    <a:pt x="3368450" y="2348843"/>
                  </a:cubicBezTo>
                  <a:cubicBezTo>
                    <a:pt x="3948114" y="2348843"/>
                    <a:pt x="4373422" y="2066846"/>
                    <a:pt x="4956151" y="1636730"/>
                  </a:cubicBezTo>
                  <a:cubicBezTo>
                    <a:pt x="5021253" y="1588668"/>
                    <a:pt x="5086356" y="1541186"/>
                    <a:pt x="5149372" y="1495325"/>
                  </a:cubicBezTo>
                  <a:lnTo>
                    <a:pt x="5270786" y="1406110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958D9A5-8003-4D92-8C05-787C630F75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21214" y="-1"/>
              <a:ext cx="5270786" cy="2927775"/>
            </a:xfrm>
            <a:custGeom>
              <a:avLst/>
              <a:gdLst>
                <a:gd name="connsiteX0" fmla="*/ 0 w 5270786"/>
                <a:gd name="connsiteY0" fmla="*/ 0 h 2927775"/>
                <a:gd name="connsiteX1" fmla="*/ 736294 w 5270786"/>
                <a:gd name="connsiteY1" fmla="*/ 0 h 2927775"/>
                <a:gd name="connsiteX2" fmla="*/ 740298 w 5270786"/>
                <a:gd name="connsiteY2" fmla="*/ 72745 h 2927775"/>
                <a:gd name="connsiteX3" fmla="*/ 1153024 w 5270786"/>
                <a:gd name="connsiteY3" fmla="*/ 826989 h 2927775"/>
                <a:gd name="connsiteX4" fmla="*/ 1378368 w 5270786"/>
                <a:gd name="connsiteY4" fmla="*/ 1126356 h 2927775"/>
                <a:gd name="connsiteX5" fmla="*/ 2238056 w 5270786"/>
                <a:gd name="connsiteY5" fmla="*/ 1955322 h 2927775"/>
                <a:gd name="connsiteX6" fmla="*/ 3368327 w 5270786"/>
                <a:gd name="connsiteY6" fmla="*/ 2233033 h 2927775"/>
                <a:gd name="connsiteX7" fmla="*/ 4095360 w 5270786"/>
                <a:gd name="connsiteY7" fmla="*/ 2056192 h 2927775"/>
                <a:gd name="connsiteX8" fmla="*/ 4880506 w 5270786"/>
                <a:gd name="connsiteY8" fmla="*/ 1545587 h 2927775"/>
                <a:gd name="connsiteX9" fmla="*/ 5074340 w 5270786"/>
                <a:gd name="connsiteY9" fmla="*/ 1403721 h 2927775"/>
                <a:gd name="connsiteX10" fmla="*/ 5270786 w 5270786"/>
                <a:gd name="connsiteY10" fmla="*/ 1259367 h 2927775"/>
                <a:gd name="connsiteX11" fmla="*/ 5270786 w 5270786"/>
                <a:gd name="connsiteY11" fmla="*/ 2138641 h 2927775"/>
                <a:gd name="connsiteX12" fmla="*/ 5112925 w 5270786"/>
                <a:gd name="connsiteY12" fmla="*/ 2253730 h 2927775"/>
                <a:gd name="connsiteX13" fmla="*/ 3368327 w 5270786"/>
                <a:gd name="connsiteY13" fmla="*/ 2927775 h 2927775"/>
                <a:gd name="connsiteX14" fmla="*/ 769646 w 5270786"/>
                <a:gd name="connsiteY14" fmla="*/ 1516288 h 2927775"/>
                <a:gd name="connsiteX15" fmla="*/ 3149 w 5270786"/>
                <a:gd name="connsiteY15" fmla="*/ 85252 h 2927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5270786" h="2927775">
                  <a:moveTo>
                    <a:pt x="0" y="0"/>
                  </a:moveTo>
                  <a:lnTo>
                    <a:pt x="736294" y="0"/>
                  </a:lnTo>
                  <a:lnTo>
                    <a:pt x="740298" y="72745"/>
                  </a:lnTo>
                  <a:cubicBezTo>
                    <a:pt x="768839" y="319371"/>
                    <a:pt x="898885" y="497858"/>
                    <a:pt x="1153024" y="826989"/>
                  </a:cubicBezTo>
                  <a:cubicBezTo>
                    <a:pt x="1225727" y="921142"/>
                    <a:pt x="1300882" y="1018537"/>
                    <a:pt x="1378368" y="1126356"/>
                  </a:cubicBezTo>
                  <a:cubicBezTo>
                    <a:pt x="1652384" y="1507833"/>
                    <a:pt x="1933512" y="1779060"/>
                    <a:pt x="2238056" y="1955322"/>
                  </a:cubicBezTo>
                  <a:cubicBezTo>
                    <a:pt x="2560868" y="2142238"/>
                    <a:pt x="2930637" y="2233033"/>
                    <a:pt x="3368327" y="2233033"/>
                  </a:cubicBezTo>
                  <a:cubicBezTo>
                    <a:pt x="3616720" y="2233033"/>
                    <a:pt x="3847703" y="2176866"/>
                    <a:pt x="4095360" y="2056192"/>
                  </a:cubicBezTo>
                  <a:cubicBezTo>
                    <a:pt x="4349636" y="1932276"/>
                    <a:pt x="4601340" y="1751613"/>
                    <a:pt x="4880506" y="1545587"/>
                  </a:cubicBezTo>
                  <a:cubicBezTo>
                    <a:pt x="4945974" y="1497295"/>
                    <a:pt x="5011199" y="1449697"/>
                    <a:pt x="5074340" y="1403721"/>
                  </a:cubicBezTo>
                  <a:lnTo>
                    <a:pt x="5270786" y="1259367"/>
                  </a:lnTo>
                  <a:lnTo>
                    <a:pt x="5270786" y="2138641"/>
                  </a:lnTo>
                  <a:lnTo>
                    <a:pt x="5112925" y="2253730"/>
                  </a:lnTo>
                  <a:cubicBezTo>
                    <a:pt x="4598179" y="2621786"/>
                    <a:pt x="4074961" y="2927775"/>
                    <a:pt x="3368327" y="2927775"/>
                  </a:cubicBezTo>
                  <a:cubicBezTo>
                    <a:pt x="2170746" y="2927775"/>
                    <a:pt x="1393203" y="2384512"/>
                    <a:pt x="769646" y="1516288"/>
                  </a:cubicBezTo>
                  <a:cubicBezTo>
                    <a:pt x="418850" y="1027932"/>
                    <a:pt x="48120" y="683401"/>
                    <a:pt x="3149" y="8525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19">
            <a:extLst>
              <a:ext uri="{FF2B5EF4-FFF2-40B4-BE49-F238E27FC236}">
                <a16:creationId xmlns:a16="http://schemas.microsoft.com/office/drawing/2014/main" id="{5A1259D8-0C3A-4069-A22F-537BBBB61A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60995" y="62352"/>
            <a:ext cx="6028697" cy="6795648"/>
            <a:chOff x="6160995" y="62352"/>
            <a:chExt cx="6028697" cy="6795648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90700B4-CEB5-450F-9EA7-95E355B503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82080" y="81632"/>
              <a:ext cx="6007612" cy="6776368"/>
            </a:xfrm>
            <a:custGeom>
              <a:avLst/>
              <a:gdLst>
                <a:gd name="connsiteX0" fmla="*/ 4493599 w 6007612"/>
                <a:gd name="connsiteY0" fmla="*/ 0 h 6797829"/>
                <a:gd name="connsiteX1" fmla="*/ 5981837 w 6007612"/>
                <a:gd name="connsiteY1" fmla="*/ 314220 h 6797829"/>
                <a:gd name="connsiteX2" fmla="*/ 6007612 w 6007612"/>
                <a:gd name="connsiteY2" fmla="*/ 327088 h 6797829"/>
                <a:gd name="connsiteX3" fmla="*/ 6007612 w 6007612"/>
                <a:gd name="connsiteY3" fmla="*/ 1316637 h 6797829"/>
                <a:gd name="connsiteX4" fmla="*/ 5852405 w 6007612"/>
                <a:gd name="connsiteY4" fmla="*/ 1209899 h 6797829"/>
                <a:gd name="connsiteX5" fmla="*/ 5622498 w 6007612"/>
                <a:gd name="connsiteY5" fmla="*/ 1086619 h 6797829"/>
                <a:gd name="connsiteX6" fmla="*/ 4493032 w 6007612"/>
                <a:gd name="connsiteY6" fmla="*/ 851533 h 6797829"/>
                <a:gd name="connsiteX7" fmla="*/ 3155579 w 6007612"/>
                <a:gd name="connsiteY7" fmla="*/ 1108326 h 6797829"/>
                <a:gd name="connsiteX8" fmla="*/ 1963832 w 6007612"/>
                <a:gd name="connsiteY8" fmla="*/ 1817700 h 6797829"/>
                <a:gd name="connsiteX9" fmla="*/ 1144646 w 6007612"/>
                <a:gd name="connsiteY9" fmla="*/ 2832814 h 6797829"/>
                <a:gd name="connsiteX10" fmla="*/ 851249 w 6007612"/>
                <a:gd name="connsiteY10" fmla="*/ 3998599 h 6797829"/>
                <a:gd name="connsiteX11" fmla="*/ 1336319 w 6007612"/>
                <a:gd name="connsiteY11" fmla="*/ 5057837 h 6797829"/>
                <a:gd name="connsiteX12" fmla="*/ 1597084 w 6007612"/>
                <a:gd name="connsiteY12" fmla="*/ 5424583 h 6797829"/>
                <a:gd name="connsiteX13" fmla="*/ 2591910 w 6007612"/>
                <a:gd name="connsiteY13" fmla="*/ 6440122 h 6797829"/>
                <a:gd name="connsiteX14" fmla="*/ 3899854 w 6007612"/>
                <a:gd name="connsiteY14" fmla="*/ 6780621 h 6797829"/>
                <a:gd name="connsiteX15" fmla="*/ 4741172 w 6007612"/>
                <a:gd name="connsiteY15" fmla="*/ 6563979 h 6797829"/>
                <a:gd name="connsiteX16" fmla="*/ 5649171 w 6007612"/>
                <a:gd name="connsiteY16" fmla="*/ 5938452 h 6797829"/>
                <a:gd name="connsiteX17" fmla="*/ 5873475 w 6007612"/>
                <a:gd name="connsiteY17" fmla="*/ 5764656 h 6797829"/>
                <a:gd name="connsiteX18" fmla="*/ 6007612 w 6007612"/>
                <a:gd name="connsiteY18" fmla="*/ 5660343 h 6797829"/>
                <a:gd name="connsiteX19" fmla="*/ 6007612 w 6007612"/>
                <a:gd name="connsiteY19" fmla="*/ 6737454 h 6797829"/>
                <a:gd name="connsiteX20" fmla="*/ 5929386 w 6007612"/>
                <a:gd name="connsiteY20" fmla="*/ 6797829 h 6797829"/>
                <a:gd name="connsiteX21" fmla="*/ 1656512 w 6007612"/>
                <a:gd name="connsiteY21" fmla="*/ 6797829 h 6797829"/>
                <a:gd name="connsiteX22" fmla="*/ 1630254 w 6007612"/>
                <a:gd name="connsiteY22" fmla="*/ 6775222 h 6797829"/>
                <a:gd name="connsiteX23" fmla="*/ 892250 w 6007612"/>
                <a:gd name="connsiteY23" fmla="*/ 5902700 h 6797829"/>
                <a:gd name="connsiteX24" fmla="*/ 0 w 6007612"/>
                <a:gd name="connsiteY24" fmla="*/ 3998599 h 6797829"/>
                <a:gd name="connsiteX25" fmla="*/ 4493032 w 6007612"/>
                <a:gd name="connsiteY25" fmla="*/ 285 h 679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007612" h="6797829">
                  <a:moveTo>
                    <a:pt x="4493599" y="0"/>
                  </a:moveTo>
                  <a:cubicBezTo>
                    <a:pt x="5048011" y="0"/>
                    <a:pt x="5546284" y="111886"/>
                    <a:pt x="5981837" y="314220"/>
                  </a:cubicBezTo>
                  <a:lnTo>
                    <a:pt x="6007612" y="327088"/>
                  </a:lnTo>
                  <a:lnTo>
                    <a:pt x="6007612" y="1316637"/>
                  </a:lnTo>
                  <a:lnTo>
                    <a:pt x="5852405" y="1209899"/>
                  </a:lnTo>
                  <a:cubicBezTo>
                    <a:pt x="5778266" y="1164709"/>
                    <a:pt x="5701526" y="1123535"/>
                    <a:pt x="5622498" y="1086619"/>
                  </a:cubicBezTo>
                  <a:cubicBezTo>
                    <a:pt x="5286822" y="930699"/>
                    <a:pt x="4906882" y="851533"/>
                    <a:pt x="4493032" y="851533"/>
                  </a:cubicBezTo>
                  <a:cubicBezTo>
                    <a:pt x="4056201" y="851533"/>
                    <a:pt x="3593263" y="940631"/>
                    <a:pt x="3155579" y="1108326"/>
                  </a:cubicBezTo>
                  <a:cubicBezTo>
                    <a:pt x="2721215" y="1275979"/>
                    <a:pt x="2318305" y="1515819"/>
                    <a:pt x="1963832" y="1817700"/>
                  </a:cubicBezTo>
                  <a:cubicBezTo>
                    <a:pt x="1617657" y="2114360"/>
                    <a:pt x="1334332" y="2465358"/>
                    <a:pt x="1144646" y="2832814"/>
                  </a:cubicBezTo>
                  <a:cubicBezTo>
                    <a:pt x="950561" y="3210060"/>
                    <a:pt x="851249" y="3602202"/>
                    <a:pt x="851249" y="3998599"/>
                  </a:cubicBezTo>
                  <a:cubicBezTo>
                    <a:pt x="851249" y="4377547"/>
                    <a:pt x="999792" y="4597311"/>
                    <a:pt x="1336319" y="5057837"/>
                  </a:cubicBezTo>
                  <a:cubicBezTo>
                    <a:pt x="1420450" y="5173181"/>
                    <a:pt x="1507419" y="5292497"/>
                    <a:pt x="1597084" y="5424583"/>
                  </a:cubicBezTo>
                  <a:cubicBezTo>
                    <a:pt x="1914175" y="5891917"/>
                    <a:pt x="2239493" y="6224189"/>
                    <a:pt x="2591910" y="6440122"/>
                  </a:cubicBezTo>
                  <a:cubicBezTo>
                    <a:pt x="2965467" y="6669393"/>
                    <a:pt x="3393219" y="6780621"/>
                    <a:pt x="3899854" y="6780621"/>
                  </a:cubicBezTo>
                  <a:cubicBezTo>
                    <a:pt x="4187861" y="6780621"/>
                    <a:pt x="4454583" y="6711812"/>
                    <a:pt x="4741172" y="6563979"/>
                  </a:cubicBezTo>
                  <a:cubicBezTo>
                    <a:pt x="5034852" y="6412173"/>
                    <a:pt x="5326263" y="6190848"/>
                    <a:pt x="5649171" y="5938452"/>
                  </a:cubicBezTo>
                  <a:cubicBezTo>
                    <a:pt x="5724931" y="5879291"/>
                    <a:pt x="5800409" y="5821406"/>
                    <a:pt x="5873475" y="5764656"/>
                  </a:cubicBezTo>
                  <a:lnTo>
                    <a:pt x="6007612" y="5660343"/>
                  </a:lnTo>
                  <a:lnTo>
                    <a:pt x="6007612" y="6737454"/>
                  </a:lnTo>
                  <a:lnTo>
                    <a:pt x="5929386" y="6797829"/>
                  </a:lnTo>
                  <a:lnTo>
                    <a:pt x="1656512" y="6797829"/>
                  </a:lnTo>
                  <a:lnTo>
                    <a:pt x="1630254" y="6775222"/>
                  </a:lnTo>
                  <a:cubicBezTo>
                    <a:pt x="1360562" y="6528765"/>
                    <a:pt x="1117699" y="6235219"/>
                    <a:pt x="892250" y="5902700"/>
                  </a:cubicBezTo>
                  <a:cubicBezTo>
                    <a:pt x="459249" y="5264548"/>
                    <a:pt x="0" y="4826722"/>
                    <a:pt x="0" y="3998599"/>
                  </a:cubicBezTo>
                  <a:cubicBezTo>
                    <a:pt x="0" y="1790460"/>
                    <a:pt x="2262336" y="285"/>
                    <a:pt x="4493032" y="2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582300F-F646-4FC3-94FC-0582F4B5E0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60995" y="62352"/>
              <a:ext cx="6028697" cy="6795648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FBB8E8B8-1900-4326-8858-F375F5D8A0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63721" y="81632"/>
              <a:ext cx="6025971" cy="6776368"/>
            </a:xfrm>
            <a:custGeom>
              <a:avLst/>
              <a:gdLst>
                <a:gd name="connsiteX0" fmla="*/ 6025971 w 6025971"/>
                <a:gd name="connsiteY0" fmla="*/ 5825635 h 6797829"/>
                <a:gd name="connsiteX1" fmla="*/ 6025971 w 6025971"/>
                <a:gd name="connsiteY1" fmla="*/ 6723285 h 6797829"/>
                <a:gd name="connsiteX2" fmla="*/ 5929386 w 6025971"/>
                <a:gd name="connsiteY2" fmla="*/ 6797829 h 6797829"/>
                <a:gd name="connsiteX3" fmla="*/ 4560411 w 6025971"/>
                <a:gd name="connsiteY3" fmla="*/ 6797829 h 6797829"/>
                <a:gd name="connsiteX4" fmla="*/ 4597731 w 6025971"/>
                <a:gd name="connsiteY4" fmla="*/ 6785305 h 6797829"/>
                <a:gd name="connsiteX5" fmla="*/ 5736707 w 6025971"/>
                <a:gd name="connsiteY5" fmla="*/ 6050108 h 6797829"/>
                <a:gd name="connsiteX6" fmla="*/ 5960301 w 6025971"/>
                <a:gd name="connsiteY6" fmla="*/ 5876738 h 6797829"/>
                <a:gd name="connsiteX7" fmla="*/ 4493599 w 6025971"/>
                <a:gd name="connsiteY7" fmla="*/ 0 h 6797829"/>
                <a:gd name="connsiteX8" fmla="*/ 5981837 w 6025971"/>
                <a:gd name="connsiteY8" fmla="*/ 314220 h 6797829"/>
                <a:gd name="connsiteX9" fmla="*/ 6025971 w 6025971"/>
                <a:gd name="connsiteY9" fmla="*/ 336254 h 6797829"/>
                <a:gd name="connsiteX10" fmla="*/ 6025971 w 6025971"/>
                <a:gd name="connsiteY10" fmla="*/ 1157325 h 6797829"/>
                <a:gd name="connsiteX11" fmla="*/ 5925889 w 6025971"/>
                <a:gd name="connsiteY11" fmla="*/ 1088522 h 6797829"/>
                <a:gd name="connsiteX12" fmla="*/ 5682227 w 6025971"/>
                <a:gd name="connsiteY12" fmla="*/ 957939 h 6797829"/>
                <a:gd name="connsiteX13" fmla="*/ 4493032 w 6025971"/>
                <a:gd name="connsiteY13" fmla="*/ 709658 h 6797829"/>
                <a:gd name="connsiteX14" fmla="*/ 3104646 w 6025971"/>
                <a:gd name="connsiteY14" fmla="*/ 976666 h 6797829"/>
                <a:gd name="connsiteX15" fmla="*/ 1871612 w 6025971"/>
                <a:gd name="connsiteY15" fmla="*/ 1710017 h 6797829"/>
                <a:gd name="connsiteX16" fmla="*/ 1018661 w 6025971"/>
                <a:gd name="connsiteY16" fmla="*/ 2767694 h 6797829"/>
                <a:gd name="connsiteX17" fmla="*/ 709374 w 6025971"/>
                <a:gd name="connsiteY17" fmla="*/ 3998599 h 6797829"/>
                <a:gd name="connsiteX18" fmla="*/ 1221258 w 6025971"/>
                <a:gd name="connsiteY18" fmla="*/ 5141684 h 6797829"/>
                <a:gd name="connsiteX19" fmla="*/ 1479187 w 6025971"/>
                <a:gd name="connsiteY19" fmla="*/ 5504459 h 6797829"/>
                <a:gd name="connsiteX20" fmla="*/ 3021272 w 6025971"/>
                <a:gd name="connsiteY20" fmla="*/ 6793670 h 6797829"/>
                <a:gd name="connsiteX21" fmla="*/ 3035805 w 6025971"/>
                <a:gd name="connsiteY21" fmla="*/ 6797829 h 6797829"/>
                <a:gd name="connsiteX22" fmla="*/ 1656512 w 6025971"/>
                <a:gd name="connsiteY22" fmla="*/ 6797829 h 6797829"/>
                <a:gd name="connsiteX23" fmla="*/ 1630254 w 6025971"/>
                <a:gd name="connsiteY23" fmla="*/ 6775222 h 6797829"/>
                <a:gd name="connsiteX24" fmla="*/ 892250 w 6025971"/>
                <a:gd name="connsiteY24" fmla="*/ 5902700 h 6797829"/>
                <a:gd name="connsiteX25" fmla="*/ 0 w 6025971"/>
                <a:gd name="connsiteY25" fmla="*/ 3998599 h 6797829"/>
                <a:gd name="connsiteX26" fmla="*/ 4493032 w 6025971"/>
                <a:gd name="connsiteY26" fmla="*/ 285 h 67978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6025971" h="6797829">
                  <a:moveTo>
                    <a:pt x="6025971" y="5825635"/>
                  </a:moveTo>
                  <a:lnTo>
                    <a:pt x="6025971" y="6723285"/>
                  </a:lnTo>
                  <a:lnTo>
                    <a:pt x="5929386" y="6797829"/>
                  </a:lnTo>
                  <a:lnTo>
                    <a:pt x="4560411" y="6797829"/>
                  </a:lnTo>
                  <a:lnTo>
                    <a:pt x="4597731" y="6785305"/>
                  </a:lnTo>
                  <a:cubicBezTo>
                    <a:pt x="4964953" y="6637825"/>
                    <a:pt x="5315251" y="6379435"/>
                    <a:pt x="5736707" y="6050108"/>
                  </a:cubicBezTo>
                  <a:cubicBezTo>
                    <a:pt x="5812043" y="5991230"/>
                    <a:pt x="5887377" y="5933488"/>
                    <a:pt x="5960301" y="5876738"/>
                  </a:cubicBezTo>
                  <a:close/>
                  <a:moveTo>
                    <a:pt x="4493599" y="0"/>
                  </a:moveTo>
                  <a:cubicBezTo>
                    <a:pt x="5048011" y="0"/>
                    <a:pt x="5546284" y="111886"/>
                    <a:pt x="5981837" y="314220"/>
                  </a:cubicBezTo>
                  <a:lnTo>
                    <a:pt x="6025971" y="336254"/>
                  </a:lnTo>
                  <a:lnTo>
                    <a:pt x="6025971" y="1157325"/>
                  </a:lnTo>
                  <a:lnTo>
                    <a:pt x="5925889" y="1088522"/>
                  </a:lnTo>
                  <a:cubicBezTo>
                    <a:pt x="5847314" y="1040649"/>
                    <a:pt x="5765982" y="997036"/>
                    <a:pt x="5682227" y="957939"/>
                  </a:cubicBezTo>
                  <a:cubicBezTo>
                    <a:pt x="5327823" y="793222"/>
                    <a:pt x="4927595" y="709658"/>
                    <a:pt x="4493032" y="709658"/>
                  </a:cubicBezTo>
                  <a:cubicBezTo>
                    <a:pt x="4031940" y="709658"/>
                    <a:pt x="3564888" y="799465"/>
                    <a:pt x="3104646" y="976666"/>
                  </a:cubicBezTo>
                  <a:cubicBezTo>
                    <a:pt x="2655243" y="1149867"/>
                    <a:pt x="2238358" y="1397822"/>
                    <a:pt x="1871612" y="1710017"/>
                  </a:cubicBezTo>
                  <a:cubicBezTo>
                    <a:pt x="1506427" y="2022852"/>
                    <a:pt x="1219414" y="2378815"/>
                    <a:pt x="1018661" y="2767694"/>
                  </a:cubicBezTo>
                  <a:cubicBezTo>
                    <a:pt x="813368" y="3165227"/>
                    <a:pt x="709374" y="3579358"/>
                    <a:pt x="709374" y="3998599"/>
                  </a:cubicBezTo>
                  <a:cubicBezTo>
                    <a:pt x="709374" y="4421103"/>
                    <a:pt x="875510" y="4667680"/>
                    <a:pt x="1221258" y="5141684"/>
                  </a:cubicBezTo>
                  <a:cubicBezTo>
                    <a:pt x="1304681" y="5256035"/>
                    <a:pt x="1390941" y="5374217"/>
                    <a:pt x="1479187" y="5504459"/>
                  </a:cubicBezTo>
                  <a:cubicBezTo>
                    <a:pt x="1942790" y="6187719"/>
                    <a:pt x="2430063" y="6601673"/>
                    <a:pt x="3021272" y="6793670"/>
                  </a:cubicBezTo>
                  <a:lnTo>
                    <a:pt x="3035805" y="6797829"/>
                  </a:lnTo>
                  <a:lnTo>
                    <a:pt x="1656512" y="6797829"/>
                  </a:lnTo>
                  <a:lnTo>
                    <a:pt x="1630254" y="6775222"/>
                  </a:lnTo>
                  <a:cubicBezTo>
                    <a:pt x="1360562" y="6528765"/>
                    <a:pt x="1117699" y="6235219"/>
                    <a:pt x="892250" y="5902700"/>
                  </a:cubicBezTo>
                  <a:cubicBezTo>
                    <a:pt x="459249" y="5264548"/>
                    <a:pt x="0" y="4826722"/>
                    <a:pt x="0" y="3998599"/>
                  </a:cubicBezTo>
                  <a:cubicBezTo>
                    <a:pt x="0" y="1790460"/>
                    <a:pt x="2262336" y="285"/>
                    <a:pt x="4493032" y="2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1BCDEF77-BFD9-4682-BFD5-CE1A635A5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055098"/>
            <a:ext cx="5760719" cy="474780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3. Постмодернизм и динамика ценностей. Концепция Р. Инглхарта.</a:t>
            </a:r>
            <a:br>
              <a:rPr lang="en-US" sz="40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en-US" sz="4000" kern="120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D2ADC04-B18D-492E-8599-2C432AA123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42357" y="1638300"/>
            <a:ext cx="3330531" cy="3581400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US" sz="2400" kern="120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58540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605B9E-838E-4BAD-833C-2C6D120975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Ценности Р. </a:t>
            </a:r>
            <a:r>
              <a:rPr lang="ru-RU" dirty="0" err="1"/>
              <a:t>Инглхарт</a:t>
            </a:r>
            <a:endParaRPr lang="ru-RU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3CBC040-164D-4EFB-B2F1-2441C5BAF07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252" y="1825624"/>
            <a:ext cx="6407454" cy="4878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9549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8A628536-0668-40A4-984C-120779A2774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97" b="18517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84160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55C45C4-6881-4ACF-93C5-9EE6D4CC7D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682" b="-1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96397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C5B18488-AA88-471A-8A3F-4094A4E01C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8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059747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Rectangle 13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7410" name="Picture 2">
            <a:extLst>
              <a:ext uri="{FF2B5EF4-FFF2-40B4-BE49-F238E27FC236}">
                <a16:creationId xmlns:a16="http://schemas.microsoft.com/office/drawing/2014/main" id="{BF20C12C-79B8-463E-A662-95D4E7CBB1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51" b="16463"/>
          <a:stretch/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9620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3A25D70-4A55-4F72-B9C5-A69CDBF4DB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4957100-6D8B-4161-9F2F-C0A949EC84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BCB02B1-1B82-403C-B7D2-E2CED1882F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96934" y="3984"/>
            <a:ext cx="9376632" cy="6858000"/>
          </a:xfrm>
          <a:custGeom>
            <a:avLst/>
            <a:gdLst>
              <a:gd name="connsiteX0" fmla="*/ 1691615 w 9376632"/>
              <a:gd name="connsiteY0" fmla="*/ 0 h 6858000"/>
              <a:gd name="connsiteX1" fmla="*/ 7685017 w 9376632"/>
              <a:gd name="connsiteY1" fmla="*/ 0 h 6858000"/>
              <a:gd name="connsiteX2" fmla="*/ 7840634 w 9376632"/>
              <a:gd name="connsiteY2" fmla="*/ 134799 h 6858000"/>
              <a:gd name="connsiteX3" fmla="*/ 9376632 w 9376632"/>
              <a:gd name="connsiteY3" fmla="*/ 3605175 h 6858000"/>
              <a:gd name="connsiteX4" fmla="*/ 8158692 w 9376632"/>
              <a:gd name="connsiteY4" fmla="*/ 6757493 h 6858000"/>
              <a:gd name="connsiteX5" fmla="*/ 8062868 w 9376632"/>
              <a:gd name="connsiteY5" fmla="*/ 6858000 h 6858000"/>
              <a:gd name="connsiteX6" fmla="*/ 1313765 w 9376632"/>
              <a:gd name="connsiteY6" fmla="*/ 6858000 h 6858000"/>
              <a:gd name="connsiteX7" fmla="*/ 1217940 w 9376632"/>
              <a:gd name="connsiteY7" fmla="*/ 6757493 h 6858000"/>
              <a:gd name="connsiteX8" fmla="*/ 0 w 9376632"/>
              <a:gd name="connsiteY8" fmla="*/ 3605175 h 6858000"/>
              <a:gd name="connsiteX9" fmla="*/ 1535999 w 9376632"/>
              <a:gd name="connsiteY9" fmla="*/ 1347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376632" h="6858000">
                <a:moveTo>
                  <a:pt x="1691615" y="0"/>
                </a:moveTo>
                <a:lnTo>
                  <a:pt x="7685017" y="0"/>
                </a:lnTo>
                <a:lnTo>
                  <a:pt x="7840634" y="134799"/>
                </a:lnTo>
                <a:cubicBezTo>
                  <a:pt x="8784230" y="992423"/>
                  <a:pt x="9376632" y="2229618"/>
                  <a:pt x="9376632" y="3605175"/>
                </a:cubicBezTo>
                <a:cubicBezTo>
                  <a:pt x="9376632" y="4818903"/>
                  <a:pt x="8915419" y="5924908"/>
                  <a:pt x="8158692" y="6757493"/>
                </a:cubicBezTo>
                <a:lnTo>
                  <a:pt x="8062868" y="6858000"/>
                </a:lnTo>
                <a:lnTo>
                  <a:pt x="1313765" y="6858000"/>
                </a:lnTo>
                <a:lnTo>
                  <a:pt x="1217940" y="6757493"/>
                </a:lnTo>
                <a:cubicBezTo>
                  <a:pt x="461213" y="5924908"/>
                  <a:pt x="0" y="4818903"/>
                  <a:pt x="0" y="3605175"/>
                </a:cubicBezTo>
                <a:cubicBezTo>
                  <a:pt x="0" y="2229618"/>
                  <a:pt x="592403" y="992423"/>
                  <a:pt x="1535999" y="134799"/>
                </a:cubicBezTo>
                <a:close/>
              </a:path>
            </a:pathLst>
          </a:custGeom>
          <a:gradFill flip="none" rotWithShape="1">
            <a:gsLst>
              <a:gs pos="16000">
                <a:schemeClr val="accent6">
                  <a:alpha val="20000"/>
                </a:schemeClr>
              </a:gs>
              <a:gs pos="85000">
                <a:schemeClr val="accent1">
                  <a:alpha val="40000"/>
                </a:schemeClr>
              </a:gs>
            </a:gsLst>
            <a:lin ang="12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CCDE13A7-6382-4A67-BEBE-4FF1F37C7F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303402" y="3985"/>
            <a:ext cx="9772765" cy="6858000"/>
            <a:chOff x="1303402" y="36937"/>
            <a:chExt cx="9772765" cy="6858000"/>
          </a:xfrm>
          <a:solidFill>
            <a:schemeClr val="bg1">
              <a:alpha val="30000"/>
            </a:schemeClr>
          </a:solidFill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9978FC9-2E40-4257-8D97-FAB20CA4B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0551" y="36937"/>
              <a:ext cx="9313016" cy="6858000"/>
            </a:xfrm>
            <a:custGeom>
              <a:avLst/>
              <a:gdLst>
                <a:gd name="connsiteX0" fmla="*/ 6993556 w 9313016"/>
                <a:gd name="connsiteY0" fmla="*/ 0 h 6858000"/>
                <a:gd name="connsiteX1" fmla="*/ 7358516 w 9313016"/>
                <a:gd name="connsiteY1" fmla="*/ 0 h 6858000"/>
                <a:gd name="connsiteX2" fmla="*/ 7475006 w 9313016"/>
                <a:gd name="connsiteY2" fmla="*/ 82722 h 6858000"/>
                <a:gd name="connsiteX3" fmla="*/ 7816357 w 9313016"/>
                <a:gd name="connsiteY3" fmla="*/ 358482 h 6858000"/>
                <a:gd name="connsiteX4" fmla="*/ 8421752 w 9313016"/>
                <a:gd name="connsiteY4" fmla="*/ 995405 h 6858000"/>
                <a:gd name="connsiteX5" fmla="*/ 8897059 w 9313016"/>
                <a:gd name="connsiteY5" fmla="*/ 1737211 h 6858000"/>
                <a:gd name="connsiteX6" fmla="*/ 9206633 w 9313016"/>
                <a:gd name="connsiteY6" fmla="*/ 2564460 h 6858000"/>
                <a:gd name="connsiteX7" fmla="*/ 9286787 w 9313016"/>
                <a:gd name="connsiteY7" fmla="*/ 3000164 h 6858000"/>
                <a:gd name="connsiteX8" fmla="*/ 9312914 w 9313016"/>
                <a:gd name="connsiteY8" fmla="*/ 3442493 h 6858000"/>
                <a:gd name="connsiteX9" fmla="*/ 9190562 w 9313016"/>
                <a:gd name="connsiteY9" fmla="*/ 4316686 h 6858000"/>
                <a:gd name="connsiteX10" fmla="*/ 9043416 w 9313016"/>
                <a:gd name="connsiteY10" fmla="*/ 4734917 h 6858000"/>
                <a:gd name="connsiteX11" fmla="*/ 8809657 w 9313016"/>
                <a:gd name="connsiteY11" fmla="*/ 5128718 h 6858000"/>
                <a:gd name="connsiteX12" fmla="*/ 8645997 w 9313016"/>
                <a:gd name="connsiteY12" fmla="*/ 5297441 h 6858000"/>
                <a:gd name="connsiteX13" fmla="*/ 8457787 w 9313016"/>
                <a:gd name="connsiteY13" fmla="*/ 5433763 h 6858000"/>
                <a:gd name="connsiteX14" fmla="*/ 8260803 w 9313016"/>
                <a:gd name="connsiteY14" fmla="*/ 5541237 h 6858000"/>
                <a:gd name="connsiteX15" fmla="*/ 8066136 w 9313016"/>
                <a:gd name="connsiteY15" fmla="*/ 5635704 h 6858000"/>
                <a:gd name="connsiteX16" fmla="*/ 7698638 w 9313016"/>
                <a:gd name="connsiteY16" fmla="*/ 5837163 h 6858000"/>
                <a:gd name="connsiteX17" fmla="*/ 7370135 w 9313016"/>
                <a:gd name="connsiteY17" fmla="*/ 6090081 h 6858000"/>
                <a:gd name="connsiteX18" fmla="*/ 7218897 w 9313016"/>
                <a:gd name="connsiteY18" fmla="*/ 6235860 h 6858000"/>
                <a:gd name="connsiteX19" fmla="*/ 7070665 w 9313016"/>
                <a:gd name="connsiteY19" fmla="*/ 6387205 h 6858000"/>
                <a:gd name="connsiteX20" fmla="*/ 6779035 w 9313016"/>
                <a:gd name="connsiteY20" fmla="*/ 6697100 h 6858000"/>
                <a:gd name="connsiteX21" fmla="*/ 6631837 w 9313016"/>
                <a:gd name="connsiteY21" fmla="*/ 6852239 h 6858000"/>
                <a:gd name="connsiteX22" fmla="*/ 6626221 w 9313016"/>
                <a:gd name="connsiteY22" fmla="*/ 6858000 h 6858000"/>
                <a:gd name="connsiteX23" fmla="*/ 6424725 w 9313016"/>
                <a:gd name="connsiteY23" fmla="*/ 6858000 h 6858000"/>
                <a:gd name="connsiteX24" fmla="*/ 6527382 w 9313016"/>
                <a:gd name="connsiteY24" fmla="*/ 6756333 h 6858000"/>
                <a:gd name="connsiteX25" fmla="*/ 6674233 w 9313016"/>
                <a:gd name="connsiteY25" fmla="*/ 6603450 h 6858000"/>
                <a:gd name="connsiteX26" fmla="*/ 6965813 w 9313016"/>
                <a:gd name="connsiteY26" fmla="*/ 6292932 h 6858000"/>
                <a:gd name="connsiteX27" fmla="*/ 7112961 w 9313016"/>
                <a:gd name="connsiteY27" fmla="*/ 6137505 h 6858000"/>
                <a:gd name="connsiteX28" fmla="*/ 7264790 w 9313016"/>
                <a:gd name="connsiteY28" fmla="*/ 5983710 h 6858000"/>
                <a:gd name="connsiteX29" fmla="*/ 7974595 w 9313016"/>
                <a:gd name="connsiteY29" fmla="*/ 5470773 h 6858000"/>
                <a:gd name="connsiteX30" fmla="*/ 8331591 w 9313016"/>
                <a:gd name="connsiteY30" fmla="*/ 5254048 h 6858000"/>
                <a:gd name="connsiteX31" fmla="*/ 8599807 w 9313016"/>
                <a:gd name="connsiteY31" fmla="*/ 4980010 h 6858000"/>
                <a:gd name="connsiteX32" fmla="*/ 8766474 w 9313016"/>
                <a:gd name="connsiteY32" fmla="*/ 4631524 h 6858000"/>
                <a:gd name="connsiteX33" fmla="*/ 8865755 w 9313016"/>
                <a:gd name="connsiteY33" fmla="*/ 4244445 h 6858000"/>
                <a:gd name="connsiteX34" fmla="*/ 8882911 w 9313016"/>
                <a:gd name="connsiteY34" fmla="*/ 4145659 h 6858000"/>
                <a:gd name="connsiteX35" fmla="*/ 8897403 w 9313016"/>
                <a:gd name="connsiteY35" fmla="*/ 4046633 h 6858000"/>
                <a:gd name="connsiteX36" fmla="*/ 8908298 w 9313016"/>
                <a:gd name="connsiteY36" fmla="*/ 3947271 h 6858000"/>
                <a:gd name="connsiteX37" fmla="*/ 8916184 w 9313016"/>
                <a:gd name="connsiteY37" fmla="*/ 3847765 h 6858000"/>
                <a:gd name="connsiteX38" fmla="*/ 8920670 w 9313016"/>
                <a:gd name="connsiteY38" fmla="*/ 3449597 h 6858000"/>
                <a:gd name="connsiteX39" fmla="*/ 8914607 w 9313016"/>
                <a:gd name="connsiteY39" fmla="*/ 3350283 h 6858000"/>
                <a:gd name="connsiteX40" fmla="*/ 8905340 w 9313016"/>
                <a:gd name="connsiteY40" fmla="*/ 3251209 h 6858000"/>
                <a:gd name="connsiteX41" fmla="*/ 8893854 w 9313016"/>
                <a:gd name="connsiteY41" fmla="*/ 3152376 h 6858000"/>
                <a:gd name="connsiteX42" fmla="*/ 8879706 w 9313016"/>
                <a:gd name="connsiteY42" fmla="*/ 3053878 h 6858000"/>
                <a:gd name="connsiteX43" fmla="*/ 8797531 w 9313016"/>
                <a:gd name="connsiteY43" fmla="*/ 2663966 h 6858000"/>
                <a:gd name="connsiteX44" fmla="*/ 8520442 w 9313016"/>
                <a:gd name="connsiteY44" fmla="*/ 1911983 h 6858000"/>
                <a:gd name="connsiteX45" fmla="*/ 8332626 w 9313016"/>
                <a:gd name="connsiteY45" fmla="*/ 1553608 h 6858000"/>
                <a:gd name="connsiteX46" fmla="*/ 8116317 w 9313016"/>
                <a:gd name="connsiteY46" fmla="*/ 1208529 h 6858000"/>
                <a:gd name="connsiteX47" fmla="*/ 7873293 w 9313016"/>
                <a:gd name="connsiteY47" fmla="*/ 878284 h 6858000"/>
                <a:gd name="connsiteX48" fmla="*/ 7604337 w 9313016"/>
                <a:gd name="connsiteY48" fmla="*/ 565125 h 6858000"/>
                <a:gd name="connsiteX49" fmla="*/ 7311128 w 9313016"/>
                <a:gd name="connsiteY49" fmla="*/ 270591 h 6858000"/>
                <a:gd name="connsiteX50" fmla="*/ 1752019 w 9313016"/>
                <a:gd name="connsiteY50" fmla="*/ 0 h 6858000"/>
                <a:gd name="connsiteX51" fmla="*/ 2155804 w 9313016"/>
                <a:gd name="connsiteY51" fmla="*/ 0 h 6858000"/>
                <a:gd name="connsiteX52" fmla="*/ 2103975 w 9313016"/>
                <a:gd name="connsiteY52" fmla="*/ 40789 h 6858000"/>
                <a:gd name="connsiteX53" fmla="*/ 1656310 w 9313016"/>
                <a:gd name="connsiteY53" fmla="*/ 470035 h 6858000"/>
                <a:gd name="connsiteX54" fmla="*/ 806013 w 9313016"/>
                <a:gd name="connsiteY54" fmla="*/ 1841133 h 6858000"/>
                <a:gd name="connsiteX55" fmla="*/ 580685 w 9313016"/>
                <a:gd name="connsiteY55" fmla="*/ 2606364 h 6858000"/>
                <a:gd name="connsiteX56" fmla="*/ 503489 w 9313016"/>
                <a:gd name="connsiteY56" fmla="*/ 3397276 h 6858000"/>
                <a:gd name="connsiteX57" fmla="*/ 570135 w 9313016"/>
                <a:gd name="connsiteY57" fmla="*/ 4188235 h 6858000"/>
                <a:gd name="connsiteX58" fmla="*/ 783387 w 9313016"/>
                <a:gd name="connsiteY58" fmla="*/ 4953850 h 6858000"/>
                <a:gd name="connsiteX59" fmla="*/ 1628014 w 9313016"/>
                <a:gd name="connsiteY59" fmla="*/ 6308245 h 6858000"/>
                <a:gd name="connsiteX60" fmla="*/ 2235998 w 9313016"/>
                <a:gd name="connsiteY60" fmla="*/ 6844829 h 6858000"/>
                <a:gd name="connsiteX61" fmla="*/ 2255028 w 9313016"/>
                <a:gd name="connsiteY61" fmla="*/ 6858000 h 6858000"/>
                <a:gd name="connsiteX62" fmla="*/ 1578787 w 9313016"/>
                <a:gd name="connsiteY62" fmla="*/ 6858000 h 6858000"/>
                <a:gd name="connsiteX63" fmla="*/ 1465153 w 9313016"/>
                <a:gd name="connsiteY63" fmla="*/ 6759050 h 6858000"/>
                <a:gd name="connsiteX64" fmla="*/ 1303650 w 9313016"/>
                <a:gd name="connsiteY64" fmla="*/ 6604267 h 6858000"/>
                <a:gd name="connsiteX65" fmla="*/ 323708 w 9313016"/>
                <a:gd name="connsiteY65" fmla="*/ 5126365 h 6858000"/>
                <a:gd name="connsiteX66" fmla="*/ 872 w 9313016"/>
                <a:gd name="connsiteY66" fmla="*/ 3391228 h 6858000"/>
                <a:gd name="connsiteX67" fmla="*/ 105428 w 9313016"/>
                <a:gd name="connsiteY67" fmla="*/ 2511899 h 6858000"/>
                <a:gd name="connsiteX68" fmla="*/ 384933 w 9313016"/>
                <a:gd name="connsiteY68" fmla="*/ 1670971 h 6858000"/>
                <a:gd name="connsiteX69" fmla="*/ 1433593 w 9313016"/>
                <a:gd name="connsiteY69" fmla="*/ 256095 h 6858000"/>
                <a:gd name="connsiteX70" fmla="*/ 1602664 w 9313016"/>
                <a:gd name="connsiteY70" fmla="*/ 113704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9313016" h="6858000">
                  <a:moveTo>
                    <a:pt x="6993556" y="0"/>
                  </a:moveTo>
                  <a:lnTo>
                    <a:pt x="7358516" y="0"/>
                  </a:lnTo>
                  <a:lnTo>
                    <a:pt x="7475006" y="82722"/>
                  </a:lnTo>
                  <a:cubicBezTo>
                    <a:pt x="7592423" y="169778"/>
                    <a:pt x="7706366" y="261748"/>
                    <a:pt x="7816357" y="358482"/>
                  </a:cubicBezTo>
                  <a:cubicBezTo>
                    <a:pt x="8036559" y="551589"/>
                    <a:pt x="8239655" y="764905"/>
                    <a:pt x="8421752" y="995405"/>
                  </a:cubicBezTo>
                  <a:cubicBezTo>
                    <a:pt x="8604736" y="1225282"/>
                    <a:pt x="8763567" y="1474646"/>
                    <a:pt x="8897059" y="1737211"/>
                  </a:cubicBezTo>
                  <a:cubicBezTo>
                    <a:pt x="9029909" y="2000162"/>
                    <a:pt x="9134317" y="2277990"/>
                    <a:pt x="9206633" y="2564460"/>
                  </a:cubicBezTo>
                  <a:cubicBezTo>
                    <a:pt x="9242322" y="2707791"/>
                    <a:pt x="9269041" y="2853474"/>
                    <a:pt x="9286787" y="3000164"/>
                  </a:cubicBezTo>
                  <a:cubicBezTo>
                    <a:pt x="9304977" y="3146856"/>
                    <a:pt x="9314097" y="3294698"/>
                    <a:pt x="9312914" y="3442493"/>
                  </a:cubicBezTo>
                  <a:cubicBezTo>
                    <a:pt x="9309906" y="3737987"/>
                    <a:pt x="9270717" y="4033288"/>
                    <a:pt x="9190562" y="4316686"/>
                  </a:cubicBezTo>
                  <a:cubicBezTo>
                    <a:pt x="9150486" y="4458240"/>
                    <a:pt x="9103951" y="4597587"/>
                    <a:pt x="9043416" y="4734917"/>
                  </a:cubicBezTo>
                  <a:cubicBezTo>
                    <a:pt x="8982980" y="4871817"/>
                    <a:pt x="8908740" y="5007131"/>
                    <a:pt x="8809657" y="5128718"/>
                  </a:cubicBezTo>
                  <a:cubicBezTo>
                    <a:pt x="8760312" y="5189247"/>
                    <a:pt x="8706137" y="5246945"/>
                    <a:pt x="8645997" y="5297441"/>
                  </a:cubicBezTo>
                  <a:cubicBezTo>
                    <a:pt x="8586252" y="5348274"/>
                    <a:pt x="8522809" y="5393730"/>
                    <a:pt x="8457787" y="5433763"/>
                  </a:cubicBezTo>
                  <a:cubicBezTo>
                    <a:pt x="8392816" y="5474132"/>
                    <a:pt x="8326219" y="5508213"/>
                    <a:pt x="8260803" y="5541237"/>
                  </a:cubicBezTo>
                  <a:cubicBezTo>
                    <a:pt x="8195289" y="5574071"/>
                    <a:pt x="8130023" y="5604838"/>
                    <a:pt x="8066136" y="5635704"/>
                  </a:cubicBezTo>
                  <a:cubicBezTo>
                    <a:pt x="7938313" y="5697433"/>
                    <a:pt x="7815222" y="5762186"/>
                    <a:pt x="7698638" y="5837163"/>
                  </a:cubicBezTo>
                  <a:cubicBezTo>
                    <a:pt x="7582449" y="5912381"/>
                    <a:pt x="7471881" y="5996094"/>
                    <a:pt x="7370135" y="6090081"/>
                  </a:cubicBezTo>
                  <a:cubicBezTo>
                    <a:pt x="7319460" y="6136593"/>
                    <a:pt x="7268881" y="6186082"/>
                    <a:pt x="7218897" y="6235860"/>
                  </a:cubicBezTo>
                  <a:cubicBezTo>
                    <a:pt x="7168763" y="6285493"/>
                    <a:pt x="7119665" y="6336229"/>
                    <a:pt x="7070665" y="6387205"/>
                  </a:cubicBezTo>
                  <a:cubicBezTo>
                    <a:pt x="6972715" y="6489208"/>
                    <a:pt x="6876195" y="6593131"/>
                    <a:pt x="6779035" y="6697100"/>
                  </a:cubicBezTo>
                  <a:cubicBezTo>
                    <a:pt x="6730379" y="6748989"/>
                    <a:pt x="6681528" y="6800878"/>
                    <a:pt x="6631837" y="6852239"/>
                  </a:cubicBezTo>
                  <a:lnTo>
                    <a:pt x="6626221" y="6858000"/>
                  </a:lnTo>
                  <a:lnTo>
                    <a:pt x="6424725" y="6858000"/>
                  </a:lnTo>
                  <a:lnTo>
                    <a:pt x="6527382" y="6756333"/>
                  </a:lnTo>
                  <a:cubicBezTo>
                    <a:pt x="6576726" y="6705932"/>
                    <a:pt x="6625480" y="6654811"/>
                    <a:pt x="6674233" y="6603450"/>
                  </a:cubicBezTo>
                  <a:cubicBezTo>
                    <a:pt x="6771788" y="6500920"/>
                    <a:pt x="6868309" y="6396757"/>
                    <a:pt x="6965813" y="6292932"/>
                  </a:cubicBezTo>
                  <a:lnTo>
                    <a:pt x="7112961" y="6137505"/>
                  </a:lnTo>
                  <a:cubicBezTo>
                    <a:pt x="7162354" y="6085808"/>
                    <a:pt x="7211945" y="6034640"/>
                    <a:pt x="7264790" y="5983710"/>
                  </a:cubicBezTo>
                  <a:cubicBezTo>
                    <a:pt x="7472373" y="5779130"/>
                    <a:pt x="7721610" y="5610648"/>
                    <a:pt x="7974595" y="5470773"/>
                  </a:cubicBezTo>
                  <a:cubicBezTo>
                    <a:pt x="8099903" y="5399395"/>
                    <a:pt x="8224127" y="5332529"/>
                    <a:pt x="8331591" y="5254048"/>
                  </a:cubicBezTo>
                  <a:cubicBezTo>
                    <a:pt x="8439351" y="5176047"/>
                    <a:pt x="8529660" y="5085949"/>
                    <a:pt x="8599807" y="4980010"/>
                  </a:cubicBezTo>
                  <a:cubicBezTo>
                    <a:pt x="8671187" y="4875128"/>
                    <a:pt x="8723982" y="4756086"/>
                    <a:pt x="8766474" y="4631524"/>
                  </a:cubicBezTo>
                  <a:cubicBezTo>
                    <a:pt x="8808968" y="4507010"/>
                    <a:pt x="8840615" y="4375872"/>
                    <a:pt x="8865755" y="4244445"/>
                  </a:cubicBezTo>
                  <a:cubicBezTo>
                    <a:pt x="8871375" y="4211468"/>
                    <a:pt x="8878129" y="4178731"/>
                    <a:pt x="8882911" y="4145659"/>
                  </a:cubicBezTo>
                  <a:lnTo>
                    <a:pt x="8897403" y="4046633"/>
                  </a:lnTo>
                  <a:lnTo>
                    <a:pt x="8908298" y="3947271"/>
                  </a:lnTo>
                  <a:cubicBezTo>
                    <a:pt x="8912389" y="3914247"/>
                    <a:pt x="8913425" y="3880886"/>
                    <a:pt x="8916184" y="3847765"/>
                  </a:cubicBezTo>
                  <a:cubicBezTo>
                    <a:pt x="8925797" y="3715091"/>
                    <a:pt x="8925945" y="3582127"/>
                    <a:pt x="8920670" y="3449597"/>
                  </a:cubicBezTo>
                  <a:lnTo>
                    <a:pt x="8914607" y="3350283"/>
                  </a:lnTo>
                  <a:cubicBezTo>
                    <a:pt x="8911995" y="3317211"/>
                    <a:pt x="8908348" y="3284233"/>
                    <a:pt x="8905340" y="3251209"/>
                  </a:cubicBezTo>
                  <a:cubicBezTo>
                    <a:pt x="8902628" y="3218185"/>
                    <a:pt x="8897551" y="3185305"/>
                    <a:pt x="8893854" y="3152376"/>
                  </a:cubicBezTo>
                  <a:cubicBezTo>
                    <a:pt x="8890305" y="3119399"/>
                    <a:pt x="8884932" y="3086662"/>
                    <a:pt x="8879706" y="3053878"/>
                  </a:cubicBezTo>
                  <a:cubicBezTo>
                    <a:pt x="8858707" y="2922835"/>
                    <a:pt x="8831249" y="2792705"/>
                    <a:pt x="8797531" y="2663966"/>
                  </a:cubicBezTo>
                  <a:cubicBezTo>
                    <a:pt x="8728616" y="2406777"/>
                    <a:pt x="8635497" y="2155109"/>
                    <a:pt x="8520442" y="1911983"/>
                  </a:cubicBezTo>
                  <a:cubicBezTo>
                    <a:pt x="8462667" y="1790541"/>
                    <a:pt x="8400112" y="1670923"/>
                    <a:pt x="8332626" y="1553608"/>
                  </a:cubicBezTo>
                  <a:cubicBezTo>
                    <a:pt x="8265683" y="1436006"/>
                    <a:pt x="8192973" y="1321188"/>
                    <a:pt x="8116317" y="1208529"/>
                  </a:cubicBezTo>
                  <a:cubicBezTo>
                    <a:pt x="8039811" y="1095776"/>
                    <a:pt x="7958079" y="986094"/>
                    <a:pt x="7873293" y="878284"/>
                  </a:cubicBezTo>
                  <a:cubicBezTo>
                    <a:pt x="7787814" y="771002"/>
                    <a:pt x="7697999" y="666551"/>
                    <a:pt x="7604337" y="565125"/>
                  </a:cubicBezTo>
                  <a:cubicBezTo>
                    <a:pt x="7510479" y="463891"/>
                    <a:pt x="7413367" y="364818"/>
                    <a:pt x="7311128" y="270591"/>
                  </a:cubicBezTo>
                  <a:close/>
                  <a:moveTo>
                    <a:pt x="1752019" y="0"/>
                  </a:moveTo>
                  <a:lnTo>
                    <a:pt x="2155804" y="0"/>
                  </a:lnTo>
                  <a:lnTo>
                    <a:pt x="2103975" y="40789"/>
                  </a:lnTo>
                  <a:cubicBezTo>
                    <a:pt x="1943592" y="173585"/>
                    <a:pt x="1793955" y="317500"/>
                    <a:pt x="1656310" y="470035"/>
                  </a:cubicBezTo>
                  <a:cubicBezTo>
                    <a:pt x="1288172" y="876939"/>
                    <a:pt x="1002998" y="1344708"/>
                    <a:pt x="806013" y="1841133"/>
                  </a:cubicBezTo>
                  <a:cubicBezTo>
                    <a:pt x="707818" y="2089538"/>
                    <a:pt x="630868" y="2345480"/>
                    <a:pt x="580685" y="2606364"/>
                  </a:cubicBezTo>
                  <a:cubicBezTo>
                    <a:pt x="530749" y="2867250"/>
                    <a:pt x="504868" y="3132119"/>
                    <a:pt x="503489" y="3397276"/>
                  </a:cubicBezTo>
                  <a:cubicBezTo>
                    <a:pt x="501467" y="3662434"/>
                    <a:pt x="524093" y="3927351"/>
                    <a:pt x="570135" y="4188235"/>
                  </a:cubicBezTo>
                  <a:cubicBezTo>
                    <a:pt x="615734" y="4449264"/>
                    <a:pt x="688642" y="4705493"/>
                    <a:pt x="783387" y="4953850"/>
                  </a:cubicBezTo>
                  <a:cubicBezTo>
                    <a:pt x="974357" y="5449796"/>
                    <a:pt x="1259630" y="5913773"/>
                    <a:pt x="1628014" y="6308245"/>
                  </a:cubicBezTo>
                  <a:cubicBezTo>
                    <a:pt x="1812182" y="6505481"/>
                    <a:pt x="2016215" y="6685052"/>
                    <a:pt x="2235998" y="6844829"/>
                  </a:cubicBezTo>
                  <a:lnTo>
                    <a:pt x="2255028" y="6858000"/>
                  </a:lnTo>
                  <a:lnTo>
                    <a:pt x="1578787" y="6858000"/>
                  </a:lnTo>
                  <a:lnTo>
                    <a:pt x="1465153" y="6759050"/>
                  </a:lnTo>
                  <a:cubicBezTo>
                    <a:pt x="1410086" y="6708726"/>
                    <a:pt x="1356236" y="6657104"/>
                    <a:pt x="1303650" y="6604267"/>
                  </a:cubicBezTo>
                  <a:cubicBezTo>
                    <a:pt x="883506" y="6181043"/>
                    <a:pt x="548150" y="5676072"/>
                    <a:pt x="323708" y="5126365"/>
                  </a:cubicBezTo>
                  <a:cubicBezTo>
                    <a:pt x="97737" y="4577139"/>
                    <a:pt x="-10958" y="3981927"/>
                    <a:pt x="872" y="3391228"/>
                  </a:cubicBezTo>
                  <a:cubicBezTo>
                    <a:pt x="5951" y="3095783"/>
                    <a:pt x="40506" y="2800528"/>
                    <a:pt x="105428" y="2511899"/>
                  </a:cubicBezTo>
                  <a:cubicBezTo>
                    <a:pt x="170104" y="2223317"/>
                    <a:pt x="262089" y="1940399"/>
                    <a:pt x="384933" y="1670971"/>
                  </a:cubicBezTo>
                  <a:cubicBezTo>
                    <a:pt x="629092" y="1131344"/>
                    <a:pt x="991955" y="646919"/>
                    <a:pt x="1433593" y="256095"/>
                  </a:cubicBezTo>
                  <a:cubicBezTo>
                    <a:pt x="1488791" y="207206"/>
                    <a:pt x="1545179" y="159733"/>
                    <a:pt x="1602664" y="113704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740ABB98-77BA-4C40-8121-34D196E58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59468" y="36937"/>
              <a:ext cx="9065550" cy="6858000"/>
            </a:xfrm>
            <a:custGeom>
              <a:avLst/>
              <a:gdLst>
                <a:gd name="connsiteX0" fmla="*/ 1839951 w 9065550"/>
                <a:gd name="connsiteY0" fmla="*/ 0 h 6858000"/>
                <a:gd name="connsiteX1" fmla="*/ 6979427 w 9065550"/>
                <a:gd name="connsiteY1" fmla="*/ 0 h 6858000"/>
                <a:gd name="connsiteX2" fmla="*/ 6989586 w 9065550"/>
                <a:gd name="connsiteY2" fmla="*/ 6825 h 6858000"/>
                <a:gd name="connsiteX3" fmla="*/ 8932062 w 9065550"/>
                <a:gd name="connsiteY3" fmla="*/ 4580835 h 6858000"/>
                <a:gd name="connsiteX4" fmla="*/ 7166294 w 9065550"/>
                <a:gd name="connsiteY4" fmla="*/ 6259703 h 6858000"/>
                <a:gd name="connsiteX5" fmla="*/ 6868878 w 9065550"/>
                <a:gd name="connsiteY5" fmla="*/ 6564765 h 6858000"/>
                <a:gd name="connsiteX6" fmla="*/ 6591881 w 9065550"/>
                <a:gd name="connsiteY6" fmla="*/ 6858000 h 6858000"/>
                <a:gd name="connsiteX7" fmla="*/ 5184648 w 9065550"/>
                <a:gd name="connsiteY7" fmla="*/ 6858000 h 6858000"/>
                <a:gd name="connsiteX8" fmla="*/ 5244877 w 9065550"/>
                <a:gd name="connsiteY8" fmla="*/ 6817615 h 6858000"/>
                <a:gd name="connsiteX9" fmla="*/ 6033853 w 9065550"/>
                <a:gd name="connsiteY9" fmla="*/ 6069135 h 6858000"/>
                <a:gd name="connsiteX10" fmla="*/ 6480248 w 9065550"/>
                <a:gd name="connsiteY10" fmla="*/ 5607082 h 6858000"/>
                <a:gd name="connsiteX11" fmla="*/ 7551502 w 9065550"/>
                <a:gd name="connsiteY11" fmla="*/ 4859004 h 6858000"/>
                <a:gd name="connsiteX12" fmla="*/ 7844227 w 9065550"/>
                <a:gd name="connsiteY12" fmla="*/ 4683074 h 6858000"/>
                <a:gd name="connsiteX13" fmla="*/ 8005810 w 9065550"/>
                <a:gd name="connsiteY13" fmla="*/ 4330239 h 6858000"/>
                <a:gd name="connsiteX14" fmla="*/ 8016191 w 9065550"/>
                <a:gd name="connsiteY14" fmla="*/ 2956574 h 6858000"/>
                <a:gd name="connsiteX15" fmla="*/ 7346424 w 9065550"/>
                <a:gd name="connsiteY15" fmla="*/ 1636739 h 6858000"/>
                <a:gd name="connsiteX16" fmla="*/ 5995751 w 9065550"/>
                <a:gd name="connsiteY16" fmla="*/ 493319 h 6858000"/>
                <a:gd name="connsiteX17" fmla="*/ 4494836 w 9065550"/>
                <a:gd name="connsiteY17" fmla="*/ 75383 h 6858000"/>
                <a:gd name="connsiteX18" fmla="*/ 2002499 w 9065550"/>
                <a:gd name="connsiteY18" fmla="*/ 1094261 h 6858000"/>
                <a:gd name="connsiteX19" fmla="*/ 1241306 w 9065550"/>
                <a:gd name="connsiteY19" fmla="*/ 2206935 h 6858000"/>
                <a:gd name="connsiteX20" fmla="*/ 961736 w 9065550"/>
                <a:gd name="connsiteY20" fmla="*/ 3573719 h 6858000"/>
                <a:gd name="connsiteX21" fmla="*/ 1193878 w 9065550"/>
                <a:gd name="connsiteY21" fmla="*/ 4824208 h 6858000"/>
                <a:gd name="connsiteX22" fmla="*/ 1832096 w 9065550"/>
                <a:gd name="connsiteY22" fmla="*/ 5873050 h 6858000"/>
                <a:gd name="connsiteX23" fmla="*/ 3010752 w 9065550"/>
                <a:gd name="connsiteY23" fmla="*/ 6749475 h 6858000"/>
                <a:gd name="connsiteX24" fmla="*/ 3187037 w 9065550"/>
                <a:gd name="connsiteY24" fmla="*/ 6824756 h 6858000"/>
                <a:gd name="connsiteX25" fmla="*/ 3278211 w 9065550"/>
                <a:gd name="connsiteY25" fmla="*/ 6858000 h 6858000"/>
                <a:gd name="connsiteX26" fmla="*/ 1480830 w 9065550"/>
                <a:gd name="connsiteY26" fmla="*/ 6858000 h 6858000"/>
                <a:gd name="connsiteX27" fmla="*/ 1427607 w 9065550"/>
                <a:gd name="connsiteY27" fmla="*/ 6811515 h 6858000"/>
                <a:gd name="connsiteX28" fmla="*/ 1100739 w 9065550"/>
                <a:gd name="connsiteY28" fmla="*/ 6477651 h 6858000"/>
                <a:gd name="connsiteX29" fmla="*/ 0 w 9065550"/>
                <a:gd name="connsiteY29" fmla="*/ 3573620 h 6858000"/>
                <a:gd name="connsiteX30" fmla="*/ 1805513 w 9065550"/>
                <a:gd name="connsiteY30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9065550" h="6858000">
                  <a:moveTo>
                    <a:pt x="1839951" y="0"/>
                  </a:moveTo>
                  <a:lnTo>
                    <a:pt x="6979427" y="0"/>
                  </a:lnTo>
                  <a:lnTo>
                    <a:pt x="6989586" y="6825"/>
                  </a:lnTo>
                  <a:cubicBezTo>
                    <a:pt x="8438828" y="1031353"/>
                    <a:pt x="9439169" y="2823601"/>
                    <a:pt x="8932062" y="4580835"/>
                  </a:cubicBezTo>
                  <a:cubicBezTo>
                    <a:pt x="8592517" y="5757293"/>
                    <a:pt x="7979652" y="5458140"/>
                    <a:pt x="7166294" y="6259703"/>
                  </a:cubicBezTo>
                  <a:cubicBezTo>
                    <a:pt x="7064618" y="6359905"/>
                    <a:pt x="6966014" y="6462297"/>
                    <a:pt x="6868878" y="6564765"/>
                  </a:cubicBezTo>
                  <a:lnTo>
                    <a:pt x="6591881" y="6858000"/>
                  </a:lnTo>
                  <a:lnTo>
                    <a:pt x="5184648" y="6858000"/>
                  </a:lnTo>
                  <a:lnTo>
                    <a:pt x="5244877" y="6817615"/>
                  </a:lnTo>
                  <a:cubicBezTo>
                    <a:pt x="5481027" y="6649287"/>
                    <a:pt x="5723665" y="6398593"/>
                    <a:pt x="6033853" y="6069135"/>
                  </a:cubicBezTo>
                  <a:cubicBezTo>
                    <a:pt x="6175680" y="5918484"/>
                    <a:pt x="6322395" y="5762660"/>
                    <a:pt x="6480248" y="5607082"/>
                  </a:cubicBezTo>
                  <a:cubicBezTo>
                    <a:pt x="6893276" y="5200077"/>
                    <a:pt x="7273697" y="5002920"/>
                    <a:pt x="7551502" y="4859004"/>
                  </a:cubicBezTo>
                  <a:cubicBezTo>
                    <a:pt x="7687884" y="4788339"/>
                    <a:pt x="7795540" y="4732559"/>
                    <a:pt x="7844227" y="4683074"/>
                  </a:cubicBezTo>
                  <a:cubicBezTo>
                    <a:pt x="7898759" y="4627636"/>
                    <a:pt x="7956165" y="4502313"/>
                    <a:pt x="8005810" y="4330239"/>
                  </a:cubicBezTo>
                  <a:cubicBezTo>
                    <a:pt x="8132968" y="3889611"/>
                    <a:pt x="8136446" y="3427460"/>
                    <a:pt x="8016191" y="2956574"/>
                  </a:cubicBezTo>
                  <a:cubicBezTo>
                    <a:pt x="7900876" y="2505064"/>
                    <a:pt x="7669287" y="2048671"/>
                    <a:pt x="7346424" y="1636739"/>
                  </a:cubicBezTo>
                  <a:cubicBezTo>
                    <a:pt x="6979764" y="1168830"/>
                    <a:pt x="6512706" y="773489"/>
                    <a:pt x="5995751" y="493319"/>
                  </a:cubicBezTo>
                  <a:cubicBezTo>
                    <a:pt x="5491195" y="219884"/>
                    <a:pt x="4972174" y="75383"/>
                    <a:pt x="4494836" y="75383"/>
                  </a:cubicBezTo>
                  <a:cubicBezTo>
                    <a:pt x="3554318" y="75383"/>
                    <a:pt x="2669191" y="437197"/>
                    <a:pt x="2002499" y="1094261"/>
                  </a:cubicBezTo>
                  <a:cubicBezTo>
                    <a:pt x="1676360" y="1415667"/>
                    <a:pt x="1420225" y="1790023"/>
                    <a:pt x="1241306" y="2206935"/>
                  </a:cubicBezTo>
                  <a:cubicBezTo>
                    <a:pt x="1055782" y="2639169"/>
                    <a:pt x="961736" y="3099027"/>
                    <a:pt x="961736" y="3573719"/>
                  </a:cubicBezTo>
                  <a:cubicBezTo>
                    <a:pt x="961736" y="4005124"/>
                    <a:pt x="1039805" y="4425841"/>
                    <a:pt x="1193878" y="4824208"/>
                  </a:cubicBezTo>
                  <a:cubicBezTo>
                    <a:pt x="1342457" y="5208423"/>
                    <a:pt x="1557214" y="5561306"/>
                    <a:pt x="1832096" y="5873050"/>
                  </a:cubicBezTo>
                  <a:cubicBezTo>
                    <a:pt x="2157126" y="6241599"/>
                    <a:pt x="2564661" y="6544656"/>
                    <a:pt x="3010752" y="6749475"/>
                  </a:cubicBezTo>
                  <a:cubicBezTo>
                    <a:pt x="3069003" y="6776219"/>
                    <a:pt x="3127773" y="6801314"/>
                    <a:pt x="3187037" y="6824756"/>
                  </a:cubicBezTo>
                  <a:lnTo>
                    <a:pt x="3278211" y="6858000"/>
                  </a:lnTo>
                  <a:lnTo>
                    <a:pt x="1480830" y="6858000"/>
                  </a:lnTo>
                  <a:lnTo>
                    <a:pt x="1427607" y="6811515"/>
                  </a:lnTo>
                  <a:cubicBezTo>
                    <a:pt x="1312870" y="6705919"/>
                    <a:pt x="1203751" y="6594470"/>
                    <a:pt x="1100739" y="6477651"/>
                  </a:cubicBezTo>
                  <a:cubicBezTo>
                    <a:pt x="415045" y="5700097"/>
                    <a:pt x="0" y="4684635"/>
                    <a:pt x="0" y="3573620"/>
                  </a:cubicBezTo>
                  <a:cubicBezTo>
                    <a:pt x="0" y="2121118"/>
                    <a:pt x="709459" y="831902"/>
                    <a:pt x="1805513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1AA752E-66C1-4835-8A3C-556475159D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48217" y="36937"/>
              <a:ext cx="9088051" cy="6858000"/>
            </a:xfrm>
            <a:custGeom>
              <a:avLst/>
              <a:gdLst>
                <a:gd name="connsiteX0" fmla="*/ 5158786 w 9088051"/>
                <a:gd name="connsiteY0" fmla="*/ 0 h 6858000"/>
                <a:gd name="connsiteX1" fmla="*/ 6996771 w 9088051"/>
                <a:gd name="connsiteY1" fmla="*/ 0 h 6858000"/>
                <a:gd name="connsiteX2" fmla="*/ 7006955 w 9088051"/>
                <a:gd name="connsiteY2" fmla="*/ 6825 h 6858000"/>
                <a:gd name="connsiteX3" fmla="*/ 8954230 w 9088051"/>
                <a:gd name="connsiteY3" fmla="*/ 4580835 h 6858000"/>
                <a:gd name="connsiteX4" fmla="*/ 7184080 w 9088051"/>
                <a:gd name="connsiteY4" fmla="*/ 6259703 h 6858000"/>
                <a:gd name="connsiteX5" fmla="*/ 6885926 w 9088051"/>
                <a:gd name="connsiteY5" fmla="*/ 6564765 h 6858000"/>
                <a:gd name="connsiteX6" fmla="*/ 6608241 w 9088051"/>
                <a:gd name="connsiteY6" fmla="*/ 6858000 h 6858000"/>
                <a:gd name="connsiteX7" fmla="*/ 5462870 w 9088051"/>
                <a:gd name="connsiteY7" fmla="*/ 6858000 h 6858000"/>
                <a:gd name="connsiteX8" fmla="*/ 5529056 w 9088051"/>
                <a:gd name="connsiteY8" fmla="*/ 6804645 h 6858000"/>
                <a:gd name="connsiteX9" fmla="*/ 6167613 w 9088051"/>
                <a:gd name="connsiteY9" fmla="*/ 6173667 h 6858000"/>
                <a:gd name="connsiteX10" fmla="*/ 6610973 w 9088051"/>
                <a:gd name="connsiteY10" fmla="*/ 5715860 h 6858000"/>
                <a:gd name="connsiteX11" fmla="*/ 7646083 w 9088051"/>
                <a:gd name="connsiteY11" fmla="*/ 4995842 h 6858000"/>
                <a:gd name="connsiteX12" fmla="*/ 7980054 w 9088051"/>
                <a:gd name="connsiteY12" fmla="*/ 4790095 h 6858000"/>
                <a:gd name="connsiteX13" fmla="*/ 8180437 w 9088051"/>
                <a:gd name="connsiteY13" fmla="*/ 4371964 h 6858000"/>
                <a:gd name="connsiteX14" fmla="*/ 8192058 w 9088051"/>
                <a:gd name="connsiteY14" fmla="*/ 2919242 h 6858000"/>
                <a:gd name="connsiteX15" fmla="*/ 7492638 w 9088051"/>
                <a:gd name="connsiteY15" fmla="*/ 1542845 h 6858000"/>
                <a:gd name="connsiteX16" fmla="*/ 6089097 w 9088051"/>
                <a:gd name="connsiteY16" fmla="*/ 357847 h 6858000"/>
                <a:gd name="connsiteX17" fmla="*/ 5288639 w 9088051"/>
                <a:gd name="connsiteY17" fmla="*/ 31627 h 6858000"/>
                <a:gd name="connsiteX18" fmla="*/ 1844517 w 9088051"/>
                <a:gd name="connsiteY18" fmla="*/ 0 h 6858000"/>
                <a:gd name="connsiteX19" fmla="*/ 3734467 w 9088051"/>
                <a:gd name="connsiteY19" fmla="*/ 0 h 6858000"/>
                <a:gd name="connsiteX20" fmla="*/ 3603618 w 9088051"/>
                <a:gd name="connsiteY20" fmla="*/ 28853 h 6858000"/>
                <a:gd name="connsiteX21" fmla="*/ 1892878 w 9088051"/>
                <a:gd name="connsiteY21" fmla="*/ 985434 h 6858000"/>
                <a:gd name="connsiteX22" fmla="*/ 1096045 w 9088051"/>
                <a:gd name="connsiteY22" fmla="*/ 2147349 h 6858000"/>
                <a:gd name="connsiteX23" fmla="*/ 803453 w 9088051"/>
                <a:gd name="connsiteY23" fmla="*/ 3573669 h 6858000"/>
                <a:gd name="connsiteX24" fmla="*/ 1046377 w 9088051"/>
                <a:gd name="connsiteY24" fmla="*/ 4878573 h 6858000"/>
                <a:gd name="connsiteX25" fmla="*/ 1714473 w 9088051"/>
                <a:gd name="connsiteY25" fmla="*/ 5973776 h 6858000"/>
                <a:gd name="connsiteX26" fmla="*/ 2776083 w 9088051"/>
                <a:gd name="connsiteY26" fmla="*/ 6804641 h 6858000"/>
                <a:gd name="connsiteX27" fmla="*/ 2884836 w 9088051"/>
                <a:gd name="connsiteY27" fmla="*/ 6858000 h 6858000"/>
                <a:gd name="connsiteX28" fmla="*/ 1484505 w 9088051"/>
                <a:gd name="connsiteY28" fmla="*/ 6858000 h 6858000"/>
                <a:gd name="connsiteX29" fmla="*/ 1431151 w 9088051"/>
                <a:gd name="connsiteY29" fmla="*/ 6811515 h 6858000"/>
                <a:gd name="connsiteX30" fmla="*/ 1103471 w 9088051"/>
                <a:gd name="connsiteY30" fmla="*/ 6477651 h 6858000"/>
                <a:gd name="connsiteX31" fmla="*/ 0 w 9088051"/>
                <a:gd name="connsiteY31" fmla="*/ 3573620 h 6858000"/>
                <a:gd name="connsiteX32" fmla="*/ 1809994 w 9088051"/>
                <a:gd name="connsiteY32" fmla="*/ 24133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9088051" h="6858000">
                  <a:moveTo>
                    <a:pt x="5158786" y="0"/>
                  </a:moveTo>
                  <a:lnTo>
                    <a:pt x="6996771" y="0"/>
                  </a:lnTo>
                  <a:lnTo>
                    <a:pt x="7006955" y="6825"/>
                  </a:lnTo>
                  <a:cubicBezTo>
                    <a:pt x="8459794" y="1031353"/>
                    <a:pt x="9462596" y="2823601"/>
                    <a:pt x="8954230" y="4580835"/>
                  </a:cubicBezTo>
                  <a:cubicBezTo>
                    <a:pt x="8613842" y="5757293"/>
                    <a:pt x="7999457" y="5458140"/>
                    <a:pt x="7184080" y="6259703"/>
                  </a:cubicBezTo>
                  <a:cubicBezTo>
                    <a:pt x="7082152" y="6359905"/>
                    <a:pt x="6983303" y="6462297"/>
                    <a:pt x="6885926" y="6564765"/>
                  </a:cubicBezTo>
                  <a:lnTo>
                    <a:pt x="6608241" y="6858000"/>
                  </a:lnTo>
                  <a:lnTo>
                    <a:pt x="5462870" y="6858000"/>
                  </a:lnTo>
                  <a:lnTo>
                    <a:pt x="5529056" y="6804645"/>
                  </a:lnTo>
                  <a:cubicBezTo>
                    <a:pt x="5740217" y="6626505"/>
                    <a:pt x="5949382" y="6404876"/>
                    <a:pt x="6167613" y="6173667"/>
                  </a:cubicBezTo>
                  <a:cubicBezTo>
                    <a:pt x="6308782" y="6024091"/>
                    <a:pt x="6454799" y="5869390"/>
                    <a:pt x="6610973" y="5715860"/>
                  </a:cubicBezTo>
                  <a:cubicBezTo>
                    <a:pt x="7007847" y="5325741"/>
                    <a:pt x="7376733" y="5135074"/>
                    <a:pt x="7646083" y="4995842"/>
                  </a:cubicBezTo>
                  <a:cubicBezTo>
                    <a:pt x="7816858" y="4907561"/>
                    <a:pt x="7916545" y="4854514"/>
                    <a:pt x="7980054" y="4790095"/>
                  </a:cubicBezTo>
                  <a:cubicBezTo>
                    <a:pt x="8054629" y="4714405"/>
                    <a:pt x="8122031" y="4573758"/>
                    <a:pt x="8180437" y="4371964"/>
                  </a:cubicBezTo>
                  <a:cubicBezTo>
                    <a:pt x="8315441" y="3905228"/>
                    <a:pt x="8319381" y="3416431"/>
                    <a:pt x="8192058" y="2919242"/>
                  </a:cubicBezTo>
                  <a:cubicBezTo>
                    <a:pt x="8071251" y="2447381"/>
                    <a:pt x="7829388" y="1971467"/>
                    <a:pt x="7492638" y="1542845"/>
                  </a:cubicBezTo>
                  <a:cubicBezTo>
                    <a:pt x="7111829" y="1058099"/>
                    <a:pt x="6626484" y="648361"/>
                    <a:pt x="6089097" y="357847"/>
                  </a:cubicBezTo>
                  <a:cubicBezTo>
                    <a:pt x="5824244" y="214687"/>
                    <a:pt x="5554957" y="105262"/>
                    <a:pt x="5288639" y="31627"/>
                  </a:cubicBezTo>
                  <a:close/>
                  <a:moveTo>
                    <a:pt x="1844517" y="0"/>
                  </a:moveTo>
                  <a:lnTo>
                    <a:pt x="3734467" y="0"/>
                  </a:lnTo>
                  <a:lnTo>
                    <a:pt x="3603618" y="28853"/>
                  </a:lnTo>
                  <a:cubicBezTo>
                    <a:pt x="2962049" y="186733"/>
                    <a:pt x="2373277" y="513136"/>
                    <a:pt x="1892878" y="985434"/>
                  </a:cubicBezTo>
                  <a:cubicBezTo>
                    <a:pt x="1551428" y="1321091"/>
                    <a:pt x="1283341" y="1711990"/>
                    <a:pt x="1096045" y="2147349"/>
                  </a:cubicBezTo>
                  <a:cubicBezTo>
                    <a:pt x="901876" y="2598519"/>
                    <a:pt x="803453" y="3078432"/>
                    <a:pt x="803453" y="3573669"/>
                  </a:cubicBezTo>
                  <a:cubicBezTo>
                    <a:pt x="803453" y="4023717"/>
                    <a:pt x="885151" y="4462735"/>
                    <a:pt x="1046377" y="4878573"/>
                  </a:cubicBezTo>
                  <a:cubicBezTo>
                    <a:pt x="1201945" y="5279770"/>
                    <a:pt x="1426681" y="5648221"/>
                    <a:pt x="1714473" y="5973776"/>
                  </a:cubicBezTo>
                  <a:cubicBezTo>
                    <a:pt x="2012357" y="6310732"/>
                    <a:pt x="2376505" y="6595304"/>
                    <a:pt x="2776083" y="6804641"/>
                  </a:cubicBezTo>
                  <a:lnTo>
                    <a:pt x="2884836" y="6858000"/>
                  </a:lnTo>
                  <a:lnTo>
                    <a:pt x="1484505" y="6858000"/>
                  </a:lnTo>
                  <a:lnTo>
                    <a:pt x="1431151" y="6811515"/>
                  </a:lnTo>
                  <a:cubicBezTo>
                    <a:pt x="1316128" y="6705919"/>
                    <a:pt x="1206738" y="6594470"/>
                    <a:pt x="1103471" y="6477651"/>
                  </a:cubicBezTo>
                  <a:cubicBezTo>
                    <a:pt x="416075" y="5700097"/>
                    <a:pt x="0" y="4684635"/>
                    <a:pt x="0" y="3573620"/>
                  </a:cubicBezTo>
                  <a:cubicBezTo>
                    <a:pt x="0" y="2121118"/>
                    <a:pt x="711220" y="831902"/>
                    <a:pt x="1809994" y="2413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E9555AB-2295-4939-AEC9-B2CBFCB4CC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29061" y="36937"/>
              <a:ext cx="9107210" cy="6858000"/>
            </a:xfrm>
            <a:custGeom>
              <a:avLst/>
              <a:gdLst>
                <a:gd name="connsiteX0" fmla="*/ 6184722 w 9107210"/>
                <a:gd name="connsiteY0" fmla="*/ 0 h 6858000"/>
                <a:gd name="connsiteX1" fmla="*/ 6985680 w 9107210"/>
                <a:gd name="connsiteY1" fmla="*/ 0 h 6858000"/>
                <a:gd name="connsiteX2" fmla="*/ 7324323 w 9107210"/>
                <a:gd name="connsiteY2" fmla="*/ 247136 h 6858000"/>
                <a:gd name="connsiteX3" fmla="*/ 7652712 w 9107210"/>
                <a:gd name="connsiteY3" fmla="*/ 528495 h 6858000"/>
                <a:gd name="connsiteX4" fmla="*/ 8236677 w 9107210"/>
                <a:gd name="connsiteY4" fmla="*/ 1166289 h 6858000"/>
                <a:gd name="connsiteX5" fmla="*/ 8704298 w 9107210"/>
                <a:gd name="connsiteY5" fmla="*/ 1897038 h 6858000"/>
                <a:gd name="connsiteX6" fmla="*/ 8885160 w 9107210"/>
                <a:gd name="connsiteY6" fmla="*/ 2294087 h 6858000"/>
                <a:gd name="connsiteX7" fmla="*/ 8924247 w 9107210"/>
                <a:gd name="connsiteY7" fmla="*/ 2396286 h 6858000"/>
                <a:gd name="connsiteX8" fmla="*/ 8960022 w 9107210"/>
                <a:gd name="connsiteY8" fmla="*/ 2499767 h 6858000"/>
                <a:gd name="connsiteX9" fmla="*/ 8991720 w 9107210"/>
                <a:gd name="connsiteY9" fmla="*/ 2604671 h 6858000"/>
                <a:gd name="connsiteX10" fmla="*/ 9019646 w 9107210"/>
                <a:gd name="connsiteY10" fmla="*/ 2710708 h 6858000"/>
                <a:gd name="connsiteX11" fmla="*/ 9105822 w 9107210"/>
                <a:gd name="connsiteY11" fmla="*/ 3582266 h 6858000"/>
                <a:gd name="connsiteX12" fmla="*/ 9057716 w 9107210"/>
                <a:gd name="connsiteY12" fmla="*/ 4017873 h 6858000"/>
                <a:gd name="connsiteX13" fmla="*/ 8945600 w 9107210"/>
                <a:gd name="connsiteY13" fmla="*/ 4439659 h 6858000"/>
                <a:gd name="connsiteX14" fmla="*/ 8796080 w 9107210"/>
                <a:gd name="connsiteY14" fmla="*/ 4847428 h 6858000"/>
                <a:gd name="connsiteX15" fmla="*/ 8702056 w 9107210"/>
                <a:gd name="connsiteY15" fmla="*/ 5050108 h 6858000"/>
                <a:gd name="connsiteX16" fmla="*/ 8581125 w 9107210"/>
                <a:gd name="connsiteY16" fmla="*/ 5247525 h 6858000"/>
                <a:gd name="connsiteX17" fmla="*/ 8426254 w 9107210"/>
                <a:gd name="connsiteY17" fmla="*/ 5429647 h 6858000"/>
                <a:gd name="connsiteX18" fmla="*/ 8337174 w 9107210"/>
                <a:gd name="connsiteY18" fmla="*/ 5510552 h 6858000"/>
                <a:gd name="connsiteX19" fmla="*/ 8243200 w 9107210"/>
                <a:gd name="connsiteY19" fmla="*/ 5582948 h 6858000"/>
                <a:gd name="connsiteX20" fmla="*/ 7868330 w 9107210"/>
                <a:gd name="connsiteY20" fmla="*/ 5811104 h 6858000"/>
                <a:gd name="connsiteX21" fmla="*/ 7538916 w 9107210"/>
                <a:gd name="connsiteY21" fmla="*/ 6018899 h 6858000"/>
                <a:gd name="connsiteX22" fmla="*/ 7391280 w 9107210"/>
                <a:gd name="connsiteY22" fmla="*/ 6134132 h 6858000"/>
                <a:gd name="connsiteX23" fmla="*/ 7252511 w 9107210"/>
                <a:gd name="connsiteY23" fmla="*/ 6259105 h 6858000"/>
                <a:gd name="connsiteX24" fmla="*/ 7185601 w 9107210"/>
                <a:gd name="connsiteY24" fmla="*/ 6325894 h 6858000"/>
                <a:gd name="connsiteX25" fmla="*/ 7116651 w 9107210"/>
                <a:gd name="connsiteY25" fmla="*/ 6397010 h 6858000"/>
                <a:gd name="connsiteX26" fmla="*/ 6978545 w 9107210"/>
                <a:gd name="connsiteY26" fmla="*/ 6541607 h 6858000"/>
                <a:gd name="connsiteX27" fmla="*/ 6693009 w 9107210"/>
                <a:gd name="connsiteY27" fmla="*/ 6832716 h 6858000"/>
                <a:gd name="connsiteX28" fmla="*/ 6667488 w 9107210"/>
                <a:gd name="connsiteY28" fmla="*/ 6858000 h 6858000"/>
                <a:gd name="connsiteX29" fmla="*/ 6056793 w 9107210"/>
                <a:gd name="connsiteY29" fmla="*/ 6858000 h 6858000"/>
                <a:gd name="connsiteX30" fmla="*/ 6077345 w 9107210"/>
                <a:gd name="connsiteY30" fmla="*/ 6835420 h 6858000"/>
                <a:gd name="connsiteX31" fmla="*/ 6208519 w 9107210"/>
                <a:gd name="connsiteY31" fmla="*/ 6683989 h 6858000"/>
                <a:gd name="connsiteX32" fmla="*/ 6340001 w 9107210"/>
                <a:gd name="connsiteY32" fmla="*/ 6529852 h 6858000"/>
                <a:gd name="connsiteX33" fmla="*/ 6611419 w 9107210"/>
                <a:gd name="connsiteY33" fmla="*/ 6219317 h 6858000"/>
                <a:gd name="connsiteX34" fmla="*/ 6757678 w 9107210"/>
                <a:gd name="connsiteY34" fmla="*/ 6068228 h 6858000"/>
                <a:gd name="connsiteX35" fmla="*/ 6833713 w 9107210"/>
                <a:gd name="connsiteY35" fmla="*/ 5994061 h 6858000"/>
                <a:gd name="connsiteX36" fmla="*/ 6915148 w 9107210"/>
                <a:gd name="connsiteY36" fmla="*/ 5918812 h 6858000"/>
                <a:gd name="connsiteX37" fmla="*/ 7276311 w 9107210"/>
                <a:gd name="connsiteY37" fmla="*/ 5650229 h 6858000"/>
                <a:gd name="connsiteX38" fmla="*/ 7664942 w 9107210"/>
                <a:gd name="connsiteY38" fmla="*/ 5445681 h 6858000"/>
                <a:gd name="connsiteX39" fmla="*/ 7848505 w 9107210"/>
                <a:gd name="connsiteY39" fmla="*/ 5358333 h 6858000"/>
                <a:gd name="connsiteX40" fmla="*/ 8011785 w 9107210"/>
                <a:gd name="connsiteY40" fmla="*/ 5267788 h 6858000"/>
                <a:gd name="connsiteX41" fmla="*/ 8260273 w 9107210"/>
                <a:gd name="connsiteY41" fmla="*/ 5034370 h 6858000"/>
                <a:gd name="connsiteX42" fmla="*/ 8417589 w 9107210"/>
                <a:gd name="connsiteY42" fmla="*/ 4714488 h 6858000"/>
                <a:gd name="connsiteX43" fmla="*/ 8495000 w 9107210"/>
                <a:gd name="connsiteY43" fmla="*/ 4346409 h 6858000"/>
                <a:gd name="connsiteX44" fmla="*/ 8508556 w 9107210"/>
                <a:gd name="connsiteY44" fmla="*/ 3971101 h 6858000"/>
                <a:gd name="connsiteX45" fmla="*/ 8483330 w 9107210"/>
                <a:gd name="connsiteY45" fmla="*/ 3600710 h 6858000"/>
                <a:gd name="connsiteX46" fmla="*/ 8425336 w 9107210"/>
                <a:gd name="connsiteY46" fmla="*/ 3236121 h 6858000"/>
                <a:gd name="connsiteX47" fmla="*/ 8334575 w 9107210"/>
                <a:gd name="connsiteY47" fmla="*/ 2877977 h 6858000"/>
                <a:gd name="connsiteX48" fmla="*/ 8087513 w 9107210"/>
                <a:gd name="connsiteY48" fmla="*/ 2174622 h 6858000"/>
                <a:gd name="connsiteX49" fmla="*/ 7723650 w 9107210"/>
                <a:gd name="connsiteY49" fmla="*/ 1507613 h 6858000"/>
                <a:gd name="connsiteX50" fmla="*/ 7501815 w 9107210"/>
                <a:gd name="connsiteY50" fmla="*/ 1192947 h 6858000"/>
                <a:gd name="connsiteX51" fmla="*/ 7254399 w 9107210"/>
                <a:gd name="connsiteY51" fmla="*/ 894361 h 6858000"/>
                <a:gd name="connsiteX52" fmla="*/ 6689339 w 9107210"/>
                <a:gd name="connsiteY52" fmla="*/ 354046 h 6858000"/>
                <a:gd name="connsiteX53" fmla="*/ 6206651 w 9107210"/>
                <a:gd name="connsiteY53" fmla="*/ 12626 h 6858000"/>
                <a:gd name="connsiteX54" fmla="*/ 1827105 w 9107210"/>
                <a:gd name="connsiteY54" fmla="*/ 0 h 6858000"/>
                <a:gd name="connsiteX55" fmla="*/ 2807607 w 9107210"/>
                <a:gd name="connsiteY55" fmla="*/ 0 h 6858000"/>
                <a:gd name="connsiteX56" fmla="*/ 2667958 w 9107210"/>
                <a:gd name="connsiteY56" fmla="*/ 88235 h 6858000"/>
                <a:gd name="connsiteX57" fmla="*/ 2354723 w 9107210"/>
                <a:gd name="connsiteY57" fmla="*/ 314947 h 6858000"/>
                <a:gd name="connsiteX58" fmla="*/ 2059963 w 9107210"/>
                <a:gd name="connsiteY58" fmla="*/ 561545 h 6858000"/>
                <a:gd name="connsiteX59" fmla="*/ 1780798 w 9107210"/>
                <a:gd name="connsiteY59" fmla="*/ 824425 h 6858000"/>
                <a:gd name="connsiteX60" fmla="*/ 954714 w 9107210"/>
                <a:gd name="connsiteY60" fmla="*/ 2094309 h 6858000"/>
                <a:gd name="connsiteX61" fmla="*/ 732676 w 9107210"/>
                <a:gd name="connsiteY61" fmla="*/ 2813646 h 6858000"/>
                <a:gd name="connsiteX62" fmla="*/ 673867 w 9107210"/>
                <a:gd name="connsiteY62" fmla="*/ 3183989 h 6858000"/>
                <a:gd name="connsiteX63" fmla="*/ 647621 w 9107210"/>
                <a:gd name="connsiteY63" fmla="*/ 3557281 h 6858000"/>
                <a:gd name="connsiteX64" fmla="*/ 653381 w 9107210"/>
                <a:gd name="connsiteY64" fmla="*/ 3931214 h 6858000"/>
                <a:gd name="connsiteX65" fmla="*/ 690428 w 9107210"/>
                <a:gd name="connsiteY65" fmla="*/ 4303719 h 6858000"/>
                <a:gd name="connsiteX66" fmla="*/ 871801 w 9107210"/>
                <a:gd name="connsiteY66" fmla="*/ 5033041 h 6858000"/>
                <a:gd name="connsiteX67" fmla="*/ 1197749 w 9107210"/>
                <a:gd name="connsiteY67" fmla="*/ 5718494 h 6858000"/>
                <a:gd name="connsiteX68" fmla="*/ 1411480 w 9107210"/>
                <a:gd name="connsiteY68" fmla="*/ 6036703 h 6858000"/>
                <a:gd name="connsiteX69" fmla="*/ 1530170 w 9107210"/>
                <a:gd name="connsiteY69" fmla="*/ 6188430 h 6858000"/>
                <a:gd name="connsiteX70" fmla="*/ 1657165 w 9107210"/>
                <a:gd name="connsiteY70" fmla="*/ 6335385 h 6858000"/>
                <a:gd name="connsiteX71" fmla="*/ 1931343 w 9107210"/>
                <a:gd name="connsiteY71" fmla="*/ 6612896 h 6858000"/>
                <a:gd name="connsiteX72" fmla="*/ 2220133 w 9107210"/>
                <a:gd name="connsiteY72" fmla="*/ 6858000 h 6858000"/>
                <a:gd name="connsiteX73" fmla="*/ 1539862 w 9107210"/>
                <a:gd name="connsiteY73" fmla="*/ 6858000 h 6858000"/>
                <a:gd name="connsiteX74" fmla="*/ 1307111 w 9107210"/>
                <a:gd name="connsiteY74" fmla="*/ 6648873 h 6858000"/>
                <a:gd name="connsiteX75" fmla="*/ 750258 w 9107210"/>
                <a:gd name="connsiteY75" fmla="*/ 5987570 h 6858000"/>
                <a:gd name="connsiteX76" fmla="*/ 335382 w 9107210"/>
                <a:gd name="connsiteY76" fmla="*/ 5229279 h 6858000"/>
                <a:gd name="connsiteX77" fmla="*/ 79351 w 9107210"/>
                <a:gd name="connsiteY77" fmla="*/ 4403854 h 6858000"/>
                <a:gd name="connsiteX78" fmla="*/ 16007 w 9107210"/>
                <a:gd name="connsiteY78" fmla="*/ 3975723 h 6858000"/>
                <a:gd name="connsiteX79" fmla="*/ 871 w 9107210"/>
                <a:gd name="connsiteY79" fmla="*/ 3543362 h 6858000"/>
                <a:gd name="connsiteX80" fmla="*/ 32519 w 9107210"/>
                <a:gd name="connsiteY80" fmla="*/ 3112085 h 6858000"/>
                <a:gd name="connsiteX81" fmla="*/ 108502 w 9107210"/>
                <a:gd name="connsiteY81" fmla="*/ 2686511 h 6858000"/>
                <a:gd name="connsiteX82" fmla="*/ 378239 w 9107210"/>
                <a:gd name="connsiteY82" fmla="*/ 1865955 h 6858000"/>
                <a:gd name="connsiteX83" fmla="*/ 1343701 w 9107210"/>
                <a:gd name="connsiteY83" fmla="*/ 431508 h 6858000"/>
                <a:gd name="connsiteX84" fmla="*/ 1661853 w 9107210"/>
                <a:gd name="connsiteY84" fmla="*/ 130268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9107210" h="6858000">
                  <a:moveTo>
                    <a:pt x="6184722" y="0"/>
                  </a:moveTo>
                  <a:lnTo>
                    <a:pt x="6985680" y="0"/>
                  </a:lnTo>
                  <a:lnTo>
                    <a:pt x="7324323" y="247136"/>
                  </a:lnTo>
                  <a:cubicBezTo>
                    <a:pt x="7437502" y="336500"/>
                    <a:pt x="7547171" y="430254"/>
                    <a:pt x="7652712" y="528495"/>
                  </a:cubicBezTo>
                  <a:cubicBezTo>
                    <a:pt x="7863743" y="724929"/>
                    <a:pt x="8060097" y="937593"/>
                    <a:pt x="8236677" y="1166289"/>
                  </a:cubicBezTo>
                  <a:cubicBezTo>
                    <a:pt x="8413818" y="1394594"/>
                    <a:pt x="8570168" y="1639471"/>
                    <a:pt x="8704298" y="1897038"/>
                  </a:cubicBezTo>
                  <a:cubicBezTo>
                    <a:pt x="8770803" y="2026141"/>
                    <a:pt x="8830836" y="2158786"/>
                    <a:pt x="8885160" y="2294087"/>
                  </a:cubicBezTo>
                  <a:cubicBezTo>
                    <a:pt x="8898360" y="2328071"/>
                    <a:pt x="8912169" y="2361810"/>
                    <a:pt x="8924247" y="2396286"/>
                  </a:cubicBezTo>
                  <a:lnTo>
                    <a:pt x="8960022" y="2499767"/>
                  </a:lnTo>
                  <a:lnTo>
                    <a:pt x="8991720" y="2604671"/>
                  </a:lnTo>
                  <a:cubicBezTo>
                    <a:pt x="9002116" y="2639690"/>
                    <a:pt x="9010474" y="2675346"/>
                    <a:pt x="9019646" y="2710708"/>
                  </a:cubicBezTo>
                  <a:cubicBezTo>
                    <a:pt x="9089055" y="2995079"/>
                    <a:pt x="9113620" y="3289927"/>
                    <a:pt x="9105822" y="3582266"/>
                  </a:cubicBezTo>
                  <a:cubicBezTo>
                    <a:pt x="9101796" y="3728484"/>
                    <a:pt x="9085744" y="3874458"/>
                    <a:pt x="9057716" y="4017873"/>
                  </a:cubicBezTo>
                  <a:cubicBezTo>
                    <a:pt x="9029534" y="4161336"/>
                    <a:pt x="8990497" y="4302046"/>
                    <a:pt x="8945600" y="4439659"/>
                  </a:cubicBezTo>
                  <a:cubicBezTo>
                    <a:pt x="8900857" y="4577566"/>
                    <a:pt x="8852901" y="4711784"/>
                    <a:pt x="8796080" y="4847428"/>
                  </a:cubicBezTo>
                  <a:cubicBezTo>
                    <a:pt x="8767695" y="4915152"/>
                    <a:pt x="8737016" y="4982926"/>
                    <a:pt x="8702056" y="5050108"/>
                  </a:cubicBezTo>
                  <a:cubicBezTo>
                    <a:pt x="8666485" y="5116997"/>
                    <a:pt x="8627347" y="5183687"/>
                    <a:pt x="8581125" y="5247525"/>
                  </a:cubicBezTo>
                  <a:cubicBezTo>
                    <a:pt x="8535565" y="5311660"/>
                    <a:pt x="8483534" y="5373185"/>
                    <a:pt x="8426254" y="5429647"/>
                  </a:cubicBezTo>
                  <a:cubicBezTo>
                    <a:pt x="8397512" y="5457779"/>
                    <a:pt x="8367801" y="5484879"/>
                    <a:pt x="8337174" y="5510552"/>
                  </a:cubicBezTo>
                  <a:cubicBezTo>
                    <a:pt x="8306444" y="5536077"/>
                    <a:pt x="8274899" y="5560029"/>
                    <a:pt x="8243200" y="5582948"/>
                  </a:cubicBezTo>
                  <a:cubicBezTo>
                    <a:pt x="8115543" y="5674574"/>
                    <a:pt x="7986203" y="5743233"/>
                    <a:pt x="7868330" y="5811104"/>
                  </a:cubicBezTo>
                  <a:cubicBezTo>
                    <a:pt x="7749844" y="5878385"/>
                    <a:pt x="7640685" y="5945126"/>
                    <a:pt x="7538916" y="6018899"/>
                  </a:cubicBezTo>
                  <a:cubicBezTo>
                    <a:pt x="7487749" y="6055392"/>
                    <a:pt x="7438777" y="6093950"/>
                    <a:pt x="7391280" y="6134132"/>
                  </a:cubicBezTo>
                  <a:cubicBezTo>
                    <a:pt x="7343427" y="6173921"/>
                    <a:pt x="7297511" y="6215922"/>
                    <a:pt x="7252511" y="6259105"/>
                  </a:cubicBezTo>
                  <a:cubicBezTo>
                    <a:pt x="7229784" y="6280990"/>
                    <a:pt x="7208635" y="6302433"/>
                    <a:pt x="7185601" y="6325894"/>
                  </a:cubicBezTo>
                  <a:lnTo>
                    <a:pt x="7116651" y="6397010"/>
                  </a:lnTo>
                  <a:lnTo>
                    <a:pt x="6978545" y="6541607"/>
                  </a:lnTo>
                  <a:cubicBezTo>
                    <a:pt x="6885693" y="6638397"/>
                    <a:pt x="6789885" y="6734943"/>
                    <a:pt x="6693009" y="6832716"/>
                  </a:cubicBezTo>
                  <a:lnTo>
                    <a:pt x="6667488" y="6858000"/>
                  </a:lnTo>
                  <a:lnTo>
                    <a:pt x="6056793" y="6858000"/>
                  </a:lnTo>
                  <a:lnTo>
                    <a:pt x="6077345" y="6835420"/>
                  </a:lnTo>
                  <a:cubicBezTo>
                    <a:pt x="6121427" y="6785747"/>
                    <a:pt x="6164948" y="6735090"/>
                    <a:pt x="6208519" y="6683989"/>
                  </a:cubicBezTo>
                  <a:lnTo>
                    <a:pt x="6340001" y="6529852"/>
                  </a:lnTo>
                  <a:cubicBezTo>
                    <a:pt x="6428315" y="6426667"/>
                    <a:pt x="6516733" y="6321417"/>
                    <a:pt x="6611419" y="6219317"/>
                  </a:cubicBezTo>
                  <a:cubicBezTo>
                    <a:pt x="6658864" y="6168363"/>
                    <a:pt x="6707584" y="6117950"/>
                    <a:pt x="6757678" y="6068228"/>
                  </a:cubicBezTo>
                  <a:lnTo>
                    <a:pt x="6833713" y="5994061"/>
                  </a:lnTo>
                  <a:cubicBezTo>
                    <a:pt x="6859346" y="5969422"/>
                    <a:pt x="6887579" y="5943404"/>
                    <a:pt x="6915148" y="5918812"/>
                  </a:cubicBezTo>
                  <a:cubicBezTo>
                    <a:pt x="7026295" y="5819219"/>
                    <a:pt x="7148602" y="5729117"/>
                    <a:pt x="7276311" y="5650229"/>
                  </a:cubicBezTo>
                  <a:cubicBezTo>
                    <a:pt x="7403918" y="5571046"/>
                    <a:pt x="7537794" y="5505190"/>
                    <a:pt x="7664942" y="5445681"/>
                  </a:cubicBezTo>
                  <a:cubicBezTo>
                    <a:pt x="7728491" y="5416024"/>
                    <a:pt x="7790410" y="5387449"/>
                    <a:pt x="7848505" y="5358333"/>
                  </a:cubicBezTo>
                  <a:cubicBezTo>
                    <a:pt x="7906805" y="5329315"/>
                    <a:pt x="7961843" y="5300101"/>
                    <a:pt x="8011785" y="5267788"/>
                  </a:cubicBezTo>
                  <a:cubicBezTo>
                    <a:pt x="8112281" y="5203950"/>
                    <a:pt x="8193615" y="5128111"/>
                    <a:pt x="8260273" y="5034370"/>
                  </a:cubicBezTo>
                  <a:cubicBezTo>
                    <a:pt x="8326370" y="4940776"/>
                    <a:pt x="8378657" y="4831640"/>
                    <a:pt x="8417589" y="4714488"/>
                  </a:cubicBezTo>
                  <a:cubicBezTo>
                    <a:pt x="8456372" y="4597485"/>
                    <a:pt x="8481140" y="4471332"/>
                    <a:pt x="8495000" y="4346409"/>
                  </a:cubicBezTo>
                  <a:cubicBezTo>
                    <a:pt x="8508404" y="4221044"/>
                    <a:pt x="8511359" y="4095482"/>
                    <a:pt x="8508556" y="3971101"/>
                  </a:cubicBezTo>
                  <a:cubicBezTo>
                    <a:pt x="8504530" y="3846571"/>
                    <a:pt x="8495663" y="3723222"/>
                    <a:pt x="8483330" y="3600710"/>
                  </a:cubicBezTo>
                  <a:cubicBezTo>
                    <a:pt x="8470793" y="3478148"/>
                    <a:pt x="8451888" y="3356421"/>
                    <a:pt x="8425336" y="3236121"/>
                  </a:cubicBezTo>
                  <a:cubicBezTo>
                    <a:pt x="8399091" y="3115774"/>
                    <a:pt x="8367801" y="2996655"/>
                    <a:pt x="8334575" y="2877977"/>
                  </a:cubicBezTo>
                  <a:cubicBezTo>
                    <a:pt x="8268222" y="2640772"/>
                    <a:pt x="8190100" y="2404057"/>
                    <a:pt x="8087513" y="2174622"/>
                  </a:cubicBezTo>
                  <a:cubicBezTo>
                    <a:pt x="7985081" y="1945237"/>
                    <a:pt x="7863233" y="1721900"/>
                    <a:pt x="7723650" y="1507613"/>
                  </a:cubicBezTo>
                  <a:cubicBezTo>
                    <a:pt x="7653527" y="1400692"/>
                    <a:pt x="7579684" y="1295589"/>
                    <a:pt x="7501815" y="1192947"/>
                  </a:cubicBezTo>
                  <a:cubicBezTo>
                    <a:pt x="7423844" y="1090353"/>
                    <a:pt x="7340778" y="991103"/>
                    <a:pt x="7254399" y="894361"/>
                  </a:cubicBezTo>
                  <a:cubicBezTo>
                    <a:pt x="7082047" y="700485"/>
                    <a:pt x="6893083" y="519052"/>
                    <a:pt x="6689339" y="354046"/>
                  </a:cubicBezTo>
                  <a:cubicBezTo>
                    <a:pt x="6536914" y="229775"/>
                    <a:pt x="6375602" y="115325"/>
                    <a:pt x="6206651" y="12626"/>
                  </a:cubicBezTo>
                  <a:close/>
                  <a:moveTo>
                    <a:pt x="1827105" y="0"/>
                  </a:moveTo>
                  <a:lnTo>
                    <a:pt x="2807607" y="0"/>
                  </a:lnTo>
                  <a:lnTo>
                    <a:pt x="2667958" y="88235"/>
                  </a:lnTo>
                  <a:cubicBezTo>
                    <a:pt x="2560098" y="159777"/>
                    <a:pt x="2455754" y="235690"/>
                    <a:pt x="2354723" y="314947"/>
                  </a:cubicBezTo>
                  <a:cubicBezTo>
                    <a:pt x="2253464" y="394030"/>
                    <a:pt x="2156943" y="478181"/>
                    <a:pt x="2059963" y="561545"/>
                  </a:cubicBezTo>
                  <a:cubicBezTo>
                    <a:pt x="1962831" y="644811"/>
                    <a:pt x="1868297" y="731322"/>
                    <a:pt x="1780798" y="824425"/>
                  </a:cubicBezTo>
                  <a:cubicBezTo>
                    <a:pt x="1429010" y="1195013"/>
                    <a:pt x="1148011" y="1628455"/>
                    <a:pt x="954714" y="2094309"/>
                  </a:cubicBezTo>
                  <a:cubicBezTo>
                    <a:pt x="857938" y="2327186"/>
                    <a:pt x="783229" y="2568326"/>
                    <a:pt x="732676" y="2813646"/>
                  </a:cubicBezTo>
                  <a:cubicBezTo>
                    <a:pt x="707552" y="2936307"/>
                    <a:pt x="688085" y="3059952"/>
                    <a:pt x="673867" y="3183989"/>
                  </a:cubicBezTo>
                  <a:cubicBezTo>
                    <a:pt x="660056" y="3308075"/>
                    <a:pt x="651341" y="3432605"/>
                    <a:pt x="647621" y="3557281"/>
                  </a:cubicBezTo>
                  <a:cubicBezTo>
                    <a:pt x="644411" y="3681958"/>
                    <a:pt x="645329" y="3806733"/>
                    <a:pt x="653381" y="3931214"/>
                  </a:cubicBezTo>
                  <a:cubicBezTo>
                    <a:pt x="659852" y="4055792"/>
                    <a:pt x="672949" y="4179977"/>
                    <a:pt x="690428" y="4303719"/>
                  </a:cubicBezTo>
                  <a:cubicBezTo>
                    <a:pt x="726408" y="4551057"/>
                    <a:pt x="786440" y="4795835"/>
                    <a:pt x="871801" y="5033041"/>
                  </a:cubicBezTo>
                  <a:cubicBezTo>
                    <a:pt x="957007" y="5270247"/>
                    <a:pt x="1065962" y="5500322"/>
                    <a:pt x="1197749" y="5718494"/>
                  </a:cubicBezTo>
                  <a:cubicBezTo>
                    <a:pt x="1263846" y="5827433"/>
                    <a:pt x="1334937" y="5933813"/>
                    <a:pt x="1411480" y="6036703"/>
                  </a:cubicBezTo>
                  <a:cubicBezTo>
                    <a:pt x="1449548" y="6088295"/>
                    <a:pt x="1489451" y="6138609"/>
                    <a:pt x="1530170" y="6188430"/>
                  </a:cubicBezTo>
                  <a:cubicBezTo>
                    <a:pt x="1571447" y="6238055"/>
                    <a:pt x="1613644" y="6287336"/>
                    <a:pt x="1657165" y="6335385"/>
                  </a:cubicBezTo>
                  <a:cubicBezTo>
                    <a:pt x="1744079" y="6431708"/>
                    <a:pt x="1835644" y="6524282"/>
                    <a:pt x="1931343" y="6612896"/>
                  </a:cubicBezTo>
                  <a:lnTo>
                    <a:pt x="2220133" y="6858000"/>
                  </a:lnTo>
                  <a:lnTo>
                    <a:pt x="1539862" y="6858000"/>
                  </a:lnTo>
                  <a:lnTo>
                    <a:pt x="1307111" y="6648873"/>
                  </a:lnTo>
                  <a:cubicBezTo>
                    <a:pt x="1101839" y="6448063"/>
                    <a:pt x="913180" y="6225465"/>
                    <a:pt x="750258" y="5987570"/>
                  </a:cubicBezTo>
                  <a:cubicBezTo>
                    <a:pt x="587232" y="5749281"/>
                    <a:pt x="448261" y="5494813"/>
                    <a:pt x="335382" y="5229279"/>
                  </a:cubicBezTo>
                  <a:cubicBezTo>
                    <a:pt x="222298" y="4963793"/>
                    <a:pt x="137040" y="4686652"/>
                    <a:pt x="79351" y="4403854"/>
                  </a:cubicBezTo>
                  <a:cubicBezTo>
                    <a:pt x="50150" y="4262456"/>
                    <a:pt x="29767" y="4119385"/>
                    <a:pt x="16007" y="3975723"/>
                  </a:cubicBezTo>
                  <a:cubicBezTo>
                    <a:pt x="3930" y="3831964"/>
                    <a:pt x="-2441" y="3687614"/>
                    <a:pt x="871" y="3543362"/>
                  </a:cubicBezTo>
                  <a:cubicBezTo>
                    <a:pt x="3522" y="3399160"/>
                    <a:pt x="14172" y="3255105"/>
                    <a:pt x="32519" y="3112085"/>
                  </a:cubicBezTo>
                  <a:cubicBezTo>
                    <a:pt x="50508" y="2969014"/>
                    <a:pt x="76090" y="2826925"/>
                    <a:pt x="108502" y="2686511"/>
                  </a:cubicBezTo>
                  <a:cubicBezTo>
                    <a:pt x="173019" y="2405533"/>
                    <a:pt x="263474" y="2130703"/>
                    <a:pt x="378239" y="1865955"/>
                  </a:cubicBezTo>
                  <a:cubicBezTo>
                    <a:pt x="607922" y="1336607"/>
                    <a:pt x="935706" y="848228"/>
                    <a:pt x="1343701" y="431508"/>
                  </a:cubicBezTo>
                  <a:cubicBezTo>
                    <a:pt x="1446133" y="327783"/>
                    <a:pt x="1550910" y="225926"/>
                    <a:pt x="1661853" y="130268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7499201-5A2C-48B3-9B02-5519B88294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8434" y="36937"/>
              <a:ext cx="9747620" cy="6858000"/>
            </a:xfrm>
            <a:custGeom>
              <a:avLst/>
              <a:gdLst>
                <a:gd name="connsiteX0" fmla="*/ 7235453 w 9747620"/>
                <a:gd name="connsiteY0" fmla="*/ 0 h 6858000"/>
                <a:gd name="connsiteX1" fmla="*/ 7548130 w 9747620"/>
                <a:gd name="connsiteY1" fmla="*/ 0 h 6858000"/>
                <a:gd name="connsiteX2" fmla="*/ 7710334 w 9747620"/>
                <a:gd name="connsiteY2" fmla="*/ 111973 h 6858000"/>
                <a:gd name="connsiteX3" fmla="*/ 7889188 w 9747620"/>
                <a:gd name="connsiteY3" fmla="*/ 251542 h 6858000"/>
                <a:gd name="connsiteX4" fmla="*/ 8061828 w 9747620"/>
                <a:gd name="connsiteY4" fmla="*/ 398586 h 6858000"/>
                <a:gd name="connsiteX5" fmla="*/ 8145637 w 9747620"/>
                <a:gd name="connsiteY5" fmla="*/ 474218 h 6858000"/>
                <a:gd name="connsiteX6" fmla="*/ 8187242 w 9747620"/>
                <a:gd name="connsiteY6" fmla="*/ 512753 h 6858000"/>
                <a:gd name="connsiteX7" fmla="*/ 8228402 w 9747620"/>
                <a:gd name="connsiteY7" fmla="*/ 551575 h 6858000"/>
                <a:gd name="connsiteX8" fmla="*/ 8389211 w 9747620"/>
                <a:gd name="connsiteY8" fmla="*/ 710937 h 6858000"/>
                <a:gd name="connsiteX9" fmla="*/ 8467206 w 9747620"/>
                <a:gd name="connsiteY9" fmla="*/ 793088 h 6858000"/>
                <a:gd name="connsiteX10" fmla="*/ 8486791 w 9747620"/>
                <a:gd name="connsiteY10" fmla="*/ 814223 h 6858000"/>
                <a:gd name="connsiteX11" fmla="*/ 8505979 w 9747620"/>
                <a:gd name="connsiteY11" fmla="*/ 835409 h 6858000"/>
                <a:gd name="connsiteX12" fmla="*/ 8543509 w 9747620"/>
                <a:gd name="connsiteY12" fmla="*/ 877346 h 6858000"/>
                <a:gd name="connsiteX13" fmla="*/ 8690549 w 9747620"/>
                <a:gd name="connsiteY13" fmla="*/ 1048978 h 6858000"/>
                <a:gd name="connsiteX14" fmla="*/ 8761732 w 9747620"/>
                <a:gd name="connsiteY14" fmla="*/ 1137502 h 6858000"/>
                <a:gd name="connsiteX15" fmla="*/ 8796379 w 9747620"/>
                <a:gd name="connsiteY15" fmla="*/ 1182077 h 6858000"/>
                <a:gd name="connsiteX16" fmla="*/ 8830678 w 9747620"/>
                <a:gd name="connsiteY16" fmla="*/ 1226986 h 6858000"/>
                <a:gd name="connsiteX17" fmla="*/ 8963353 w 9747620"/>
                <a:gd name="connsiteY17" fmla="*/ 1410936 h 6858000"/>
                <a:gd name="connsiteX18" fmla="*/ 9026483 w 9747620"/>
                <a:gd name="connsiteY18" fmla="*/ 1505499 h 6858000"/>
                <a:gd name="connsiteX19" fmla="*/ 9057004 w 9747620"/>
                <a:gd name="connsiteY19" fmla="*/ 1552613 h 6858000"/>
                <a:gd name="connsiteX20" fmla="*/ 9087278 w 9747620"/>
                <a:gd name="connsiteY20" fmla="*/ 1600542 h 6858000"/>
                <a:gd name="connsiteX21" fmla="*/ 9202851 w 9747620"/>
                <a:gd name="connsiteY21" fmla="*/ 1795515 h 6858000"/>
                <a:gd name="connsiteX22" fmla="*/ 9257332 w 9747620"/>
                <a:gd name="connsiteY22" fmla="*/ 1894920 h 6858000"/>
                <a:gd name="connsiteX23" fmla="*/ 9283778 w 9747620"/>
                <a:gd name="connsiteY23" fmla="*/ 1945436 h 6858000"/>
                <a:gd name="connsiteX24" fmla="*/ 9309428 w 9747620"/>
                <a:gd name="connsiteY24" fmla="*/ 1996193 h 6858000"/>
                <a:gd name="connsiteX25" fmla="*/ 9405714 w 9747620"/>
                <a:gd name="connsiteY25" fmla="*/ 2202191 h 6858000"/>
                <a:gd name="connsiteX26" fmla="*/ 9566524 w 9747620"/>
                <a:gd name="connsiteY26" fmla="*/ 2627653 h 6858000"/>
                <a:gd name="connsiteX27" fmla="*/ 9583573 w 9747620"/>
                <a:gd name="connsiteY27" fmla="*/ 2682195 h 6858000"/>
                <a:gd name="connsiteX28" fmla="*/ 9591974 w 9747620"/>
                <a:gd name="connsiteY28" fmla="*/ 2709707 h 6858000"/>
                <a:gd name="connsiteX29" fmla="*/ 9600027 w 9747620"/>
                <a:gd name="connsiteY29" fmla="*/ 2737650 h 6858000"/>
                <a:gd name="connsiteX30" fmla="*/ 9629803 w 9747620"/>
                <a:gd name="connsiteY30" fmla="*/ 2847694 h 6858000"/>
                <a:gd name="connsiteX31" fmla="*/ 9679909 w 9747620"/>
                <a:gd name="connsiteY31" fmla="*/ 3070131 h 6858000"/>
                <a:gd name="connsiteX32" fmla="*/ 9690498 w 9747620"/>
                <a:gd name="connsiteY32" fmla="*/ 3126159 h 6858000"/>
                <a:gd name="connsiteX33" fmla="*/ 9700390 w 9747620"/>
                <a:gd name="connsiteY33" fmla="*/ 3181805 h 6858000"/>
                <a:gd name="connsiteX34" fmla="*/ 9709685 w 9747620"/>
                <a:gd name="connsiteY34" fmla="*/ 3243392 h 6858000"/>
                <a:gd name="connsiteX35" fmla="*/ 9713016 w 9747620"/>
                <a:gd name="connsiteY35" fmla="*/ 3267597 h 6858000"/>
                <a:gd name="connsiteX36" fmla="*/ 9716844 w 9747620"/>
                <a:gd name="connsiteY36" fmla="*/ 3294437 h 6858000"/>
                <a:gd name="connsiteX37" fmla="*/ 9720820 w 9747620"/>
                <a:gd name="connsiteY37" fmla="*/ 3324488 h 6858000"/>
                <a:gd name="connsiteX38" fmla="*/ 9722709 w 9747620"/>
                <a:gd name="connsiteY38" fmla="*/ 3340737 h 6858000"/>
                <a:gd name="connsiteX39" fmla="*/ 9724301 w 9747620"/>
                <a:gd name="connsiteY39" fmla="*/ 3356361 h 6858000"/>
                <a:gd name="connsiteX40" fmla="*/ 9730166 w 9747620"/>
                <a:gd name="connsiteY40" fmla="*/ 3412197 h 6858000"/>
                <a:gd name="connsiteX41" fmla="*/ 9735783 w 9747620"/>
                <a:gd name="connsiteY41" fmla="*/ 3468083 h 6858000"/>
                <a:gd name="connsiteX42" fmla="*/ 9739760 w 9747620"/>
                <a:gd name="connsiteY42" fmla="*/ 3524399 h 6858000"/>
                <a:gd name="connsiteX43" fmla="*/ 9741748 w 9747620"/>
                <a:gd name="connsiteY43" fmla="*/ 3552580 h 6858000"/>
                <a:gd name="connsiteX44" fmla="*/ 9742742 w 9747620"/>
                <a:gd name="connsiteY44" fmla="*/ 3566672 h 6858000"/>
                <a:gd name="connsiteX45" fmla="*/ 9743488 w 9747620"/>
                <a:gd name="connsiteY45" fmla="*/ 3581865 h 6858000"/>
                <a:gd name="connsiteX46" fmla="*/ 9744731 w 9747620"/>
                <a:gd name="connsiteY46" fmla="*/ 3611341 h 6858000"/>
                <a:gd name="connsiteX47" fmla="*/ 9745725 w 9747620"/>
                <a:gd name="connsiteY47" fmla="*/ 3639715 h 6858000"/>
                <a:gd name="connsiteX48" fmla="*/ 9747613 w 9747620"/>
                <a:gd name="connsiteY48" fmla="*/ 3753786 h 6858000"/>
                <a:gd name="connsiteX49" fmla="*/ 9740405 w 9747620"/>
                <a:gd name="connsiteY49" fmla="*/ 3984609 h 6858000"/>
                <a:gd name="connsiteX50" fmla="*/ 9736329 w 9747620"/>
                <a:gd name="connsiteY50" fmla="*/ 4038434 h 6858000"/>
                <a:gd name="connsiteX51" fmla="*/ 9731408 w 9747620"/>
                <a:gd name="connsiteY51" fmla="*/ 4099446 h 6858000"/>
                <a:gd name="connsiteX52" fmla="*/ 9717987 w 9747620"/>
                <a:gd name="connsiteY52" fmla="*/ 4213325 h 6858000"/>
                <a:gd name="connsiteX53" fmla="*/ 9716297 w 9747620"/>
                <a:gd name="connsiteY53" fmla="*/ 4227129 h 6858000"/>
                <a:gd name="connsiteX54" fmla="*/ 9714110 w 9747620"/>
                <a:gd name="connsiteY54" fmla="*/ 4240981 h 6858000"/>
                <a:gd name="connsiteX55" fmla="*/ 9709785 w 9747620"/>
                <a:gd name="connsiteY55" fmla="*/ 4268731 h 6858000"/>
                <a:gd name="connsiteX56" fmla="*/ 9701086 w 9747620"/>
                <a:gd name="connsiteY56" fmla="*/ 4324185 h 6858000"/>
                <a:gd name="connsiteX57" fmla="*/ 9698699 w 9747620"/>
                <a:gd name="connsiteY57" fmla="*/ 4338994 h 6858000"/>
                <a:gd name="connsiteX58" fmla="*/ 9695966 w 9747620"/>
                <a:gd name="connsiteY58" fmla="*/ 4355050 h 6858000"/>
                <a:gd name="connsiteX59" fmla="*/ 9690299 w 9747620"/>
                <a:gd name="connsiteY59" fmla="*/ 4385054 h 6858000"/>
                <a:gd name="connsiteX60" fmla="*/ 9679909 w 9747620"/>
                <a:gd name="connsiteY60" fmla="*/ 4437919 h 6858000"/>
                <a:gd name="connsiteX61" fmla="*/ 9673647 w 9747620"/>
                <a:gd name="connsiteY61" fmla="*/ 4468162 h 6858000"/>
                <a:gd name="connsiteX62" fmla="*/ 9667532 w 9747620"/>
                <a:gd name="connsiteY62" fmla="*/ 4496296 h 6858000"/>
                <a:gd name="connsiteX63" fmla="*/ 9654658 w 9747620"/>
                <a:gd name="connsiteY63" fmla="*/ 4552277 h 6858000"/>
                <a:gd name="connsiteX64" fmla="*/ 9625876 w 9747620"/>
                <a:gd name="connsiteY64" fmla="*/ 4664478 h 6858000"/>
                <a:gd name="connsiteX65" fmla="*/ 9552803 w 9747620"/>
                <a:gd name="connsiteY65" fmla="*/ 4888737 h 6858000"/>
                <a:gd name="connsiteX66" fmla="*/ 9452639 w 9747620"/>
                <a:gd name="connsiteY66" fmla="*/ 5110934 h 6858000"/>
                <a:gd name="connsiteX67" fmla="*/ 9388017 w 9747620"/>
                <a:gd name="connsiteY67" fmla="*/ 5220020 h 6858000"/>
                <a:gd name="connsiteX68" fmla="*/ 9370073 w 9747620"/>
                <a:gd name="connsiteY68" fmla="*/ 5246811 h 6858000"/>
                <a:gd name="connsiteX69" fmla="*/ 9360926 w 9747620"/>
                <a:gd name="connsiteY69" fmla="*/ 5260040 h 6858000"/>
                <a:gd name="connsiteX70" fmla="*/ 9351829 w 9747620"/>
                <a:gd name="connsiteY70" fmla="*/ 5272646 h 6858000"/>
                <a:gd name="connsiteX71" fmla="*/ 9313305 w 9747620"/>
                <a:gd name="connsiteY71" fmla="*/ 5323881 h 6858000"/>
                <a:gd name="connsiteX72" fmla="*/ 9130375 w 9747620"/>
                <a:gd name="connsiteY72" fmla="*/ 5510802 h 6858000"/>
                <a:gd name="connsiteX73" fmla="*/ 9028422 w 9747620"/>
                <a:gd name="connsiteY73" fmla="*/ 5588878 h 6858000"/>
                <a:gd name="connsiteX74" fmla="*/ 9002424 w 9747620"/>
                <a:gd name="connsiteY74" fmla="*/ 5606707 h 6858000"/>
                <a:gd name="connsiteX75" fmla="*/ 8976525 w 9747620"/>
                <a:gd name="connsiteY75" fmla="*/ 5623866 h 6858000"/>
                <a:gd name="connsiteX76" fmla="*/ 8924181 w 9747620"/>
                <a:gd name="connsiteY76" fmla="*/ 5656793 h 6858000"/>
                <a:gd name="connsiteX77" fmla="*/ 8717291 w 9747620"/>
                <a:gd name="connsiteY77" fmla="*/ 5771582 h 6858000"/>
                <a:gd name="connsiteX78" fmla="*/ 8617129 w 9747620"/>
                <a:gd name="connsiteY78" fmla="*/ 5823105 h 6858000"/>
                <a:gd name="connsiteX79" fmla="*/ 8518207 w 9747620"/>
                <a:gd name="connsiteY79" fmla="*/ 5873671 h 6858000"/>
                <a:gd name="connsiteX80" fmla="*/ 8150558 w 9747620"/>
                <a:gd name="connsiteY80" fmla="*/ 6086761 h 6858000"/>
                <a:gd name="connsiteX81" fmla="*/ 7979410 w 9747620"/>
                <a:gd name="connsiteY81" fmla="*/ 6207158 h 6858000"/>
                <a:gd name="connsiteX82" fmla="*/ 7938300 w 9747620"/>
                <a:gd name="connsiteY82" fmla="*/ 6238887 h 6858000"/>
                <a:gd name="connsiteX83" fmla="*/ 7897936 w 9747620"/>
                <a:gd name="connsiteY83" fmla="*/ 6271286 h 6858000"/>
                <a:gd name="connsiteX84" fmla="*/ 7858367 w 9747620"/>
                <a:gd name="connsiteY84" fmla="*/ 6304357 h 6858000"/>
                <a:gd name="connsiteX85" fmla="*/ 7819048 w 9747620"/>
                <a:gd name="connsiteY85" fmla="*/ 6338770 h 6858000"/>
                <a:gd name="connsiteX86" fmla="*/ 7778882 w 9747620"/>
                <a:gd name="connsiteY86" fmla="*/ 6374477 h 6858000"/>
                <a:gd name="connsiteX87" fmla="*/ 7739563 w 9747620"/>
                <a:gd name="connsiteY87" fmla="*/ 6410328 h 6858000"/>
                <a:gd name="connsiteX88" fmla="*/ 7660824 w 9747620"/>
                <a:gd name="connsiteY88" fmla="*/ 6484138 h 6858000"/>
                <a:gd name="connsiteX89" fmla="*/ 7502302 w 9747620"/>
                <a:gd name="connsiteY89" fmla="*/ 6636360 h 6858000"/>
                <a:gd name="connsiteX90" fmla="*/ 7273394 w 9747620"/>
                <a:gd name="connsiteY90" fmla="*/ 6858000 h 6858000"/>
                <a:gd name="connsiteX91" fmla="*/ 6780690 w 9747620"/>
                <a:gd name="connsiteY91" fmla="*/ 6858000 h 6858000"/>
                <a:gd name="connsiteX92" fmla="*/ 6854939 w 9747620"/>
                <a:gd name="connsiteY92" fmla="*/ 6783597 h 6858000"/>
                <a:gd name="connsiteX93" fmla="*/ 6932087 w 9747620"/>
                <a:gd name="connsiteY93" fmla="*/ 6705809 h 6858000"/>
                <a:gd name="connsiteX94" fmla="*/ 7241130 w 9747620"/>
                <a:gd name="connsiteY94" fmla="*/ 6390965 h 6858000"/>
                <a:gd name="connsiteX95" fmla="*/ 7397564 w 9747620"/>
                <a:gd name="connsiteY95" fmla="*/ 6233087 h 6858000"/>
                <a:gd name="connsiteX96" fmla="*/ 7478142 w 9747620"/>
                <a:gd name="connsiteY96" fmla="*/ 6153670 h 6858000"/>
                <a:gd name="connsiteX97" fmla="*/ 7519600 w 9747620"/>
                <a:gd name="connsiteY97" fmla="*/ 6113937 h 6858000"/>
                <a:gd name="connsiteX98" fmla="*/ 7561207 w 9747620"/>
                <a:gd name="connsiteY98" fmla="*/ 6075067 h 6858000"/>
                <a:gd name="connsiteX99" fmla="*/ 7604204 w 9747620"/>
                <a:gd name="connsiteY99" fmla="*/ 6035526 h 6858000"/>
                <a:gd name="connsiteX100" fmla="*/ 7648644 w 9747620"/>
                <a:gd name="connsiteY100" fmla="*/ 5996416 h 6858000"/>
                <a:gd name="connsiteX101" fmla="*/ 7693830 w 9747620"/>
                <a:gd name="connsiteY101" fmla="*/ 5958264 h 6858000"/>
                <a:gd name="connsiteX102" fmla="*/ 7739662 w 9747620"/>
                <a:gd name="connsiteY102" fmla="*/ 5921073 h 6858000"/>
                <a:gd name="connsiteX103" fmla="*/ 7928458 w 9747620"/>
                <a:gd name="connsiteY103" fmla="*/ 5781025 h 6858000"/>
                <a:gd name="connsiteX104" fmla="*/ 8325882 w 9747620"/>
                <a:gd name="connsiteY104" fmla="*/ 5537450 h 6858000"/>
                <a:gd name="connsiteX105" fmla="*/ 8424555 w 9747620"/>
                <a:gd name="connsiteY105" fmla="*/ 5484106 h 6858000"/>
                <a:gd name="connsiteX106" fmla="*/ 8521737 w 9747620"/>
                <a:gd name="connsiteY106" fmla="*/ 5431289 h 6858000"/>
                <a:gd name="connsiteX107" fmla="*/ 8702677 w 9747620"/>
                <a:gd name="connsiteY107" fmla="*/ 5325942 h 6858000"/>
                <a:gd name="connsiteX108" fmla="*/ 8743986 w 9747620"/>
                <a:gd name="connsiteY108" fmla="*/ 5298717 h 6858000"/>
                <a:gd name="connsiteX109" fmla="*/ 8764167 w 9747620"/>
                <a:gd name="connsiteY109" fmla="*/ 5284723 h 6858000"/>
                <a:gd name="connsiteX110" fmla="*/ 8783704 w 9747620"/>
                <a:gd name="connsiteY110" fmla="*/ 5270679 h 6858000"/>
                <a:gd name="connsiteX111" fmla="*/ 8856776 w 9747620"/>
                <a:gd name="connsiteY111" fmla="*/ 5212399 h 6858000"/>
                <a:gd name="connsiteX112" fmla="*/ 8979856 w 9747620"/>
                <a:gd name="connsiteY112" fmla="*/ 5082081 h 6858000"/>
                <a:gd name="connsiteX113" fmla="*/ 9006699 w 9747620"/>
                <a:gd name="connsiteY113" fmla="*/ 5044984 h 6858000"/>
                <a:gd name="connsiteX114" fmla="*/ 9013509 w 9747620"/>
                <a:gd name="connsiteY114" fmla="*/ 5035254 h 6858000"/>
                <a:gd name="connsiteX115" fmla="*/ 9019773 w 9747620"/>
                <a:gd name="connsiteY115" fmla="*/ 5025812 h 6858000"/>
                <a:gd name="connsiteX116" fmla="*/ 9032050 w 9747620"/>
                <a:gd name="connsiteY116" fmla="*/ 5006833 h 6858000"/>
                <a:gd name="connsiteX117" fmla="*/ 9077733 w 9747620"/>
                <a:gd name="connsiteY117" fmla="*/ 4926839 h 6858000"/>
                <a:gd name="connsiteX118" fmla="*/ 9154285 w 9747620"/>
                <a:gd name="connsiteY118" fmla="*/ 4750223 h 6858000"/>
                <a:gd name="connsiteX119" fmla="*/ 9213936 w 9747620"/>
                <a:gd name="connsiteY119" fmla="*/ 4559945 h 6858000"/>
                <a:gd name="connsiteX120" fmla="*/ 9238592 w 9747620"/>
                <a:gd name="connsiteY120" fmla="*/ 4461357 h 6858000"/>
                <a:gd name="connsiteX121" fmla="*/ 9249776 w 9747620"/>
                <a:gd name="connsiteY121" fmla="*/ 4411319 h 6858000"/>
                <a:gd name="connsiteX122" fmla="*/ 9255046 w 9747620"/>
                <a:gd name="connsiteY122" fmla="*/ 4386299 h 6858000"/>
                <a:gd name="connsiteX123" fmla="*/ 9259718 w 9747620"/>
                <a:gd name="connsiteY123" fmla="*/ 4363342 h 6858000"/>
                <a:gd name="connsiteX124" fmla="*/ 9269959 w 9747620"/>
                <a:gd name="connsiteY124" fmla="*/ 4309566 h 6858000"/>
                <a:gd name="connsiteX125" fmla="*/ 9274233 w 9747620"/>
                <a:gd name="connsiteY125" fmla="*/ 4286176 h 6858000"/>
                <a:gd name="connsiteX126" fmla="*/ 9276022 w 9747620"/>
                <a:gd name="connsiteY126" fmla="*/ 4275489 h 6858000"/>
                <a:gd name="connsiteX127" fmla="*/ 9277861 w 9747620"/>
                <a:gd name="connsiteY127" fmla="*/ 4263506 h 6858000"/>
                <a:gd name="connsiteX128" fmla="*/ 9286014 w 9747620"/>
                <a:gd name="connsiteY128" fmla="*/ 4211696 h 6858000"/>
                <a:gd name="connsiteX129" fmla="*/ 9290092 w 9747620"/>
                <a:gd name="connsiteY129" fmla="*/ 4185767 h 6858000"/>
                <a:gd name="connsiteX130" fmla="*/ 9292128 w 9747620"/>
                <a:gd name="connsiteY130" fmla="*/ 4172826 h 6858000"/>
                <a:gd name="connsiteX131" fmla="*/ 9293720 w 9747620"/>
                <a:gd name="connsiteY131" fmla="*/ 4159693 h 6858000"/>
                <a:gd name="connsiteX132" fmla="*/ 9305650 w 9747620"/>
                <a:gd name="connsiteY132" fmla="*/ 4057941 h 6858000"/>
                <a:gd name="connsiteX133" fmla="*/ 9309378 w 9747620"/>
                <a:gd name="connsiteY133" fmla="*/ 4010779 h 6858000"/>
                <a:gd name="connsiteX134" fmla="*/ 9313454 w 9747620"/>
                <a:gd name="connsiteY134" fmla="*/ 3956428 h 6858000"/>
                <a:gd name="connsiteX135" fmla="*/ 9320811 w 9747620"/>
                <a:gd name="connsiteY135" fmla="*/ 3753546 h 6858000"/>
                <a:gd name="connsiteX136" fmla="*/ 9319617 w 9747620"/>
                <a:gd name="connsiteY136" fmla="*/ 3650643 h 6858000"/>
                <a:gd name="connsiteX137" fmla="*/ 9318176 w 9747620"/>
                <a:gd name="connsiteY137" fmla="*/ 3600030 h 6858000"/>
                <a:gd name="connsiteX138" fmla="*/ 9317778 w 9747620"/>
                <a:gd name="connsiteY138" fmla="*/ 3588096 h 6858000"/>
                <a:gd name="connsiteX139" fmla="*/ 9316983 w 9747620"/>
                <a:gd name="connsiteY139" fmla="*/ 3575107 h 6858000"/>
                <a:gd name="connsiteX140" fmla="*/ 9315443 w 9747620"/>
                <a:gd name="connsiteY140" fmla="*/ 3549130 h 6858000"/>
                <a:gd name="connsiteX141" fmla="*/ 9312311 w 9747620"/>
                <a:gd name="connsiteY141" fmla="*/ 3497176 h 6858000"/>
                <a:gd name="connsiteX142" fmla="*/ 9307587 w 9747620"/>
                <a:gd name="connsiteY142" fmla="*/ 3445029 h 6858000"/>
                <a:gd name="connsiteX143" fmla="*/ 9302618 w 9747620"/>
                <a:gd name="connsiteY143" fmla="*/ 3392835 h 6858000"/>
                <a:gd name="connsiteX144" fmla="*/ 9301574 w 9747620"/>
                <a:gd name="connsiteY144" fmla="*/ 3381476 h 6858000"/>
                <a:gd name="connsiteX145" fmla="*/ 9300430 w 9747620"/>
                <a:gd name="connsiteY145" fmla="*/ 3370740 h 6858000"/>
                <a:gd name="connsiteX146" fmla="*/ 9297547 w 9747620"/>
                <a:gd name="connsiteY146" fmla="*/ 3346966 h 6858000"/>
                <a:gd name="connsiteX147" fmla="*/ 9294017 w 9747620"/>
                <a:gd name="connsiteY147" fmla="*/ 3320030 h 6858000"/>
                <a:gd name="connsiteX148" fmla="*/ 9290439 w 9747620"/>
                <a:gd name="connsiteY148" fmla="*/ 3290410 h 6858000"/>
                <a:gd name="connsiteX149" fmla="*/ 9284275 w 9747620"/>
                <a:gd name="connsiteY149" fmla="*/ 3244544 h 6858000"/>
                <a:gd name="connsiteX150" fmla="*/ 9275974 w 9747620"/>
                <a:gd name="connsiteY150" fmla="*/ 3193116 h 6858000"/>
                <a:gd name="connsiteX151" fmla="*/ 9267224 w 9747620"/>
                <a:gd name="connsiteY151" fmla="*/ 3142264 h 6858000"/>
                <a:gd name="connsiteX152" fmla="*/ 9225320 w 9747620"/>
                <a:gd name="connsiteY152" fmla="*/ 2939909 h 6858000"/>
                <a:gd name="connsiteX153" fmla="*/ 9200466 w 9747620"/>
                <a:gd name="connsiteY153" fmla="*/ 2839449 h 6858000"/>
                <a:gd name="connsiteX154" fmla="*/ 9193953 w 9747620"/>
                <a:gd name="connsiteY154" fmla="*/ 2814958 h 6858000"/>
                <a:gd name="connsiteX155" fmla="*/ 9186993 w 9747620"/>
                <a:gd name="connsiteY155" fmla="*/ 2790276 h 6858000"/>
                <a:gd name="connsiteX156" fmla="*/ 9172628 w 9747620"/>
                <a:gd name="connsiteY156" fmla="*/ 2740621 h 6858000"/>
                <a:gd name="connsiteX157" fmla="*/ 9035082 w 9747620"/>
                <a:gd name="connsiteY157" fmla="*/ 2347463 h 6858000"/>
                <a:gd name="connsiteX158" fmla="*/ 8952118 w 9747620"/>
                <a:gd name="connsiteY158" fmla="*/ 2155413 h 6858000"/>
                <a:gd name="connsiteX159" fmla="*/ 8929948 w 9747620"/>
                <a:gd name="connsiteY159" fmla="*/ 2107915 h 6858000"/>
                <a:gd name="connsiteX160" fmla="*/ 8907429 w 9747620"/>
                <a:gd name="connsiteY160" fmla="*/ 2060753 h 6858000"/>
                <a:gd name="connsiteX161" fmla="*/ 8860404 w 9747620"/>
                <a:gd name="connsiteY161" fmla="*/ 1966478 h 6858000"/>
                <a:gd name="connsiteX162" fmla="*/ 8760788 w 9747620"/>
                <a:gd name="connsiteY162" fmla="*/ 1780274 h 6858000"/>
                <a:gd name="connsiteX163" fmla="*/ 8734740 w 9747620"/>
                <a:gd name="connsiteY163" fmla="*/ 1734311 h 6858000"/>
                <a:gd name="connsiteX164" fmla="*/ 8708046 w 9747620"/>
                <a:gd name="connsiteY164" fmla="*/ 1687963 h 6858000"/>
                <a:gd name="connsiteX165" fmla="*/ 8654062 w 9747620"/>
                <a:gd name="connsiteY165" fmla="*/ 1597234 h 6858000"/>
                <a:gd name="connsiteX166" fmla="*/ 8540278 w 9747620"/>
                <a:gd name="connsiteY166" fmla="*/ 1418077 h 6858000"/>
                <a:gd name="connsiteX167" fmla="*/ 8510701 w 9747620"/>
                <a:gd name="connsiteY167" fmla="*/ 1373695 h 6858000"/>
                <a:gd name="connsiteX168" fmla="*/ 8480676 w 9747620"/>
                <a:gd name="connsiteY168" fmla="*/ 1329457 h 6858000"/>
                <a:gd name="connsiteX169" fmla="*/ 8419782 w 9747620"/>
                <a:gd name="connsiteY169" fmla="*/ 1242275 h 6858000"/>
                <a:gd name="connsiteX170" fmla="*/ 8292478 w 9747620"/>
                <a:gd name="connsiteY170" fmla="*/ 1069875 h 6858000"/>
                <a:gd name="connsiteX171" fmla="*/ 8259620 w 9747620"/>
                <a:gd name="connsiteY171" fmla="*/ 1027123 h 6858000"/>
                <a:gd name="connsiteX172" fmla="*/ 8243416 w 9747620"/>
                <a:gd name="connsiteY172" fmla="*/ 1006130 h 6858000"/>
                <a:gd name="connsiteX173" fmla="*/ 8227110 w 9747620"/>
                <a:gd name="connsiteY173" fmla="*/ 985473 h 6858000"/>
                <a:gd name="connsiteX174" fmla="*/ 8159604 w 9747620"/>
                <a:gd name="connsiteY174" fmla="*/ 902029 h 6858000"/>
                <a:gd name="connsiteX175" fmla="*/ 8020022 w 9747620"/>
                <a:gd name="connsiteY175" fmla="*/ 738209 h 6858000"/>
                <a:gd name="connsiteX176" fmla="*/ 7984182 w 9747620"/>
                <a:gd name="connsiteY176" fmla="*/ 697901 h 6858000"/>
                <a:gd name="connsiteX177" fmla="*/ 7948043 w 9747620"/>
                <a:gd name="connsiteY177" fmla="*/ 657976 h 6858000"/>
                <a:gd name="connsiteX178" fmla="*/ 7874324 w 9747620"/>
                <a:gd name="connsiteY178" fmla="*/ 578607 h 6858000"/>
                <a:gd name="connsiteX179" fmla="*/ 7723308 w 9747620"/>
                <a:gd name="connsiteY179" fmla="*/ 424085 h 6858000"/>
                <a:gd name="connsiteX180" fmla="*/ 7565532 w 9747620"/>
                <a:gd name="connsiteY180" fmla="*/ 275602 h 6858000"/>
                <a:gd name="connsiteX181" fmla="*/ 1832515 w 9747620"/>
                <a:gd name="connsiteY181" fmla="*/ 0 h 6858000"/>
                <a:gd name="connsiteX182" fmla="*/ 2158449 w 9747620"/>
                <a:gd name="connsiteY182" fmla="*/ 0 h 6858000"/>
                <a:gd name="connsiteX183" fmla="*/ 2108797 w 9747620"/>
                <a:gd name="connsiteY183" fmla="*/ 37845 h 6858000"/>
                <a:gd name="connsiteX184" fmla="*/ 1942830 w 9747620"/>
                <a:gd name="connsiteY184" fmla="*/ 177587 h 6858000"/>
                <a:gd name="connsiteX185" fmla="*/ 1633191 w 9747620"/>
                <a:gd name="connsiteY185" fmla="*/ 477909 h 6858000"/>
                <a:gd name="connsiteX186" fmla="*/ 702686 w 9747620"/>
                <a:gd name="connsiteY186" fmla="*/ 1889935 h 6858000"/>
                <a:gd name="connsiteX187" fmla="*/ 551769 w 9747620"/>
                <a:gd name="connsiteY187" fmla="*/ 2281416 h 6858000"/>
                <a:gd name="connsiteX188" fmla="*/ 438383 w 9747620"/>
                <a:gd name="connsiteY188" fmla="*/ 2682772 h 6858000"/>
                <a:gd name="connsiteX189" fmla="*/ 397124 w 9747620"/>
                <a:gd name="connsiteY189" fmla="*/ 2887044 h 6858000"/>
                <a:gd name="connsiteX190" fmla="*/ 365658 w 9747620"/>
                <a:gd name="connsiteY190" fmla="*/ 3093424 h 6858000"/>
                <a:gd name="connsiteX191" fmla="*/ 332105 w 9747620"/>
                <a:gd name="connsiteY191" fmla="*/ 3509828 h 6858000"/>
                <a:gd name="connsiteX192" fmla="*/ 383653 w 9747620"/>
                <a:gd name="connsiteY192" fmla="*/ 4346327 h 6858000"/>
                <a:gd name="connsiteX193" fmla="*/ 422327 w 9747620"/>
                <a:gd name="connsiteY193" fmla="*/ 4552900 h 6858000"/>
                <a:gd name="connsiteX194" fmla="*/ 472184 w 9747620"/>
                <a:gd name="connsiteY194" fmla="*/ 4757939 h 6858000"/>
                <a:gd name="connsiteX195" fmla="*/ 533078 w 9747620"/>
                <a:gd name="connsiteY195" fmla="*/ 4960916 h 6858000"/>
                <a:gd name="connsiteX196" fmla="*/ 604710 w 9747620"/>
                <a:gd name="connsiteY196" fmla="*/ 5160875 h 6858000"/>
                <a:gd name="connsiteX197" fmla="*/ 996766 w 9747620"/>
                <a:gd name="connsiteY197" fmla="*/ 5920640 h 6858000"/>
                <a:gd name="connsiteX198" fmla="*/ 1549183 w 9747620"/>
                <a:gd name="connsiteY198" fmla="*/ 6586417 h 6858000"/>
                <a:gd name="connsiteX199" fmla="*/ 1709890 w 9747620"/>
                <a:gd name="connsiteY199" fmla="*/ 6734063 h 6858000"/>
                <a:gd name="connsiteX200" fmla="*/ 1859761 w 9747620"/>
                <a:gd name="connsiteY200" fmla="*/ 6858000 h 6858000"/>
                <a:gd name="connsiteX201" fmla="*/ 1671798 w 9747620"/>
                <a:gd name="connsiteY201" fmla="*/ 6858000 h 6858000"/>
                <a:gd name="connsiteX202" fmla="*/ 1628044 w 9747620"/>
                <a:gd name="connsiteY202" fmla="*/ 6822717 h 6858000"/>
                <a:gd name="connsiteX203" fmla="*/ 1459756 w 9747620"/>
                <a:gd name="connsiteY203" fmla="*/ 6674223 h 6858000"/>
                <a:gd name="connsiteX204" fmla="*/ 402543 w 9747620"/>
                <a:gd name="connsiteY204" fmla="*/ 5241588 h 6858000"/>
                <a:gd name="connsiteX205" fmla="*/ 311923 w 9747620"/>
                <a:gd name="connsiteY205" fmla="*/ 5036741 h 6858000"/>
                <a:gd name="connsiteX206" fmla="*/ 232140 w 9747620"/>
                <a:gd name="connsiteY206" fmla="*/ 4827483 h 6858000"/>
                <a:gd name="connsiteX207" fmla="*/ 163392 w 9747620"/>
                <a:gd name="connsiteY207" fmla="*/ 4613913 h 6858000"/>
                <a:gd name="connsiteX208" fmla="*/ 106823 w 9747620"/>
                <a:gd name="connsiteY208" fmla="*/ 4396365 h 6858000"/>
                <a:gd name="connsiteX209" fmla="*/ 29326 w 9747620"/>
                <a:gd name="connsiteY209" fmla="*/ 3954702 h 6858000"/>
                <a:gd name="connsiteX210" fmla="*/ 8647 w 9747620"/>
                <a:gd name="connsiteY210" fmla="*/ 3730971 h 6858000"/>
                <a:gd name="connsiteX211" fmla="*/ 2880 w 9747620"/>
                <a:gd name="connsiteY211" fmla="*/ 3618674 h 6858000"/>
                <a:gd name="connsiteX212" fmla="*/ 296 w 9747620"/>
                <a:gd name="connsiteY212" fmla="*/ 3506425 h 6858000"/>
                <a:gd name="connsiteX213" fmla="*/ 20030 w 9747620"/>
                <a:gd name="connsiteY213" fmla="*/ 3056711 h 6858000"/>
                <a:gd name="connsiteX214" fmla="*/ 48664 w 9747620"/>
                <a:gd name="connsiteY214" fmla="*/ 2832980 h 6858000"/>
                <a:gd name="connsiteX215" fmla="*/ 89922 w 9747620"/>
                <a:gd name="connsiteY215" fmla="*/ 2610639 h 6858000"/>
                <a:gd name="connsiteX216" fmla="*/ 211163 w 9747620"/>
                <a:gd name="connsiteY216" fmla="*/ 2174343 h 6858000"/>
                <a:gd name="connsiteX217" fmla="*/ 379129 w 9747620"/>
                <a:gd name="connsiteY217" fmla="*/ 1754393 h 6858000"/>
                <a:gd name="connsiteX218" fmla="*/ 841424 w 9747620"/>
                <a:gd name="connsiteY218" fmla="*/ 976270 h 6858000"/>
                <a:gd name="connsiteX219" fmla="*/ 1130234 w 9747620"/>
                <a:gd name="connsiteY219" fmla="*/ 625768 h 6858000"/>
                <a:gd name="connsiteX220" fmla="*/ 1452897 w 9747620"/>
                <a:gd name="connsiteY220" fmla="*/ 305748 h 6858000"/>
                <a:gd name="connsiteX221" fmla="*/ 1805682 w 9747620"/>
                <a:gd name="connsiteY221" fmla="*/ 18752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</a:cxnLst>
              <a:rect l="l" t="t" r="r" b="b"/>
              <a:pathLst>
                <a:path w="9747620" h="6858000">
                  <a:moveTo>
                    <a:pt x="7235453" y="0"/>
                  </a:moveTo>
                  <a:lnTo>
                    <a:pt x="7548130" y="0"/>
                  </a:lnTo>
                  <a:lnTo>
                    <a:pt x="7710334" y="111973"/>
                  </a:lnTo>
                  <a:cubicBezTo>
                    <a:pt x="7770781" y="157314"/>
                    <a:pt x="7830282" y="203517"/>
                    <a:pt x="7889188" y="251542"/>
                  </a:cubicBezTo>
                  <a:cubicBezTo>
                    <a:pt x="7947894" y="299470"/>
                    <a:pt x="8005557" y="348453"/>
                    <a:pt x="8061828" y="398586"/>
                  </a:cubicBezTo>
                  <a:cubicBezTo>
                    <a:pt x="8090013" y="423605"/>
                    <a:pt x="8117948" y="448816"/>
                    <a:pt x="8145637" y="474218"/>
                  </a:cubicBezTo>
                  <a:cubicBezTo>
                    <a:pt x="8159506" y="486918"/>
                    <a:pt x="8173375" y="499764"/>
                    <a:pt x="8187242" y="512753"/>
                  </a:cubicBezTo>
                  <a:lnTo>
                    <a:pt x="8228402" y="551575"/>
                  </a:lnTo>
                  <a:cubicBezTo>
                    <a:pt x="8283082" y="603577"/>
                    <a:pt x="8336569" y="656778"/>
                    <a:pt x="8389211" y="710937"/>
                  </a:cubicBezTo>
                  <a:cubicBezTo>
                    <a:pt x="8415458" y="738065"/>
                    <a:pt x="8441455" y="765432"/>
                    <a:pt x="8467206" y="793088"/>
                  </a:cubicBezTo>
                  <a:lnTo>
                    <a:pt x="8486791" y="814223"/>
                  </a:lnTo>
                  <a:lnTo>
                    <a:pt x="8505979" y="835409"/>
                  </a:lnTo>
                  <a:lnTo>
                    <a:pt x="8543509" y="877346"/>
                  </a:lnTo>
                  <a:cubicBezTo>
                    <a:pt x="8593418" y="933423"/>
                    <a:pt x="8642579" y="990601"/>
                    <a:pt x="8690549" y="1048978"/>
                  </a:cubicBezTo>
                  <a:cubicBezTo>
                    <a:pt x="8714558" y="1078168"/>
                    <a:pt x="8738368" y="1107644"/>
                    <a:pt x="8761732" y="1137502"/>
                  </a:cubicBezTo>
                  <a:lnTo>
                    <a:pt x="8796379" y="1182077"/>
                  </a:lnTo>
                  <a:lnTo>
                    <a:pt x="8830678" y="1226986"/>
                  </a:lnTo>
                  <a:cubicBezTo>
                    <a:pt x="8876112" y="1287185"/>
                    <a:pt x="8920304" y="1348532"/>
                    <a:pt x="8963353" y="1410936"/>
                  </a:cubicBezTo>
                  <a:cubicBezTo>
                    <a:pt x="8984727" y="1442137"/>
                    <a:pt x="9005954" y="1473915"/>
                    <a:pt x="9026483" y="1505499"/>
                  </a:cubicBezTo>
                  <a:lnTo>
                    <a:pt x="9057004" y="1552613"/>
                  </a:lnTo>
                  <a:cubicBezTo>
                    <a:pt x="9067245" y="1568525"/>
                    <a:pt x="9077336" y="1584534"/>
                    <a:pt x="9087278" y="1600542"/>
                  </a:cubicBezTo>
                  <a:cubicBezTo>
                    <a:pt x="9127145" y="1664766"/>
                    <a:pt x="9165966" y="1729613"/>
                    <a:pt x="9202851" y="1795515"/>
                  </a:cubicBezTo>
                  <a:cubicBezTo>
                    <a:pt x="9221342" y="1828491"/>
                    <a:pt x="9239437" y="1861417"/>
                    <a:pt x="9257332" y="1894920"/>
                  </a:cubicBezTo>
                  <a:lnTo>
                    <a:pt x="9283778" y="1945436"/>
                  </a:lnTo>
                  <a:lnTo>
                    <a:pt x="9309428" y="1996193"/>
                  </a:lnTo>
                  <a:cubicBezTo>
                    <a:pt x="9343280" y="2064013"/>
                    <a:pt x="9375491" y="2132695"/>
                    <a:pt x="9405714" y="2202191"/>
                  </a:cubicBezTo>
                  <a:cubicBezTo>
                    <a:pt x="9466260" y="2341183"/>
                    <a:pt x="9520493" y="2483053"/>
                    <a:pt x="9566524" y="2627653"/>
                  </a:cubicBezTo>
                  <a:cubicBezTo>
                    <a:pt x="9572289" y="2645675"/>
                    <a:pt x="9578056" y="2663792"/>
                    <a:pt x="9583573" y="2682195"/>
                  </a:cubicBezTo>
                  <a:lnTo>
                    <a:pt x="9591974" y="2709707"/>
                  </a:lnTo>
                  <a:lnTo>
                    <a:pt x="9600027" y="2737650"/>
                  </a:lnTo>
                  <a:cubicBezTo>
                    <a:pt x="9610416" y="2774171"/>
                    <a:pt x="9620358" y="2810884"/>
                    <a:pt x="9629803" y="2847694"/>
                  </a:cubicBezTo>
                  <a:cubicBezTo>
                    <a:pt x="9648692" y="2921312"/>
                    <a:pt x="9665196" y="2995506"/>
                    <a:pt x="9679909" y="3070131"/>
                  </a:cubicBezTo>
                  <a:cubicBezTo>
                    <a:pt x="9683587" y="3088775"/>
                    <a:pt x="9687118" y="3107418"/>
                    <a:pt x="9690498" y="3126159"/>
                  </a:cubicBezTo>
                  <a:lnTo>
                    <a:pt x="9700390" y="3181805"/>
                  </a:lnTo>
                  <a:cubicBezTo>
                    <a:pt x="9703670" y="3201120"/>
                    <a:pt x="9706952" y="3222112"/>
                    <a:pt x="9709685" y="3243392"/>
                  </a:cubicBezTo>
                  <a:lnTo>
                    <a:pt x="9713016" y="3267597"/>
                  </a:lnTo>
                  <a:lnTo>
                    <a:pt x="9716844" y="3294437"/>
                  </a:lnTo>
                  <a:cubicBezTo>
                    <a:pt x="9718186" y="3303926"/>
                    <a:pt x="9719527" y="3313895"/>
                    <a:pt x="9720820" y="3324488"/>
                  </a:cubicBezTo>
                  <a:lnTo>
                    <a:pt x="9722709" y="3340737"/>
                  </a:lnTo>
                  <a:lnTo>
                    <a:pt x="9724301" y="3356361"/>
                  </a:lnTo>
                  <a:lnTo>
                    <a:pt x="9730166" y="3412197"/>
                  </a:lnTo>
                  <a:cubicBezTo>
                    <a:pt x="9732005" y="3430842"/>
                    <a:pt x="9734291" y="3449342"/>
                    <a:pt x="9735783" y="3468083"/>
                  </a:cubicBezTo>
                  <a:lnTo>
                    <a:pt x="9739760" y="3524399"/>
                  </a:lnTo>
                  <a:lnTo>
                    <a:pt x="9741748" y="3552580"/>
                  </a:lnTo>
                  <a:lnTo>
                    <a:pt x="9742742" y="3566672"/>
                  </a:lnTo>
                  <a:lnTo>
                    <a:pt x="9743488" y="3581865"/>
                  </a:lnTo>
                  <a:lnTo>
                    <a:pt x="9744731" y="3611341"/>
                  </a:lnTo>
                  <a:lnTo>
                    <a:pt x="9745725" y="3639715"/>
                  </a:lnTo>
                  <a:cubicBezTo>
                    <a:pt x="9746868" y="3677579"/>
                    <a:pt x="9747514" y="3715587"/>
                    <a:pt x="9747613" y="3753786"/>
                  </a:cubicBezTo>
                  <a:cubicBezTo>
                    <a:pt x="9747763" y="3830232"/>
                    <a:pt x="9745675" y="3906870"/>
                    <a:pt x="9740405" y="3984609"/>
                  </a:cubicBezTo>
                  <a:lnTo>
                    <a:pt x="9736329" y="4038434"/>
                  </a:lnTo>
                  <a:cubicBezTo>
                    <a:pt x="9735087" y="4055976"/>
                    <a:pt x="9733794" y="4076346"/>
                    <a:pt x="9731408" y="4099446"/>
                  </a:cubicBezTo>
                  <a:lnTo>
                    <a:pt x="9717987" y="4213325"/>
                  </a:lnTo>
                  <a:cubicBezTo>
                    <a:pt x="9717441" y="4217926"/>
                    <a:pt x="9716943" y="4222527"/>
                    <a:pt x="9716297" y="4227129"/>
                  </a:cubicBezTo>
                  <a:lnTo>
                    <a:pt x="9714110" y="4240981"/>
                  </a:lnTo>
                  <a:lnTo>
                    <a:pt x="9709785" y="4268731"/>
                  </a:lnTo>
                  <a:lnTo>
                    <a:pt x="9701086" y="4324185"/>
                  </a:lnTo>
                  <a:lnTo>
                    <a:pt x="9698699" y="4338994"/>
                  </a:lnTo>
                  <a:lnTo>
                    <a:pt x="9695966" y="4355050"/>
                  </a:lnTo>
                  <a:cubicBezTo>
                    <a:pt x="9694077" y="4365547"/>
                    <a:pt x="9692188" y="4375516"/>
                    <a:pt x="9690299" y="4385054"/>
                  </a:cubicBezTo>
                  <a:lnTo>
                    <a:pt x="9679909" y="4437919"/>
                  </a:lnTo>
                  <a:cubicBezTo>
                    <a:pt x="9677871" y="4448320"/>
                    <a:pt x="9675735" y="4458097"/>
                    <a:pt x="9673647" y="4468162"/>
                  </a:cubicBezTo>
                  <a:lnTo>
                    <a:pt x="9667532" y="4496296"/>
                  </a:lnTo>
                  <a:cubicBezTo>
                    <a:pt x="9663406" y="4514941"/>
                    <a:pt x="9659081" y="4533585"/>
                    <a:pt x="9654658" y="4552277"/>
                  </a:cubicBezTo>
                  <a:cubicBezTo>
                    <a:pt x="9645760" y="4589613"/>
                    <a:pt x="9636265" y="4627045"/>
                    <a:pt x="9625876" y="4664478"/>
                  </a:cubicBezTo>
                  <a:cubicBezTo>
                    <a:pt x="9605048" y="4739247"/>
                    <a:pt x="9581088" y="4814303"/>
                    <a:pt x="9552803" y="4888737"/>
                  </a:cubicBezTo>
                  <a:cubicBezTo>
                    <a:pt x="9524668" y="4962930"/>
                    <a:pt x="9492109" y="5037459"/>
                    <a:pt x="9452639" y="5110934"/>
                  </a:cubicBezTo>
                  <a:cubicBezTo>
                    <a:pt x="9432905" y="5147695"/>
                    <a:pt x="9411431" y="5184169"/>
                    <a:pt x="9388017" y="5220020"/>
                  </a:cubicBezTo>
                  <a:cubicBezTo>
                    <a:pt x="9382201" y="5228982"/>
                    <a:pt x="9376236" y="5237945"/>
                    <a:pt x="9370073" y="5246811"/>
                  </a:cubicBezTo>
                  <a:lnTo>
                    <a:pt x="9360926" y="5260040"/>
                  </a:lnTo>
                  <a:lnTo>
                    <a:pt x="9351829" y="5272646"/>
                  </a:lnTo>
                  <a:cubicBezTo>
                    <a:pt x="9339700" y="5289468"/>
                    <a:pt x="9327174" y="5306387"/>
                    <a:pt x="9313305" y="5323881"/>
                  </a:cubicBezTo>
                  <a:cubicBezTo>
                    <a:pt x="9258625" y="5393042"/>
                    <a:pt x="9196489" y="5455445"/>
                    <a:pt x="9130375" y="5510802"/>
                  </a:cubicBezTo>
                  <a:cubicBezTo>
                    <a:pt x="9097319" y="5538505"/>
                    <a:pt x="9063268" y="5564530"/>
                    <a:pt x="9028422" y="5588878"/>
                  </a:cubicBezTo>
                  <a:cubicBezTo>
                    <a:pt x="9019723" y="5595109"/>
                    <a:pt x="9011074" y="5600909"/>
                    <a:pt x="9002424" y="5606707"/>
                  </a:cubicBezTo>
                  <a:cubicBezTo>
                    <a:pt x="8993774" y="5612603"/>
                    <a:pt x="8985124" y="5618211"/>
                    <a:pt x="8976525" y="5623866"/>
                  </a:cubicBezTo>
                  <a:cubicBezTo>
                    <a:pt x="8959277" y="5635130"/>
                    <a:pt x="8941629" y="5646201"/>
                    <a:pt x="8924181" y="5656793"/>
                  </a:cubicBezTo>
                  <a:cubicBezTo>
                    <a:pt x="8854291" y="5699259"/>
                    <a:pt x="8784946" y="5736451"/>
                    <a:pt x="8717291" y="5771582"/>
                  </a:cubicBezTo>
                  <a:lnTo>
                    <a:pt x="8617129" y="5823105"/>
                  </a:lnTo>
                  <a:lnTo>
                    <a:pt x="8518207" y="5873671"/>
                  </a:lnTo>
                  <a:cubicBezTo>
                    <a:pt x="8391200" y="5939188"/>
                    <a:pt x="8267922" y="6009788"/>
                    <a:pt x="8150558" y="6086761"/>
                  </a:cubicBezTo>
                  <a:cubicBezTo>
                    <a:pt x="8091901" y="6125248"/>
                    <a:pt x="8034736" y="6165317"/>
                    <a:pt x="7979410" y="6207158"/>
                  </a:cubicBezTo>
                  <a:cubicBezTo>
                    <a:pt x="7965739" y="6217750"/>
                    <a:pt x="7951771" y="6228103"/>
                    <a:pt x="7938300" y="6238887"/>
                  </a:cubicBezTo>
                  <a:lnTo>
                    <a:pt x="7897936" y="6271286"/>
                  </a:lnTo>
                  <a:lnTo>
                    <a:pt x="7858367" y="6304357"/>
                  </a:lnTo>
                  <a:lnTo>
                    <a:pt x="7819048" y="6338770"/>
                  </a:lnTo>
                  <a:cubicBezTo>
                    <a:pt x="7804882" y="6351232"/>
                    <a:pt x="7792105" y="6362591"/>
                    <a:pt x="7778882" y="6374477"/>
                  </a:cubicBezTo>
                  <a:lnTo>
                    <a:pt x="7739563" y="6410328"/>
                  </a:lnTo>
                  <a:cubicBezTo>
                    <a:pt x="7713366" y="6434485"/>
                    <a:pt x="7687168" y="6459120"/>
                    <a:pt x="7660824" y="6484138"/>
                  </a:cubicBezTo>
                  <a:lnTo>
                    <a:pt x="7502302" y="6636360"/>
                  </a:lnTo>
                  <a:lnTo>
                    <a:pt x="7273394" y="6858000"/>
                  </a:lnTo>
                  <a:lnTo>
                    <a:pt x="6780690" y="6858000"/>
                  </a:lnTo>
                  <a:lnTo>
                    <a:pt x="6854939" y="6783597"/>
                  </a:lnTo>
                  <a:cubicBezTo>
                    <a:pt x="6880688" y="6757810"/>
                    <a:pt x="6906338" y="6732265"/>
                    <a:pt x="6932087" y="6705809"/>
                  </a:cubicBezTo>
                  <a:lnTo>
                    <a:pt x="7241130" y="6390965"/>
                  </a:lnTo>
                  <a:lnTo>
                    <a:pt x="7397564" y="6233087"/>
                  </a:lnTo>
                  <a:cubicBezTo>
                    <a:pt x="7424009" y="6206679"/>
                    <a:pt x="7450802" y="6180175"/>
                    <a:pt x="7478142" y="6153670"/>
                  </a:cubicBezTo>
                  <a:lnTo>
                    <a:pt x="7519600" y="6113937"/>
                  </a:lnTo>
                  <a:cubicBezTo>
                    <a:pt x="7533469" y="6100805"/>
                    <a:pt x="7547934" y="6087288"/>
                    <a:pt x="7561207" y="6075067"/>
                  </a:cubicBezTo>
                  <a:lnTo>
                    <a:pt x="7604204" y="6035526"/>
                  </a:lnTo>
                  <a:lnTo>
                    <a:pt x="7648644" y="5996416"/>
                  </a:lnTo>
                  <a:cubicBezTo>
                    <a:pt x="7663608" y="5983570"/>
                    <a:pt x="7678768" y="5971013"/>
                    <a:pt x="7693830" y="5958264"/>
                  </a:cubicBezTo>
                  <a:cubicBezTo>
                    <a:pt x="7708942" y="5945611"/>
                    <a:pt x="7724352" y="5933485"/>
                    <a:pt x="7739662" y="5921073"/>
                  </a:cubicBezTo>
                  <a:cubicBezTo>
                    <a:pt x="7801154" y="5872088"/>
                    <a:pt x="7864234" y="5825502"/>
                    <a:pt x="7928458" y="5781025"/>
                  </a:cubicBezTo>
                  <a:cubicBezTo>
                    <a:pt x="8057005" y="5692164"/>
                    <a:pt x="8190077" y="5611500"/>
                    <a:pt x="8325882" y="5537450"/>
                  </a:cubicBezTo>
                  <a:lnTo>
                    <a:pt x="8424555" y="5484106"/>
                  </a:lnTo>
                  <a:lnTo>
                    <a:pt x="8521737" y="5431289"/>
                  </a:lnTo>
                  <a:cubicBezTo>
                    <a:pt x="8585315" y="5396349"/>
                    <a:pt x="8646456" y="5361840"/>
                    <a:pt x="8702677" y="5325942"/>
                  </a:cubicBezTo>
                  <a:cubicBezTo>
                    <a:pt x="8716795" y="5316931"/>
                    <a:pt x="8730365" y="5308017"/>
                    <a:pt x="8743986" y="5298717"/>
                  </a:cubicBezTo>
                  <a:cubicBezTo>
                    <a:pt x="8750747" y="5294069"/>
                    <a:pt x="8757606" y="5289420"/>
                    <a:pt x="8764167" y="5284723"/>
                  </a:cubicBezTo>
                  <a:cubicBezTo>
                    <a:pt x="8770778" y="5280074"/>
                    <a:pt x="8777440" y="5275377"/>
                    <a:pt x="8783704" y="5270679"/>
                  </a:cubicBezTo>
                  <a:cubicBezTo>
                    <a:pt x="8809155" y="5251987"/>
                    <a:pt x="8833611" y="5232577"/>
                    <a:pt x="8856776" y="5212399"/>
                  </a:cubicBezTo>
                  <a:cubicBezTo>
                    <a:pt x="8903104" y="5172043"/>
                    <a:pt x="8944463" y="5128668"/>
                    <a:pt x="8979856" y="5082081"/>
                  </a:cubicBezTo>
                  <a:cubicBezTo>
                    <a:pt x="8988555" y="5070722"/>
                    <a:pt x="8997602" y="5057973"/>
                    <a:pt x="9006699" y="5044984"/>
                  </a:cubicBezTo>
                  <a:lnTo>
                    <a:pt x="9013509" y="5035254"/>
                  </a:lnTo>
                  <a:lnTo>
                    <a:pt x="9019773" y="5025812"/>
                  </a:lnTo>
                  <a:cubicBezTo>
                    <a:pt x="9023997" y="5019629"/>
                    <a:pt x="9028073" y="5013254"/>
                    <a:pt x="9032050" y="5006833"/>
                  </a:cubicBezTo>
                  <a:cubicBezTo>
                    <a:pt x="9048206" y="4981238"/>
                    <a:pt x="9063417" y="4954542"/>
                    <a:pt x="9077733" y="4926839"/>
                  </a:cubicBezTo>
                  <a:cubicBezTo>
                    <a:pt x="9106415" y="4871434"/>
                    <a:pt x="9131469" y="4812050"/>
                    <a:pt x="9154285" y="4750223"/>
                  </a:cubicBezTo>
                  <a:cubicBezTo>
                    <a:pt x="9176904" y="4688586"/>
                    <a:pt x="9196537" y="4625032"/>
                    <a:pt x="9213936" y="4559945"/>
                  </a:cubicBezTo>
                  <a:cubicBezTo>
                    <a:pt x="9222635" y="4527402"/>
                    <a:pt x="9230887" y="4494523"/>
                    <a:pt x="9238592" y="4461357"/>
                  </a:cubicBezTo>
                  <a:cubicBezTo>
                    <a:pt x="9242419" y="4444773"/>
                    <a:pt x="9246147" y="4428094"/>
                    <a:pt x="9249776" y="4411319"/>
                  </a:cubicBezTo>
                  <a:lnTo>
                    <a:pt x="9255046" y="4386299"/>
                  </a:lnTo>
                  <a:lnTo>
                    <a:pt x="9259718" y="4363342"/>
                  </a:lnTo>
                  <a:lnTo>
                    <a:pt x="9269959" y="4309566"/>
                  </a:lnTo>
                  <a:lnTo>
                    <a:pt x="9274233" y="4286176"/>
                  </a:lnTo>
                  <a:lnTo>
                    <a:pt x="9276022" y="4275489"/>
                  </a:lnTo>
                  <a:lnTo>
                    <a:pt x="9277861" y="4263506"/>
                  </a:lnTo>
                  <a:lnTo>
                    <a:pt x="9286014" y="4211696"/>
                  </a:lnTo>
                  <a:lnTo>
                    <a:pt x="9290092" y="4185767"/>
                  </a:lnTo>
                  <a:lnTo>
                    <a:pt x="9292128" y="4172826"/>
                  </a:lnTo>
                  <a:cubicBezTo>
                    <a:pt x="9292774" y="4168464"/>
                    <a:pt x="9293173" y="4164055"/>
                    <a:pt x="9293720" y="4159693"/>
                  </a:cubicBezTo>
                  <a:lnTo>
                    <a:pt x="9305650" y="4057941"/>
                  </a:lnTo>
                  <a:cubicBezTo>
                    <a:pt x="9306991" y="4045048"/>
                    <a:pt x="9308085" y="4029328"/>
                    <a:pt x="9309378" y="4010779"/>
                  </a:cubicBezTo>
                  <a:lnTo>
                    <a:pt x="9313454" y="3956428"/>
                  </a:lnTo>
                  <a:cubicBezTo>
                    <a:pt x="9318326" y="3889806"/>
                    <a:pt x="9320611" y="3821796"/>
                    <a:pt x="9320811" y="3753546"/>
                  </a:cubicBezTo>
                  <a:cubicBezTo>
                    <a:pt x="9320910" y="3719373"/>
                    <a:pt x="9320513" y="3685056"/>
                    <a:pt x="9319617" y="3650643"/>
                  </a:cubicBezTo>
                  <a:lnTo>
                    <a:pt x="9318176" y="3600030"/>
                  </a:lnTo>
                  <a:lnTo>
                    <a:pt x="9317778" y="3588096"/>
                  </a:lnTo>
                  <a:lnTo>
                    <a:pt x="9316983" y="3575107"/>
                  </a:lnTo>
                  <a:lnTo>
                    <a:pt x="9315443" y="3549130"/>
                  </a:lnTo>
                  <a:lnTo>
                    <a:pt x="9312311" y="3497176"/>
                  </a:lnTo>
                  <a:cubicBezTo>
                    <a:pt x="9311118" y="3479825"/>
                    <a:pt x="9309129" y="3462427"/>
                    <a:pt x="9307587" y="3445029"/>
                  </a:cubicBezTo>
                  <a:lnTo>
                    <a:pt x="9302618" y="3392835"/>
                  </a:lnTo>
                  <a:lnTo>
                    <a:pt x="9301574" y="3381476"/>
                  </a:lnTo>
                  <a:lnTo>
                    <a:pt x="9300430" y="3370740"/>
                  </a:lnTo>
                  <a:lnTo>
                    <a:pt x="9297547" y="3346966"/>
                  </a:lnTo>
                  <a:lnTo>
                    <a:pt x="9294017" y="3320030"/>
                  </a:lnTo>
                  <a:lnTo>
                    <a:pt x="9290439" y="3290410"/>
                  </a:lnTo>
                  <a:cubicBezTo>
                    <a:pt x="9288849" y="3275745"/>
                    <a:pt x="9286761" y="3260934"/>
                    <a:pt x="9284275" y="3244544"/>
                  </a:cubicBezTo>
                  <a:lnTo>
                    <a:pt x="9275974" y="3193116"/>
                  </a:lnTo>
                  <a:cubicBezTo>
                    <a:pt x="9273189" y="3176197"/>
                    <a:pt x="9270256" y="3159230"/>
                    <a:pt x="9267224" y="3142264"/>
                  </a:cubicBezTo>
                  <a:cubicBezTo>
                    <a:pt x="9255146" y="3074493"/>
                    <a:pt x="9240929" y="3007057"/>
                    <a:pt x="9225320" y="2939909"/>
                  </a:cubicBezTo>
                  <a:cubicBezTo>
                    <a:pt x="9217465" y="2906311"/>
                    <a:pt x="9209214" y="2872809"/>
                    <a:pt x="9200466" y="2839449"/>
                  </a:cubicBezTo>
                  <a:lnTo>
                    <a:pt x="9193953" y="2814958"/>
                  </a:lnTo>
                  <a:lnTo>
                    <a:pt x="9186993" y="2790276"/>
                  </a:lnTo>
                  <a:cubicBezTo>
                    <a:pt x="9182471" y="2773836"/>
                    <a:pt x="9177599" y="2757252"/>
                    <a:pt x="9172628" y="2740621"/>
                  </a:cubicBezTo>
                  <a:cubicBezTo>
                    <a:pt x="9133110" y="2607859"/>
                    <a:pt x="9087527" y="2476533"/>
                    <a:pt x="9035082" y="2347463"/>
                  </a:cubicBezTo>
                  <a:cubicBezTo>
                    <a:pt x="9008836" y="2282951"/>
                    <a:pt x="8981298" y="2218870"/>
                    <a:pt x="8952118" y="2155413"/>
                  </a:cubicBezTo>
                  <a:lnTo>
                    <a:pt x="8929948" y="2107915"/>
                  </a:lnTo>
                  <a:lnTo>
                    <a:pt x="8907429" y="2060753"/>
                  </a:lnTo>
                  <a:cubicBezTo>
                    <a:pt x="8892170" y="2029408"/>
                    <a:pt x="8876411" y="1997726"/>
                    <a:pt x="8860404" y="1966478"/>
                  </a:cubicBezTo>
                  <a:cubicBezTo>
                    <a:pt x="8828243" y="1903931"/>
                    <a:pt x="8795336" y="1841670"/>
                    <a:pt x="8760788" y="1780274"/>
                  </a:cubicBezTo>
                  <a:lnTo>
                    <a:pt x="8734740" y="1734311"/>
                  </a:lnTo>
                  <a:lnTo>
                    <a:pt x="8708046" y="1687963"/>
                  </a:lnTo>
                  <a:cubicBezTo>
                    <a:pt x="8690300" y="1657337"/>
                    <a:pt x="8672455" y="1627334"/>
                    <a:pt x="8654062" y="1597234"/>
                  </a:cubicBezTo>
                  <a:cubicBezTo>
                    <a:pt x="8617575" y="1536988"/>
                    <a:pt x="8579398" y="1477365"/>
                    <a:pt x="8540278" y="1418077"/>
                  </a:cubicBezTo>
                  <a:lnTo>
                    <a:pt x="8510701" y="1373695"/>
                  </a:lnTo>
                  <a:lnTo>
                    <a:pt x="8480676" y="1329457"/>
                  </a:lnTo>
                  <a:cubicBezTo>
                    <a:pt x="8460643" y="1300269"/>
                    <a:pt x="8440411" y="1271224"/>
                    <a:pt x="8419782" y="1242275"/>
                  </a:cubicBezTo>
                  <a:cubicBezTo>
                    <a:pt x="8378476" y="1184425"/>
                    <a:pt x="8335923" y="1127006"/>
                    <a:pt x="8292478" y="1069875"/>
                  </a:cubicBezTo>
                  <a:lnTo>
                    <a:pt x="8259620" y="1027123"/>
                  </a:lnTo>
                  <a:lnTo>
                    <a:pt x="8243416" y="1006130"/>
                  </a:lnTo>
                  <a:lnTo>
                    <a:pt x="8227110" y="985473"/>
                  </a:lnTo>
                  <a:cubicBezTo>
                    <a:pt x="8204890" y="957483"/>
                    <a:pt x="8182422" y="929684"/>
                    <a:pt x="8159604" y="902029"/>
                  </a:cubicBezTo>
                  <a:cubicBezTo>
                    <a:pt x="8114170" y="846671"/>
                    <a:pt x="8067494" y="792177"/>
                    <a:pt x="8020022" y="738209"/>
                  </a:cubicBezTo>
                  <a:lnTo>
                    <a:pt x="7984182" y="697901"/>
                  </a:lnTo>
                  <a:lnTo>
                    <a:pt x="7948043" y="657976"/>
                  </a:lnTo>
                  <a:cubicBezTo>
                    <a:pt x="7923636" y="631328"/>
                    <a:pt x="7899079" y="604823"/>
                    <a:pt x="7874324" y="578607"/>
                  </a:cubicBezTo>
                  <a:cubicBezTo>
                    <a:pt x="7824714" y="526221"/>
                    <a:pt x="7774608" y="474458"/>
                    <a:pt x="7723308" y="424085"/>
                  </a:cubicBezTo>
                  <a:cubicBezTo>
                    <a:pt x="7672157" y="373808"/>
                    <a:pt x="7619168" y="324153"/>
                    <a:pt x="7565532" y="275602"/>
                  </a:cubicBezTo>
                  <a:close/>
                  <a:moveTo>
                    <a:pt x="1832515" y="0"/>
                  </a:moveTo>
                  <a:lnTo>
                    <a:pt x="2158449" y="0"/>
                  </a:lnTo>
                  <a:lnTo>
                    <a:pt x="2108797" y="37845"/>
                  </a:lnTo>
                  <a:cubicBezTo>
                    <a:pt x="2052253" y="83168"/>
                    <a:pt x="1996914" y="129778"/>
                    <a:pt x="1942830" y="177587"/>
                  </a:cubicBezTo>
                  <a:cubicBezTo>
                    <a:pt x="1834563" y="273109"/>
                    <a:pt x="1731317" y="373472"/>
                    <a:pt x="1633191" y="477909"/>
                  </a:cubicBezTo>
                  <a:cubicBezTo>
                    <a:pt x="1240290" y="896038"/>
                    <a:pt x="927123" y="1375900"/>
                    <a:pt x="702686" y="1889935"/>
                  </a:cubicBezTo>
                  <a:cubicBezTo>
                    <a:pt x="646565" y="2018192"/>
                    <a:pt x="596210" y="2149182"/>
                    <a:pt x="551769" y="2281416"/>
                  </a:cubicBezTo>
                  <a:cubicBezTo>
                    <a:pt x="507429" y="2413700"/>
                    <a:pt x="469451" y="2547613"/>
                    <a:pt x="438383" y="2682772"/>
                  </a:cubicBezTo>
                  <a:cubicBezTo>
                    <a:pt x="423122" y="2750111"/>
                    <a:pt x="409203" y="2818553"/>
                    <a:pt x="397124" y="2887044"/>
                  </a:cubicBezTo>
                  <a:cubicBezTo>
                    <a:pt x="385144" y="2955581"/>
                    <a:pt x="374357" y="3024359"/>
                    <a:pt x="365658" y="3093424"/>
                  </a:cubicBezTo>
                  <a:cubicBezTo>
                    <a:pt x="347813" y="3231506"/>
                    <a:pt x="336727" y="3370260"/>
                    <a:pt x="332105" y="3509828"/>
                  </a:cubicBezTo>
                  <a:cubicBezTo>
                    <a:pt x="322311" y="3788822"/>
                    <a:pt x="339660" y="4068628"/>
                    <a:pt x="383653" y="4346327"/>
                  </a:cubicBezTo>
                  <a:cubicBezTo>
                    <a:pt x="394539" y="4415489"/>
                    <a:pt x="407464" y="4484267"/>
                    <a:pt x="422327" y="4552900"/>
                  </a:cubicBezTo>
                  <a:cubicBezTo>
                    <a:pt x="437041" y="4621534"/>
                    <a:pt x="453693" y="4689881"/>
                    <a:pt x="472184" y="4757939"/>
                  </a:cubicBezTo>
                  <a:cubicBezTo>
                    <a:pt x="490677" y="4825949"/>
                    <a:pt x="511007" y="4893673"/>
                    <a:pt x="533078" y="4960916"/>
                  </a:cubicBezTo>
                  <a:cubicBezTo>
                    <a:pt x="555249" y="5028208"/>
                    <a:pt x="578662" y="5095022"/>
                    <a:pt x="604710" y="5160875"/>
                  </a:cubicBezTo>
                  <a:cubicBezTo>
                    <a:pt x="707358" y="5425298"/>
                    <a:pt x="838443" y="5680902"/>
                    <a:pt x="996766" y="5920640"/>
                  </a:cubicBezTo>
                  <a:cubicBezTo>
                    <a:pt x="1154790" y="6160571"/>
                    <a:pt x="1340404" y="6384350"/>
                    <a:pt x="1549183" y="6586417"/>
                  </a:cubicBezTo>
                  <a:cubicBezTo>
                    <a:pt x="1601365" y="6636982"/>
                    <a:pt x="1654970" y="6686208"/>
                    <a:pt x="1709890" y="6734063"/>
                  </a:cubicBezTo>
                  <a:lnTo>
                    <a:pt x="1859761" y="6858000"/>
                  </a:lnTo>
                  <a:lnTo>
                    <a:pt x="1671798" y="6858000"/>
                  </a:lnTo>
                  <a:lnTo>
                    <a:pt x="1628044" y="6822717"/>
                  </a:lnTo>
                  <a:cubicBezTo>
                    <a:pt x="1570828" y="6774460"/>
                    <a:pt x="1514710" y="6724955"/>
                    <a:pt x="1459756" y="6674223"/>
                  </a:cubicBezTo>
                  <a:cubicBezTo>
                    <a:pt x="1019931" y="6268363"/>
                    <a:pt x="658296" y="5781216"/>
                    <a:pt x="402543" y="5241588"/>
                  </a:cubicBezTo>
                  <a:cubicBezTo>
                    <a:pt x="370231" y="5174103"/>
                    <a:pt x="340306" y="5105661"/>
                    <a:pt x="311923" y="5036741"/>
                  </a:cubicBezTo>
                  <a:cubicBezTo>
                    <a:pt x="283539" y="4967771"/>
                    <a:pt x="256895" y="4897986"/>
                    <a:pt x="232140" y="4827483"/>
                  </a:cubicBezTo>
                  <a:cubicBezTo>
                    <a:pt x="207334" y="4756981"/>
                    <a:pt x="184368" y="4685758"/>
                    <a:pt x="163392" y="4613913"/>
                  </a:cubicBezTo>
                  <a:cubicBezTo>
                    <a:pt x="142514" y="4542020"/>
                    <a:pt x="123624" y="4469360"/>
                    <a:pt x="106823" y="4396365"/>
                  </a:cubicBezTo>
                  <a:cubicBezTo>
                    <a:pt x="73120" y="4250902"/>
                    <a:pt x="47371" y="4103281"/>
                    <a:pt x="29326" y="3954702"/>
                  </a:cubicBezTo>
                  <a:cubicBezTo>
                    <a:pt x="20478" y="3880365"/>
                    <a:pt x="13320" y="3805789"/>
                    <a:pt x="8647" y="3730971"/>
                  </a:cubicBezTo>
                  <a:cubicBezTo>
                    <a:pt x="6311" y="3693587"/>
                    <a:pt x="4322" y="3656106"/>
                    <a:pt x="2880" y="3618674"/>
                  </a:cubicBezTo>
                  <a:cubicBezTo>
                    <a:pt x="1539" y="3581146"/>
                    <a:pt x="694" y="3543809"/>
                    <a:pt x="296" y="3506425"/>
                  </a:cubicBezTo>
                  <a:cubicBezTo>
                    <a:pt x="-1543" y="3356649"/>
                    <a:pt x="5217" y="3206200"/>
                    <a:pt x="20030" y="3056711"/>
                  </a:cubicBezTo>
                  <a:cubicBezTo>
                    <a:pt x="27686" y="2981942"/>
                    <a:pt x="36931" y="2907317"/>
                    <a:pt x="48664" y="2832980"/>
                  </a:cubicBezTo>
                  <a:cubicBezTo>
                    <a:pt x="60395" y="2758642"/>
                    <a:pt x="73716" y="2684784"/>
                    <a:pt x="89922" y="2610639"/>
                  </a:cubicBezTo>
                  <a:cubicBezTo>
                    <a:pt x="121736" y="2462826"/>
                    <a:pt x="162645" y="2317220"/>
                    <a:pt x="211163" y="2174343"/>
                  </a:cubicBezTo>
                  <a:cubicBezTo>
                    <a:pt x="259778" y="2031468"/>
                    <a:pt x="315601" y="1891517"/>
                    <a:pt x="379129" y="1754393"/>
                  </a:cubicBezTo>
                  <a:cubicBezTo>
                    <a:pt x="505540" y="1480433"/>
                    <a:pt x="660930" y="1219318"/>
                    <a:pt x="841424" y="976270"/>
                  </a:cubicBezTo>
                  <a:cubicBezTo>
                    <a:pt x="931498" y="854627"/>
                    <a:pt x="1028182" y="737777"/>
                    <a:pt x="1130234" y="625768"/>
                  </a:cubicBezTo>
                  <a:cubicBezTo>
                    <a:pt x="1232486" y="513855"/>
                    <a:pt x="1340157" y="407117"/>
                    <a:pt x="1452897" y="305748"/>
                  </a:cubicBezTo>
                  <a:cubicBezTo>
                    <a:pt x="1565736" y="204380"/>
                    <a:pt x="1683596" y="108665"/>
                    <a:pt x="1805682" y="1875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D3FC2AE7-C60C-4C48-BCAE-410BB6C3DF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8320" y="36937"/>
              <a:ext cx="9767847" cy="6858000"/>
            </a:xfrm>
            <a:custGeom>
              <a:avLst/>
              <a:gdLst>
                <a:gd name="connsiteX0" fmla="*/ 7151367 w 9767847"/>
                <a:gd name="connsiteY0" fmla="*/ 0 h 6858000"/>
                <a:gd name="connsiteX1" fmla="*/ 7881247 w 9767847"/>
                <a:gd name="connsiteY1" fmla="*/ 0 h 6858000"/>
                <a:gd name="connsiteX2" fmla="*/ 7990553 w 9767847"/>
                <a:gd name="connsiteY2" fmla="*/ 81317 h 6858000"/>
                <a:gd name="connsiteX3" fmla="*/ 9767847 w 9767847"/>
                <a:gd name="connsiteY3" fmla="*/ 3649031 h 6858000"/>
                <a:gd name="connsiteX4" fmla="*/ 8652597 w 9767847"/>
                <a:gd name="connsiteY4" fmla="*/ 6590005 h 6858000"/>
                <a:gd name="connsiteX5" fmla="*/ 8395306 w 9767847"/>
                <a:gd name="connsiteY5" fmla="*/ 6858000 h 6858000"/>
                <a:gd name="connsiteX6" fmla="*/ 6762603 w 9767847"/>
                <a:gd name="connsiteY6" fmla="*/ 6858000 h 6858000"/>
                <a:gd name="connsiteX7" fmla="*/ 6765962 w 9767847"/>
                <a:gd name="connsiteY7" fmla="*/ 6854844 h 6858000"/>
                <a:gd name="connsiteX8" fmla="*/ 6804586 w 9767847"/>
                <a:gd name="connsiteY8" fmla="*/ 6817103 h 6858000"/>
                <a:gd name="connsiteX9" fmla="*/ 6881735 w 9767847"/>
                <a:gd name="connsiteY9" fmla="*/ 6741197 h 6858000"/>
                <a:gd name="connsiteX10" fmla="*/ 6958883 w 9767847"/>
                <a:gd name="connsiteY10" fmla="*/ 6664822 h 6858000"/>
                <a:gd name="connsiteX11" fmla="*/ 7267925 w 9767847"/>
                <a:gd name="connsiteY11" fmla="*/ 6355694 h 6858000"/>
                <a:gd name="connsiteX12" fmla="*/ 7424360 w 9767847"/>
                <a:gd name="connsiteY12" fmla="*/ 6200685 h 6858000"/>
                <a:gd name="connsiteX13" fmla="*/ 7504938 w 9767847"/>
                <a:gd name="connsiteY13" fmla="*/ 6122708 h 6858000"/>
                <a:gd name="connsiteX14" fmla="*/ 7546396 w 9767847"/>
                <a:gd name="connsiteY14" fmla="*/ 6083697 h 6858000"/>
                <a:gd name="connsiteX15" fmla="*/ 7588002 w 9767847"/>
                <a:gd name="connsiteY15" fmla="*/ 6045532 h 6858000"/>
                <a:gd name="connsiteX16" fmla="*/ 7631000 w 9767847"/>
                <a:gd name="connsiteY16" fmla="*/ 6006709 h 6858000"/>
                <a:gd name="connsiteX17" fmla="*/ 7675440 w 9767847"/>
                <a:gd name="connsiteY17" fmla="*/ 5968309 h 6858000"/>
                <a:gd name="connsiteX18" fmla="*/ 7720626 w 9767847"/>
                <a:gd name="connsiteY18" fmla="*/ 5930851 h 6858000"/>
                <a:gd name="connsiteX19" fmla="*/ 7766458 w 9767847"/>
                <a:gd name="connsiteY19" fmla="*/ 5894334 h 6858000"/>
                <a:gd name="connsiteX20" fmla="*/ 7955254 w 9767847"/>
                <a:gd name="connsiteY20" fmla="*/ 5756828 h 6858000"/>
                <a:gd name="connsiteX21" fmla="*/ 8352678 w 9767847"/>
                <a:gd name="connsiteY21" fmla="*/ 5517630 h 6858000"/>
                <a:gd name="connsiteX22" fmla="*/ 8451350 w 9767847"/>
                <a:gd name="connsiteY22" fmla="*/ 5465254 h 6858000"/>
                <a:gd name="connsiteX23" fmla="*/ 8548532 w 9767847"/>
                <a:gd name="connsiteY23" fmla="*/ 5413395 h 6858000"/>
                <a:gd name="connsiteX24" fmla="*/ 8729473 w 9767847"/>
                <a:gd name="connsiteY24" fmla="*/ 5309961 h 6858000"/>
                <a:gd name="connsiteX25" fmla="*/ 8770781 w 9767847"/>
                <a:gd name="connsiteY25" fmla="*/ 5283232 h 6858000"/>
                <a:gd name="connsiteX26" fmla="*/ 8790964 w 9767847"/>
                <a:gd name="connsiteY26" fmla="*/ 5269492 h 6858000"/>
                <a:gd name="connsiteX27" fmla="*/ 8810499 w 9767847"/>
                <a:gd name="connsiteY27" fmla="*/ 5255703 h 6858000"/>
                <a:gd name="connsiteX28" fmla="*/ 8883571 w 9767847"/>
                <a:gd name="connsiteY28" fmla="*/ 5198479 h 6858000"/>
                <a:gd name="connsiteX29" fmla="*/ 9006651 w 9767847"/>
                <a:gd name="connsiteY29" fmla="*/ 5070527 h 6858000"/>
                <a:gd name="connsiteX30" fmla="*/ 9033494 w 9767847"/>
                <a:gd name="connsiteY30" fmla="*/ 5034105 h 6858000"/>
                <a:gd name="connsiteX31" fmla="*/ 9040305 w 9767847"/>
                <a:gd name="connsiteY31" fmla="*/ 5024551 h 6858000"/>
                <a:gd name="connsiteX32" fmla="*/ 9046568 w 9767847"/>
                <a:gd name="connsiteY32" fmla="*/ 5015281 h 6858000"/>
                <a:gd name="connsiteX33" fmla="*/ 9058846 w 9767847"/>
                <a:gd name="connsiteY33" fmla="*/ 4996645 h 6858000"/>
                <a:gd name="connsiteX34" fmla="*/ 9104529 w 9767847"/>
                <a:gd name="connsiteY34" fmla="*/ 4918105 h 6858000"/>
                <a:gd name="connsiteX35" fmla="*/ 9181081 w 9767847"/>
                <a:gd name="connsiteY35" fmla="*/ 4744694 h 6858000"/>
                <a:gd name="connsiteX36" fmla="*/ 9240731 w 9767847"/>
                <a:gd name="connsiteY36" fmla="*/ 4557872 h 6858000"/>
                <a:gd name="connsiteX37" fmla="*/ 9265388 w 9767847"/>
                <a:gd name="connsiteY37" fmla="*/ 4461073 h 6858000"/>
                <a:gd name="connsiteX38" fmla="*/ 9276571 w 9767847"/>
                <a:gd name="connsiteY38" fmla="*/ 4411943 h 6858000"/>
                <a:gd name="connsiteX39" fmla="*/ 9281841 w 9767847"/>
                <a:gd name="connsiteY39" fmla="*/ 4387379 h 6858000"/>
                <a:gd name="connsiteX40" fmla="*/ 9286513 w 9767847"/>
                <a:gd name="connsiteY40" fmla="*/ 4364838 h 6858000"/>
                <a:gd name="connsiteX41" fmla="*/ 9296754 w 9767847"/>
                <a:gd name="connsiteY41" fmla="*/ 4312038 h 6858000"/>
                <a:gd name="connsiteX42" fmla="*/ 9301029 w 9767847"/>
                <a:gd name="connsiteY42" fmla="*/ 4289074 h 6858000"/>
                <a:gd name="connsiteX43" fmla="*/ 9302818 w 9767847"/>
                <a:gd name="connsiteY43" fmla="*/ 4278581 h 6858000"/>
                <a:gd name="connsiteX44" fmla="*/ 9304658 w 9767847"/>
                <a:gd name="connsiteY44" fmla="*/ 4266816 h 6858000"/>
                <a:gd name="connsiteX45" fmla="*/ 9312810 w 9767847"/>
                <a:gd name="connsiteY45" fmla="*/ 4215945 h 6858000"/>
                <a:gd name="connsiteX46" fmla="*/ 9316887 w 9767847"/>
                <a:gd name="connsiteY46" fmla="*/ 4190486 h 6858000"/>
                <a:gd name="connsiteX47" fmla="*/ 9318923 w 9767847"/>
                <a:gd name="connsiteY47" fmla="*/ 4177780 h 6858000"/>
                <a:gd name="connsiteX48" fmla="*/ 9320515 w 9767847"/>
                <a:gd name="connsiteY48" fmla="*/ 4164886 h 6858000"/>
                <a:gd name="connsiteX49" fmla="*/ 9332445 w 9767847"/>
                <a:gd name="connsiteY49" fmla="*/ 4064981 h 6858000"/>
                <a:gd name="connsiteX50" fmla="*/ 9336173 w 9767847"/>
                <a:gd name="connsiteY50" fmla="*/ 4018676 h 6858000"/>
                <a:gd name="connsiteX51" fmla="*/ 9340199 w 9767847"/>
                <a:gd name="connsiteY51" fmla="*/ 3965171 h 6858000"/>
                <a:gd name="connsiteX52" fmla="*/ 9347557 w 9767847"/>
                <a:gd name="connsiteY52" fmla="*/ 3765972 h 6858000"/>
                <a:gd name="connsiteX53" fmla="*/ 9346364 w 9767847"/>
                <a:gd name="connsiteY53" fmla="*/ 3664938 h 6858000"/>
                <a:gd name="connsiteX54" fmla="*/ 9344921 w 9767847"/>
                <a:gd name="connsiteY54" fmla="*/ 3615243 h 6858000"/>
                <a:gd name="connsiteX55" fmla="*/ 9344524 w 9767847"/>
                <a:gd name="connsiteY55" fmla="*/ 3603526 h 6858000"/>
                <a:gd name="connsiteX56" fmla="*/ 9343728 w 9767847"/>
                <a:gd name="connsiteY56" fmla="*/ 3590774 h 6858000"/>
                <a:gd name="connsiteX57" fmla="*/ 9342188 w 9767847"/>
                <a:gd name="connsiteY57" fmla="*/ 3565268 h 6858000"/>
                <a:gd name="connsiteX58" fmla="*/ 9339056 w 9767847"/>
                <a:gd name="connsiteY58" fmla="*/ 3514256 h 6858000"/>
                <a:gd name="connsiteX59" fmla="*/ 9334334 w 9767847"/>
                <a:gd name="connsiteY59" fmla="*/ 3463057 h 6858000"/>
                <a:gd name="connsiteX60" fmla="*/ 9329363 w 9767847"/>
                <a:gd name="connsiteY60" fmla="*/ 3411810 h 6858000"/>
                <a:gd name="connsiteX61" fmla="*/ 9328319 w 9767847"/>
                <a:gd name="connsiteY61" fmla="*/ 3400657 h 6858000"/>
                <a:gd name="connsiteX62" fmla="*/ 9327177 w 9767847"/>
                <a:gd name="connsiteY62" fmla="*/ 3390116 h 6858000"/>
                <a:gd name="connsiteX63" fmla="*/ 9324293 w 9767847"/>
                <a:gd name="connsiteY63" fmla="*/ 3366774 h 6858000"/>
                <a:gd name="connsiteX64" fmla="*/ 9320763 w 9767847"/>
                <a:gd name="connsiteY64" fmla="*/ 3340329 h 6858000"/>
                <a:gd name="connsiteX65" fmla="*/ 9317184 w 9767847"/>
                <a:gd name="connsiteY65" fmla="*/ 3311245 h 6858000"/>
                <a:gd name="connsiteX66" fmla="*/ 9311021 w 9767847"/>
                <a:gd name="connsiteY66" fmla="*/ 3266211 h 6858000"/>
                <a:gd name="connsiteX67" fmla="*/ 9302719 w 9767847"/>
                <a:gd name="connsiteY67" fmla="*/ 3215717 h 6858000"/>
                <a:gd name="connsiteX68" fmla="*/ 9293970 w 9767847"/>
                <a:gd name="connsiteY68" fmla="*/ 3165789 h 6858000"/>
                <a:gd name="connsiteX69" fmla="*/ 9252065 w 9767847"/>
                <a:gd name="connsiteY69" fmla="*/ 2967107 h 6858000"/>
                <a:gd name="connsiteX70" fmla="*/ 9227211 w 9767847"/>
                <a:gd name="connsiteY70" fmla="*/ 2868473 h 6858000"/>
                <a:gd name="connsiteX71" fmla="*/ 9220699 w 9767847"/>
                <a:gd name="connsiteY71" fmla="*/ 2844426 h 6858000"/>
                <a:gd name="connsiteX72" fmla="*/ 9213740 w 9767847"/>
                <a:gd name="connsiteY72" fmla="*/ 2820191 h 6858000"/>
                <a:gd name="connsiteX73" fmla="*/ 9199374 w 9767847"/>
                <a:gd name="connsiteY73" fmla="*/ 2771438 h 6858000"/>
                <a:gd name="connsiteX74" fmla="*/ 9061829 w 9767847"/>
                <a:gd name="connsiteY74" fmla="*/ 2385418 h 6858000"/>
                <a:gd name="connsiteX75" fmla="*/ 8978865 w 9767847"/>
                <a:gd name="connsiteY75" fmla="*/ 2196855 h 6858000"/>
                <a:gd name="connsiteX76" fmla="*/ 8956694 w 9767847"/>
                <a:gd name="connsiteY76" fmla="*/ 2150219 h 6858000"/>
                <a:gd name="connsiteX77" fmla="*/ 8934176 w 9767847"/>
                <a:gd name="connsiteY77" fmla="*/ 2103914 h 6858000"/>
                <a:gd name="connsiteX78" fmla="*/ 8887151 w 9767847"/>
                <a:gd name="connsiteY78" fmla="*/ 2011350 h 6858000"/>
                <a:gd name="connsiteX79" fmla="*/ 8787533 w 9767847"/>
                <a:gd name="connsiteY79" fmla="*/ 1828527 h 6858000"/>
                <a:gd name="connsiteX80" fmla="*/ 8761485 w 9767847"/>
                <a:gd name="connsiteY80" fmla="*/ 1783398 h 6858000"/>
                <a:gd name="connsiteX81" fmla="*/ 8734791 w 9767847"/>
                <a:gd name="connsiteY81" fmla="*/ 1737893 h 6858000"/>
                <a:gd name="connsiteX82" fmla="*/ 8680808 w 9767847"/>
                <a:gd name="connsiteY82" fmla="*/ 1648812 h 6858000"/>
                <a:gd name="connsiteX83" fmla="*/ 8567024 w 9767847"/>
                <a:gd name="connsiteY83" fmla="*/ 1472906 h 6858000"/>
                <a:gd name="connsiteX84" fmla="*/ 8537446 w 9767847"/>
                <a:gd name="connsiteY84" fmla="*/ 1429330 h 6858000"/>
                <a:gd name="connsiteX85" fmla="*/ 8507423 w 9767847"/>
                <a:gd name="connsiteY85" fmla="*/ 1385896 h 6858000"/>
                <a:gd name="connsiteX86" fmla="*/ 8446529 w 9767847"/>
                <a:gd name="connsiteY86" fmla="*/ 1300295 h 6858000"/>
                <a:gd name="connsiteX87" fmla="*/ 8319224 w 9767847"/>
                <a:gd name="connsiteY87" fmla="*/ 1131026 h 6858000"/>
                <a:gd name="connsiteX88" fmla="*/ 8286366 w 9767847"/>
                <a:gd name="connsiteY88" fmla="*/ 1089050 h 6858000"/>
                <a:gd name="connsiteX89" fmla="*/ 8270161 w 9767847"/>
                <a:gd name="connsiteY89" fmla="*/ 1068439 h 6858000"/>
                <a:gd name="connsiteX90" fmla="*/ 8253856 w 9767847"/>
                <a:gd name="connsiteY90" fmla="*/ 1048156 h 6858000"/>
                <a:gd name="connsiteX91" fmla="*/ 8186352 w 9767847"/>
                <a:gd name="connsiteY91" fmla="*/ 966275 h 6858000"/>
                <a:gd name="connsiteX92" fmla="*/ 8046768 w 9767847"/>
                <a:gd name="connsiteY92" fmla="*/ 805429 h 6858000"/>
                <a:gd name="connsiteX93" fmla="*/ 8010927 w 9767847"/>
                <a:gd name="connsiteY93" fmla="*/ 765853 h 6858000"/>
                <a:gd name="connsiteX94" fmla="*/ 7974788 w 9767847"/>
                <a:gd name="connsiteY94" fmla="*/ 726653 h 6858000"/>
                <a:gd name="connsiteX95" fmla="*/ 7901070 w 9767847"/>
                <a:gd name="connsiteY95" fmla="*/ 648724 h 6858000"/>
                <a:gd name="connsiteX96" fmla="*/ 7750054 w 9767847"/>
                <a:gd name="connsiteY96" fmla="*/ 497008 h 6858000"/>
                <a:gd name="connsiteX97" fmla="*/ 7592277 w 9767847"/>
                <a:gd name="connsiteY97" fmla="*/ 351221 h 6858000"/>
                <a:gd name="connsiteX98" fmla="*/ 7257734 w 9767847"/>
                <a:gd name="connsiteY98" fmla="*/ 76964 h 6858000"/>
                <a:gd name="connsiteX99" fmla="*/ 1886601 w 9767847"/>
                <a:gd name="connsiteY99" fmla="*/ 0 h 6858000"/>
                <a:gd name="connsiteX100" fmla="*/ 2292926 w 9767847"/>
                <a:gd name="connsiteY100" fmla="*/ 0 h 6858000"/>
                <a:gd name="connsiteX101" fmla="*/ 2135542 w 9767847"/>
                <a:gd name="connsiteY101" fmla="*/ 117781 h 6858000"/>
                <a:gd name="connsiteX102" fmla="*/ 1969576 w 9767847"/>
                <a:gd name="connsiteY102" fmla="*/ 254986 h 6858000"/>
                <a:gd name="connsiteX103" fmla="*/ 1659938 w 9767847"/>
                <a:gd name="connsiteY103" fmla="*/ 549855 h 6858000"/>
                <a:gd name="connsiteX104" fmla="*/ 729383 w 9767847"/>
                <a:gd name="connsiteY104" fmla="*/ 1936480 h 6858000"/>
                <a:gd name="connsiteX105" fmla="*/ 578465 w 9767847"/>
                <a:gd name="connsiteY105" fmla="*/ 2320807 h 6858000"/>
                <a:gd name="connsiteX106" fmla="*/ 465080 w 9767847"/>
                <a:gd name="connsiteY106" fmla="*/ 2714875 h 6858000"/>
                <a:gd name="connsiteX107" fmla="*/ 423820 w 9767847"/>
                <a:gd name="connsiteY107" fmla="*/ 2915436 h 6858000"/>
                <a:gd name="connsiteX108" fmla="*/ 392355 w 9767847"/>
                <a:gd name="connsiteY108" fmla="*/ 3118071 h 6858000"/>
                <a:gd name="connsiteX109" fmla="*/ 358801 w 9767847"/>
                <a:gd name="connsiteY109" fmla="*/ 3526915 h 6858000"/>
                <a:gd name="connsiteX110" fmla="*/ 410350 w 9767847"/>
                <a:gd name="connsiteY110" fmla="*/ 4348226 h 6858000"/>
                <a:gd name="connsiteX111" fmla="*/ 449022 w 9767847"/>
                <a:gd name="connsiteY111" fmla="*/ 4551049 h 6858000"/>
                <a:gd name="connsiteX112" fmla="*/ 498882 w 9767847"/>
                <a:gd name="connsiteY112" fmla="*/ 4752365 h 6858000"/>
                <a:gd name="connsiteX113" fmla="*/ 559775 w 9767847"/>
                <a:gd name="connsiteY113" fmla="*/ 4951657 h 6858000"/>
                <a:gd name="connsiteX114" fmla="*/ 631406 w 9767847"/>
                <a:gd name="connsiteY114" fmla="*/ 5147986 h 6858000"/>
                <a:gd name="connsiteX115" fmla="*/ 1023461 w 9767847"/>
                <a:gd name="connsiteY115" fmla="*/ 5893957 h 6858000"/>
                <a:gd name="connsiteX116" fmla="*/ 1575880 w 9767847"/>
                <a:gd name="connsiteY116" fmla="*/ 6547646 h 6858000"/>
                <a:gd name="connsiteX117" fmla="*/ 1905228 w 9767847"/>
                <a:gd name="connsiteY117" fmla="*/ 6829468 h 6858000"/>
                <a:gd name="connsiteX118" fmla="*/ 1944230 w 9767847"/>
                <a:gd name="connsiteY118" fmla="*/ 6858000 h 6858000"/>
                <a:gd name="connsiteX119" fmla="*/ 1372541 w 9767847"/>
                <a:gd name="connsiteY119" fmla="*/ 6858000 h 6858000"/>
                <a:gd name="connsiteX120" fmla="*/ 1115251 w 9767847"/>
                <a:gd name="connsiteY120" fmla="*/ 6590005 h 6858000"/>
                <a:gd name="connsiteX121" fmla="*/ 0 w 9767847"/>
                <a:gd name="connsiteY121" fmla="*/ 3649031 h 6858000"/>
                <a:gd name="connsiteX122" fmla="*/ 1777294 w 9767847"/>
                <a:gd name="connsiteY122" fmla="*/ 81317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</a:cxnLst>
              <a:rect l="l" t="t" r="r" b="b"/>
              <a:pathLst>
                <a:path w="9767847" h="6858000">
                  <a:moveTo>
                    <a:pt x="7151367" y="0"/>
                  </a:moveTo>
                  <a:lnTo>
                    <a:pt x="7881247" y="0"/>
                  </a:lnTo>
                  <a:lnTo>
                    <a:pt x="7990553" y="81317"/>
                  </a:lnTo>
                  <a:cubicBezTo>
                    <a:pt x="9075991" y="929334"/>
                    <a:pt x="9767847" y="2212695"/>
                    <a:pt x="9767847" y="3649031"/>
                  </a:cubicBezTo>
                  <a:cubicBezTo>
                    <a:pt x="9767847" y="4766182"/>
                    <a:pt x="9349317" y="5790792"/>
                    <a:pt x="8652597" y="6590005"/>
                  </a:cubicBezTo>
                  <a:lnTo>
                    <a:pt x="8395306" y="6858000"/>
                  </a:lnTo>
                  <a:lnTo>
                    <a:pt x="6762603" y="6858000"/>
                  </a:lnTo>
                  <a:lnTo>
                    <a:pt x="6765962" y="6854844"/>
                  </a:lnTo>
                  <a:cubicBezTo>
                    <a:pt x="6779036" y="6842703"/>
                    <a:pt x="6791663" y="6829621"/>
                    <a:pt x="6804586" y="6817103"/>
                  </a:cubicBezTo>
                  <a:lnTo>
                    <a:pt x="6881735" y="6741197"/>
                  </a:lnTo>
                  <a:cubicBezTo>
                    <a:pt x="6907435" y="6715881"/>
                    <a:pt x="6933134" y="6690798"/>
                    <a:pt x="6958883" y="6664822"/>
                  </a:cubicBezTo>
                  <a:lnTo>
                    <a:pt x="7267925" y="6355694"/>
                  </a:lnTo>
                  <a:lnTo>
                    <a:pt x="7424360" y="6200685"/>
                  </a:lnTo>
                  <a:cubicBezTo>
                    <a:pt x="7450754" y="6174802"/>
                    <a:pt x="7477598" y="6148731"/>
                    <a:pt x="7504938" y="6122708"/>
                  </a:cubicBezTo>
                  <a:lnTo>
                    <a:pt x="7546396" y="6083697"/>
                  </a:lnTo>
                  <a:cubicBezTo>
                    <a:pt x="7560264" y="6070803"/>
                    <a:pt x="7574780" y="6057532"/>
                    <a:pt x="7588002" y="6045532"/>
                  </a:cubicBezTo>
                  <a:lnTo>
                    <a:pt x="7631000" y="6006709"/>
                  </a:lnTo>
                  <a:lnTo>
                    <a:pt x="7675440" y="5968309"/>
                  </a:lnTo>
                  <a:cubicBezTo>
                    <a:pt x="7690404" y="5955698"/>
                    <a:pt x="7705564" y="5943321"/>
                    <a:pt x="7720626" y="5930851"/>
                  </a:cubicBezTo>
                  <a:cubicBezTo>
                    <a:pt x="7735738" y="5918427"/>
                    <a:pt x="7751197" y="5906521"/>
                    <a:pt x="7766458" y="5894334"/>
                  </a:cubicBezTo>
                  <a:cubicBezTo>
                    <a:pt x="7827949" y="5846192"/>
                    <a:pt x="7890979" y="5800499"/>
                    <a:pt x="7955254" y="5756828"/>
                  </a:cubicBezTo>
                  <a:cubicBezTo>
                    <a:pt x="8083800" y="5669534"/>
                    <a:pt x="8216872" y="5590336"/>
                    <a:pt x="8352678" y="5517630"/>
                  </a:cubicBezTo>
                  <a:lnTo>
                    <a:pt x="8451350" y="5465254"/>
                  </a:lnTo>
                  <a:lnTo>
                    <a:pt x="8548532" y="5413395"/>
                  </a:lnTo>
                  <a:cubicBezTo>
                    <a:pt x="8612110" y="5379090"/>
                    <a:pt x="8673251" y="5345208"/>
                    <a:pt x="8729473" y="5309961"/>
                  </a:cubicBezTo>
                  <a:cubicBezTo>
                    <a:pt x="8743591" y="5301115"/>
                    <a:pt x="8757161" y="5292361"/>
                    <a:pt x="8770781" y="5283232"/>
                  </a:cubicBezTo>
                  <a:cubicBezTo>
                    <a:pt x="8777591" y="5278667"/>
                    <a:pt x="8784451" y="5274103"/>
                    <a:pt x="8790964" y="5269492"/>
                  </a:cubicBezTo>
                  <a:cubicBezTo>
                    <a:pt x="8797574" y="5264879"/>
                    <a:pt x="8804235" y="5260314"/>
                    <a:pt x="8810499" y="5255703"/>
                  </a:cubicBezTo>
                  <a:cubicBezTo>
                    <a:pt x="8835999" y="5237303"/>
                    <a:pt x="8860407" y="5218291"/>
                    <a:pt x="8883571" y="5198479"/>
                  </a:cubicBezTo>
                  <a:cubicBezTo>
                    <a:pt x="8929900" y="5158856"/>
                    <a:pt x="8971258" y="5116315"/>
                    <a:pt x="9006651" y="5070527"/>
                  </a:cubicBezTo>
                  <a:cubicBezTo>
                    <a:pt x="9015351" y="5059328"/>
                    <a:pt x="9024398" y="5046857"/>
                    <a:pt x="9033494" y="5034105"/>
                  </a:cubicBezTo>
                  <a:lnTo>
                    <a:pt x="9040305" y="5024551"/>
                  </a:lnTo>
                  <a:lnTo>
                    <a:pt x="9046568" y="5015281"/>
                  </a:lnTo>
                  <a:cubicBezTo>
                    <a:pt x="9050743" y="5009163"/>
                    <a:pt x="9054819" y="5002952"/>
                    <a:pt x="9058846" y="4996645"/>
                  </a:cubicBezTo>
                  <a:cubicBezTo>
                    <a:pt x="9075002" y="4971517"/>
                    <a:pt x="9090212" y="4945305"/>
                    <a:pt x="9104529" y="4918105"/>
                  </a:cubicBezTo>
                  <a:cubicBezTo>
                    <a:pt x="9133211" y="4863752"/>
                    <a:pt x="9158313" y="4805447"/>
                    <a:pt x="9181081" y="4744694"/>
                  </a:cubicBezTo>
                  <a:cubicBezTo>
                    <a:pt x="9203748" y="4684178"/>
                    <a:pt x="9223383" y="4621778"/>
                    <a:pt x="9240731" y="4557872"/>
                  </a:cubicBezTo>
                  <a:cubicBezTo>
                    <a:pt x="9249481" y="4525966"/>
                    <a:pt x="9257682" y="4493684"/>
                    <a:pt x="9265388" y="4461073"/>
                  </a:cubicBezTo>
                  <a:cubicBezTo>
                    <a:pt x="9269215" y="4444744"/>
                    <a:pt x="9272943" y="4428367"/>
                    <a:pt x="9276571" y="4411943"/>
                  </a:cubicBezTo>
                  <a:lnTo>
                    <a:pt x="9281841" y="4387379"/>
                  </a:lnTo>
                  <a:lnTo>
                    <a:pt x="9286513" y="4364838"/>
                  </a:lnTo>
                  <a:lnTo>
                    <a:pt x="9296754" y="4312038"/>
                  </a:lnTo>
                  <a:lnTo>
                    <a:pt x="9301029" y="4289074"/>
                  </a:lnTo>
                  <a:lnTo>
                    <a:pt x="9302818" y="4278581"/>
                  </a:lnTo>
                  <a:lnTo>
                    <a:pt x="9304658" y="4266816"/>
                  </a:lnTo>
                  <a:lnTo>
                    <a:pt x="9312810" y="4215945"/>
                  </a:lnTo>
                  <a:lnTo>
                    <a:pt x="9316887" y="4190486"/>
                  </a:lnTo>
                  <a:lnTo>
                    <a:pt x="9318923" y="4177780"/>
                  </a:lnTo>
                  <a:cubicBezTo>
                    <a:pt x="9319570" y="4173546"/>
                    <a:pt x="9319969" y="4169169"/>
                    <a:pt x="9320515" y="4164886"/>
                  </a:cubicBezTo>
                  <a:lnTo>
                    <a:pt x="9332445" y="4064981"/>
                  </a:lnTo>
                  <a:cubicBezTo>
                    <a:pt x="9333836" y="4052370"/>
                    <a:pt x="9334880" y="4036888"/>
                    <a:pt x="9336173" y="4018676"/>
                  </a:cubicBezTo>
                  <a:lnTo>
                    <a:pt x="9340199" y="3965171"/>
                  </a:lnTo>
                  <a:cubicBezTo>
                    <a:pt x="9345071" y="3899806"/>
                    <a:pt x="9347358" y="3832983"/>
                    <a:pt x="9347557" y="3765972"/>
                  </a:cubicBezTo>
                  <a:cubicBezTo>
                    <a:pt x="9347656" y="3732420"/>
                    <a:pt x="9347209" y="3698773"/>
                    <a:pt x="9346364" y="3664938"/>
                  </a:cubicBezTo>
                  <a:lnTo>
                    <a:pt x="9344921" y="3615243"/>
                  </a:lnTo>
                  <a:lnTo>
                    <a:pt x="9344524" y="3603526"/>
                  </a:lnTo>
                  <a:lnTo>
                    <a:pt x="9343728" y="3590774"/>
                  </a:lnTo>
                  <a:lnTo>
                    <a:pt x="9342188" y="3565268"/>
                  </a:lnTo>
                  <a:lnTo>
                    <a:pt x="9339056" y="3514256"/>
                  </a:lnTo>
                  <a:cubicBezTo>
                    <a:pt x="9337914" y="3497221"/>
                    <a:pt x="9335874" y="3480138"/>
                    <a:pt x="9334334" y="3463057"/>
                  </a:cubicBezTo>
                  <a:lnTo>
                    <a:pt x="9329363" y="3411810"/>
                  </a:lnTo>
                  <a:lnTo>
                    <a:pt x="9328319" y="3400657"/>
                  </a:lnTo>
                  <a:lnTo>
                    <a:pt x="9327177" y="3390116"/>
                  </a:lnTo>
                  <a:lnTo>
                    <a:pt x="9324293" y="3366774"/>
                  </a:lnTo>
                  <a:lnTo>
                    <a:pt x="9320763" y="3340329"/>
                  </a:lnTo>
                  <a:lnTo>
                    <a:pt x="9317184" y="3311245"/>
                  </a:lnTo>
                  <a:cubicBezTo>
                    <a:pt x="9315594" y="3296893"/>
                    <a:pt x="9313506" y="3282306"/>
                    <a:pt x="9311021" y="3266211"/>
                  </a:cubicBezTo>
                  <a:lnTo>
                    <a:pt x="9302719" y="3215717"/>
                  </a:lnTo>
                  <a:cubicBezTo>
                    <a:pt x="9299936" y="3199059"/>
                    <a:pt x="9297003" y="3182400"/>
                    <a:pt x="9293970" y="3165789"/>
                  </a:cubicBezTo>
                  <a:cubicBezTo>
                    <a:pt x="9281891" y="3099295"/>
                    <a:pt x="9267674" y="3033084"/>
                    <a:pt x="9252065" y="2967107"/>
                  </a:cubicBezTo>
                  <a:cubicBezTo>
                    <a:pt x="9244261" y="2934167"/>
                    <a:pt x="9235959" y="2901273"/>
                    <a:pt x="9227211" y="2868473"/>
                  </a:cubicBezTo>
                  <a:lnTo>
                    <a:pt x="9220699" y="2844426"/>
                  </a:lnTo>
                  <a:lnTo>
                    <a:pt x="9213740" y="2820191"/>
                  </a:lnTo>
                  <a:cubicBezTo>
                    <a:pt x="9209216" y="2804049"/>
                    <a:pt x="9204345" y="2787768"/>
                    <a:pt x="9199374" y="2771438"/>
                  </a:cubicBezTo>
                  <a:cubicBezTo>
                    <a:pt x="9159855" y="2641086"/>
                    <a:pt x="9114272" y="2512099"/>
                    <a:pt x="9061829" y="2385418"/>
                  </a:cubicBezTo>
                  <a:cubicBezTo>
                    <a:pt x="9035582" y="2322077"/>
                    <a:pt x="9008043" y="2259160"/>
                    <a:pt x="8978865" y="2196855"/>
                  </a:cubicBezTo>
                  <a:lnTo>
                    <a:pt x="8956694" y="2150219"/>
                  </a:lnTo>
                  <a:lnTo>
                    <a:pt x="8934176" y="2103914"/>
                  </a:lnTo>
                  <a:cubicBezTo>
                    <a:pt x="8918915" y="2073091"/>
                    <a:pt x="8903157" y="2042032"/>
                    <a:pt x="8887151" y="2011350"/>
                  </a:cubicBezTo>
                  <a:cubicBezTo>
                    <a:pt x="8854988" y="1949891"/>
                    <a:pt x="8822082" y="1888810"/>
                    <a:pt x="8787533" y="1828527"/>
                  </a:cubicBezTo>
                  <a:lnTo>
                    <a:pt x="8761485" y="1783398"/>
                  </a:lnTo>
                  <a:lnTo>
                    <a:pt x="8734791" y="1737893"/>
                  </a:lnTo>
                  <a:cubicBezTo>
                    <a:pt x="8717047" y="1707823"/>
                    <a:pt x="8699200" y="1678363"/>
                    <a:pt x="8680808" y="1648812"/>
                  </a:cubicBezTo>
                  <a:cubicBezTo>
                    <a:pt x="8644322" y="1589658"/>
                    <a:pt x="8606194" y="1531118"/>
                    <a:pt x="8567024" y="1472906"/>
                  </a:cubicBezTo>
                  <a:lnTo>
                    <a:pt x="8537446" y="1429330"/>
                  </a:lnTo>
                  <a:lnTo>
                    <a:pt x="8507423" y="1385896"/>
                  </a:lnTo>
                  <a:cubicBezTo>
                    <a:pt x="8487390" y="1357284"/>
                    <a:pt x="8467158" y="1328719"/>
                    <a:pt x="8446529" y="1300295"/>
                  </a:cubicBezTo>
                  <a:cubicBezTo>
                    <a:pt x="8405271" y="1243496"/>
                    <a:pt x="8362718" y="1187120"/>
                    <a:pt x="8319224" y="1131026"/>
                  </a:cubicBezTo>
                  <a:lnTo>
                    <a:pt x="8286366" y="1089050"/>
                  </a:lnTo>
                  <a:lnTo>
                    <a:pt x="8270161" y="1068439"/>
                  </a:lnTo>
                  <a:lnTo>
                    <a:pt x="8253856" y="1048156"/>
                  </a:lnTo>
                  <a:cubicBezTo>
                    <a:pt x="8231636" y="1020675"/>
                    <a:pt x="8209117" y="993381"/>
                    <a:pt x="8186352" y="966275"/>
                  </a:cubicBezTo>
                  <a:cubicBezTo>
                    <a:pt x="8140917" y="911922"/>
                    <a:pt x="8094240" y="858417"/>
                    <a:pt x="8046768" y="805429"/>
                  </a:cubicBezTo>
                  <a:lnTo>
                    <a:pt x="8010927" y="765853"/>
                  </a:lnTo>
                  <a:lnTo>
                    <a:pt x="7974788" y="726653"/>
                  </a:lnTo>
                  <a:cubicBezTo>
                    <a:pt x="7950382" y="700489"/>
                    <a:pt x="7925824" y="674465"/>
                    <a:pt x="7901070" y="648724"/>
                  </a:cubicBezTo>
                  <a:cubicBezTo>
                    <a:pt x="7851510" y="597289"/>
                    <a:pt x="7801404" y="546514"/>
                    <a:pt x="7750054" y="497008"/>
                  </a:cubicBezTo>
                  <a:cubicBezTo>
                    <a:pt x="7698902" y="447644"/>
                    <a:pt x="7645913" y="398938"/>
                    <a:pt x="7592277" y="351221"/>
                  </a:cubicBezTo>
                  <a:cubicBezTo>
                    <a:pt x="7484856" y="255786"/>
                    <a:pt x="7373308" y="164304"/>
                    <a:pt x="7257734" y="76964"/>
                  </a:cubicBezTo>
                  <a:close/>
                  <a:moveTo>
                    <a:pt x="1886601" y="0"/>
                  </a:moveTo>
                  <a:lnTo>
                    <a:pt x="2292926" y="0"/>
                  </a:lnTo>
                  <a:lnTo>
                    <a:pt x="2135542" y="117781"/>
                  </a:lnTo>
                  <a:cubicBezTo>
                    <a:pt x="2078998" y="162280"/>
                    <a:pt x="2023659" y="208045"/>
                    <a:pt x="1969576" y="254986"/>
                  </a:cubicBezTo>
                  <a:cubicBezTo>
                    <a:pt x="1861309" y="348820"/>
                    <a:pt x="1758064" y="447314"/>
                    <a:pt x="1659938" y="549855"/>
                  </a:cubicBezTo>
                  <a:cubicBezTo>
                    <a:pt x="1266987" y="960346"/>
                    <a:pt x="953820" y="1431495"/>
                    <a:pt x="729383" y="1936480"/>
                  </a:cubicBezTo>
                  <a:cubicBezTo>
                    <a:pt x="673260" y="2062362"/>
                    <a:pt x="622855" y="2190972"/>
                    <a:pt x="578465" y="2320807"/>
                  </a:cubicBezTo>
                  <a:cubicBezTo>
                    <a:pt x="534125" y="2450687"/>
                    <a:pt x="496147" y="2582216"/>
                    <a:pt x="465080" y="2714875"/>
                  </a:cubicBezTo>
                  <a:cubicBezTo>
                    <a:pt x="449769" y="2780991"/>
                    <a:pt x="435850" y="2848191"/>
                    <a:pt x="423820" y="2915436"/>
                  </a:cubicBezTo>
                  <a:cubicBezTo>
                    <a:pt x="411840" y="2982731"/>
                    <a:pt x="401054" y="3050260"/>
                    <a:pt x="392355" y="3118071"/>
                  </a:cubicBezTo>
                  <a:cubicBezTo>
                    <a:pt x="374509" y="3253646"/>
                    <a:pt x="363424" y="3389880"/>
                    <a:pt x="358801" y="3526915"/>
                  </a:cubicBezTo>
                  <a:cubicBezTo>
                    <a:pt x="349009" y="3800843"/>
                    <a:pt x="366357" y="4075570"/>
                    <a:pt x="410350" y="4348226"/>
                  </a:cubicBezTo>
                  <a:cubicBezTo>
                    <a:pt x="421286" y="4416132"/>
                    <a:pt x="434209" y="4483660"/>
                    <a:pt x="449022" y="4551049"/>
                  </a:cubicBezTo>
                  <a:cubicBezTo>
                    <a:pt x="463737" y="4618436"/>
                    <a:pt x="480389" y="4685588"/>
                    <a:pt x="498882" y="4752365"/>
                  </a:cubicBezTo>
                  <a:cubicBezTo>
                    <a:pt x="517373" y="4819141"/>
                    <a:pt x="537704" y="4885635"/>
                    <a:pt x="559775" y="4951657"/>
                  </a:cubicBezTo>
                  <a:cubicBezTo>
                    <a:pt x="581946" y="5017775"/>
                    <a:pt x="605358" y="5083375"/>
                    <a:pt x="631406" y="5147986"/>
                  </a:cubicBezTo>
                  <a:cubicBezTo>
                    <a:pt x="734055" y="5407608"/>
                    <a:pt x="865188" y="5658570"/>
                    <a:pt x="1023461" y="5893957"/>
                  </a:cubicBezTo>
                  <a:cubicBezTo>
                    <a:pt x="1181487" y="6129578"/>
                    <a:pt x="1367051" y="6349247"/>
                    <a:pt x="1575880" y="6547646"/>
                  </a:cubicBezTo>
                  <a:cubicBezTo>
                    <a:pt x="1680269" y="6646916"/>
                    <a:pt x="1790338" y="6740939"/>
                    <a:pt x="1905228" y="6829468"/>
                  </a:cubicBezTo>
                  <a:lnTo>
                    <a:pt x="1944230" y="6858000"/>
                  </a:lnTo>
                  <a:lnTo>
                    <a:pt x="1372541" y="6858000"/>
                  </a:lnTo>
                  <a:lnTo>
                    <a:pt x="1115251" y="6590005"/>
                  </a:lnTo>
                  <a:cubicBezTo>
                    <a:pt x="418530" y="5790792"/>
                    <a:pt x="0" y="4766182"/>
                    <a:pt x="0" y="3649031"/>
                  </a:cubicBezTo>
                  <a:cubicBezTo>
                    <a:pt x="0" y="2212695"/>
                    <a:pt x="691856" y="929334"/>
                    <a:pt x="1777294" y="813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40EA1593-6BC9-441E-8F3C-46DD50F810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03402" y="36937"/>
              <a:ext cx="9767847" cy="6858000"/>
            </a:xfrm>
            <a:custGeom>
              <a:avLst/>
              <a:gdLst>
                <a:gd name="connsiteX0" fmla="*/ 7145704 w 9767847"/>
                <a:gd name="connsiteY0" fmla="*/ 0 h 6858000"/>
                <a:gd name="connsiteX1" fmla="*/ 7875738 w 9767847"/>
                <a:gd name="connsiteY1" fmla="*/ 0 h 6858000"/>
                <a:gd name="connsiteX2" fmla="*/ 7990553 w 9767847"/>
                <a:gd name="connsiteY2" fmla="*/ 85415 h 6858000"/>
                <a:gd name="connsiteX3" fmla="*/ 9767847 w 9767847"/>
                <a:gd name="connsiteY3" fmla="*/ 3653129 h 6858000"/>
                <a:gd name="connsiteX4" fmla="*/ 8652597 w 9767847"/>
                <a:gd name="connsiteY4" fmla="*/ 6594103 h 6858000"/>
                <a:gd name="connsiteX5" fmla="*/ 8399240 w 9767847"/>
                <a:gd name="connsiteY5" fmla="*/ 6858000 h 6858000"/>
                <a:gd name="connsiteX6" fmla="*/ 6766926 w 9767847"/>
                <a:gd name="connsiteY6" fmla="*/ 6858000 h 6858000"/>
                <a:gd name="connsiteX7" fmla="*/ 6804586 w 9767847"/>
                <a:gd name="connsiteY7" fmla="*/ 6821201 h 6858000"/>
                <a:gd name="connsiteX8" fmla="*/ 6881735 w 9767847"/>
                <a:gd name="connsiteY8" fmla="*/ 6745295 h 6858000"/>
                <a:gd name="connsiteX9" fmla="*/ 6958883 w 9767847"/>
                <a:gd name="connsiteY9" fmla="*/ 6668920 h 6858000"/>
                <a:gd name="connsiteX10" fmla="*/ 7267925 w 9767847"/>
                <a:gd name="connsiteY10" fmla="*/ 6359792 h 6858000"/>
                <a:gd name="connsiteX11" fmla="*/ 7424360 w 9767847"/>
                <a:gd name="connsiteY11" fmla="*/ 6204783 h 6858000"/>
                <a:gd name="connsiteX12" fmla="*/ 7504938 w 9767847"/>
                <a:gd name="connsiteY12" fmla="*/ 6126806 h 6858000"/>
                <a:gd name="connsiteX13" fmla="*/ 7546396 w 9767847"/>
                <a:gd name="connsiteY13" fmla="*/ 6087795 h 6858000"/>
                <a:gd name="connsiteX14" fmla="*/ 7588002 w 9767847"/>
                <a:gd name="connsiteY14" fmla="*/ 6049630 h 6858000"/>
                <a:gd name="connsiteX15" fmla="*/ 7631000 w 9767847"/>
                <a:gd name="connsiteY15" fmla="*/ 6010807 h 6858000"/>
                <a:gd name="connsiteX16" fmla="*/ 7675440 w 9767847"/>
                <a:gd name="connsiteY16" fmla="*/ 5972407 h 6858000"/>
                <a:gd name="connsiteX17" fmla="*/ 7720626 w 9767847"/>
                <a:gd name="connsiteY17" fmla="*/ 5934949 h 6858000"/>
                <a:gd name="connsiteX18" fmla="*/ 7766458 w 9767847"/>
                <a:gd name="connsiteY18" fmla="*/ 5898432 h 6858000"/>
                <a:gd name="connsiteX19" fmla="*/ 7955254 w 9767847"/>
                <a:gd name="connsiteY19" fmla="*/ 5760926 h 6858000"/>
                <a:gd name="connsiteX20" fmla="*/ 8352678 w 9767847"/>
                <a:gd name="connsiteY20" fmla="*/ 5521728 h 6858000"/>
                <a:gd name="connsiteX21" fmla="*/ 8451350 w 9767847"/>
                <a:gd name="connsiteY21" fmla="*/ 5469352 h 6858000"/>
                <a:gd name="connsiteX22" fmla="*/ 8548532 w 9767847"/>
                <a:gd name="connsiteY22" fmla="*/ 5417493 h 6858000"/>
                <a:gd name="connsiteX23" fmla="*/ 8729473 w 9767847"/>
                <a:gd name="connsiteY23" fmla="*/ 5314059 h 6858000"/>
                <a:gd name="connsiteX24" fmla="*/ 8770781 w 9767847"/>
                <a:gd name="connsiteY24" fmla="*/ 5287330 h 6858000"/>
                <a:gd name="connsiteX25" fmla="*/ 8790964 w 9767847"/>
                <a:gd name="connsiteY25" fmla="*/ 5273590 h 6858000"/>
                <a:gd name="connsiteX26" fmla="*/ 8810499 w 9767847"/>
                <a:gd name="connsiteY26" fmla="*/ 5259801 h 6858000"/>
                <a:gd name="connsiteX27" fmla="*/ 8883571 w 9767847"/>
                <a:gd name="connsiteY27" fmla="*/ 5202577 h 6858000"/>
                <a:gd name="connsiteX28" fmla="*/ 9006651 w 9767847"/>
                <a:gd name="connsiteY28" fmla="*/ 5074625 h 6858000"/>
                <a:gd name="connsiteX29" fmla="*/ 9033494 w 9767847"/>
                <a:gd name="connsiteY29" fmla="*/ 5038203 h 6858000"/>
                <a:gd name="connsiteX30" fmla="*/ 9040305 w 9767847"/>
                <a:gd name="connsiteY30" fmla="*/ 5028649 h 6858000"/>
                <a:gd name="connsiteX31" fmla="*/ 9046568 w 9767847"/>
                <a:gd name="connsiteY31" fmla="*/ 5019379 h 6858000"/>
                <a:gd name="connsiteX32" fmla="*/ 9058846 w 9767847"/>
                <a:gd name="connsiteY32" fmla="*/ 5000743 h 6858000"/>
                <a:gd name="connsiteX33" fmla="*/ 9104529 w 9767847"/>
                <a:gd name="connsiteY33" fmla="*/ 4922203 h 6858000"/>
                <a:gd name="connsiteX34" fmla="*/ 9181081 w 9767847"/>
                <a:gd name="connsiteY34" fmla="*/ 4748792 h 6858000"/>
                <a:gd name="connsiteX35" fmla="*/ 9240731 w 9767847"/>
                <a:gd name="connsiteY35" fmla="*/ 4561970 h 6858000"/>
                <a:gd name="connsiteX36" fmla="*/ 9265388 w 9767847"/>
                <a:gd name="connsiteY36" fmla="*/ 4465171 h 6858000"/>
                <a:gd name="connsiteX37" fmla="*/ 9276571 w 9767847"/>
                <a:gd name="connsiteY37" fmla="*/ 4416041 h 6858000"/>
                <a:gd name="connsiteX38" fmla="*/ 9281841 w 9767847"/>
                <a:gd name="connsiteY38" fmla="*/ 4391477 h 6858000"/>
                <a:gd name="connsiteX39" fmla="*/ 9286513 w 9767847"/>
                <a:gd name="connsiteY39" fmla="*/ 4368936 h 6858000"/>
                <a:gd name="connsiteX40" fmla="*/ 9296754 w 9767847"/>
                <a:gd name="connsiteY40" fmla="*/ 4316136 h 6858000"/>
                <a:gd name="connsiteX41" fmla="*/ 9301029 w 9767847"/>
                <a:gd name="connsiteY41" fmla="*/ 4293172 h 6858000"/>
                <a:gd name="connsiteX42" fmla="*/ 9302818 w 9767847"/>
                <a:gd name="connsiteY42" fmla="*/ 4282679 h 6858000"/>
                <a:gd name="connsiteX43" fmla="*/ 9304658 w 9767847"/>
                <a:gd name="connsiteY43" fmla="*/ 4270914 h 6858000"/>
                <a:gd name="connsiteX44" fmla="*/ 9312810 w 9767847"/>
                <a:gd name="connsiteY44" fmla="*/ 4220043 h 6858000"/>
                <a:gd name="connsiteX45" fmla="*/ 9316887 w 9767847"/>
                <a:gd name="connsiteY45" fmla="*/ 4194584 h 6858000"/>
                <a:gd name="connsiteX46" fmla="*/ 9318923 w 9767847"/>
                <a:gd name="connsiteY46" fmla="*/ 4181878 h 6858000"/>
                <a:gd name="connsiteX47" fmla="*/ 9320515 w 9767847"/>
                <a:gd name="connsiteY47" fmla="*/ 4168984 h 6858000"/>
                <a:gd name="connsiteX48" fmla="*/ 9332445 w 9767847"/>
                <a:gd name="connsiteY48" fmla="*/ 4069079 h 6858000"/>
                <a:gd name="connsiteX49" fmla="*/ 9336173 w 9767847"/>
                <a:gd name="connsiteY49" fmla="*/ 4022774 h 6858000"/>
                <a:gd name="connsiteX50" fmla="*/ 9340199 w 9767847"/>
                <a:gd name="connsiteY50" fmla="*/ 3969269 h 6858000"/>
                <a:gd name="connsiteX51" fmla="*/ 9347557 w 9767847"/>
                <a:gd name="connsiteY51" fmla="*/ 3770070 h 6858000"/>
                <a:gd name="connsiteX52" fmla="*/ 9346364 w 9767847"/>
                <a:gd name="connsiteY52" fmla="*/ 3669036 h 6858000"/>
                <a:gd name="connsiteX53" fmla="*/ 9344921 w 9767847"/>
                <a:gd name="connsiteY53" fmla="*/ 3619341 h 6858000"/>
                <a:gd name="connsiteX54" fmla="*/ 9344524 w 9767847"/>
                <a:gd name="connsiteY54" fmla="*/ 3607624 h 6858000"/>
                <a:gd name="connsiteX55" fmla="*/ 9343728 w 9767847"/>
                <a:gd name="connsiteY55" fmla="*/ 3594872 h 6858000"/>
                <a:gd name="connsiteX56" fmla="*/ 9342188 w 9767847"/>
                <a:gd name="connsiteY56" fmla="*/ 3569366 h 6858000"/>
                <a:gd name="connsiteX57" fmla="*/ 9339056 w 9767847"/>
                <a:gd name="connsiteY57" fmla="*/ 3518354 h 6858000"/>
                <a:gd name="connsiteX58" fmla="*/ 9334334 w 9767847"/>
                <a:gd name="connsiteY58" fmla="*/ 3467155 h 6858000"/>
                <a:gd name="connsiteX59" fmla="*/ 9329363 w 9767847"/>
                <a:gd name="connsiteY59" fmla="*/ 3415908 h 6858000"/>
                <a:gd name="connsiteX60" fmla="*/ 9328319 w 9767847"/>
                <a:gd name="connsiteY60" fmla="*/ 3404755 h 6858000"/>
                <a:gd name="connsiteX61" fmla="*/ 9327177 w 9767847"/>
                <a:gd name="connsiteY61" fmla="*/ 3394214 h 6858000"/>
                <a:gd name="connsiteX62" fmla="*/ 9324293 w 9767847"/>
                <a:gd name="connsiteY62" fmla="*/ 3370872 h 6858000"/>
                <a:gd name="connsiteX63" fmla="*/ 9320763 w 9767847"/>
                <a:gd name="connsiteY63" fmla="*/ 3344427 h 6858000"/>
                <a:gd name="connsiteX64" fmla="*/ 9317184 w 9767847"/>
                <a:gd name="connsiteY64" fmla="*/ 3315343 h 6858000"/>
                <a:gd name="connsiteX65" fmla="*/ 9311021 w 9767847"/>
                <a:gd name="connsiteY65" fmla="*/ 3270309 h 6858000"/>
                <a:gd name="connsiteX66" fmla="*/ 9302719 w 9767847"/>
                <a:gd name="connsiteY66" fmla="*/ 3219815 h 6858000"/>
                <a:gd name="connsiteX67" fmla="*/ 9293970 w 9767847"/>
                <a:gd name="connsiteY67" fmla="*/ 3169887 h 6858000"/>
                <a:gd name="connsiteX68" fmla="*/ 9252065 w 9767847"/>
                <a:gd name="connsiteY68" fmla="*/ 2971205 h 6858000"/>
                <a:gd name="connsiteX69" fmla="*/ 9227211 w 9767847"/>
                <a:gd name="connsiteY69" fmla="*/ 2872571 h 6858000"/>
                <a:gd name="connsiteX70" fmla="*/ 9220699 w 9767847"/>
                <a:gd name="connsiteY70" fmla="*/ 2848524 h 6858000"/>
                <a:gd name="connsiteX71" fmla="*/ 9213740 w 9767847"/>
                <a:gd name="connsiteY71" fmla="*/ 2824289 h 6858000"/>
                <a:gd name="connsiteX72" fmla="*/ 9199374 w 9767847"/>
                <a:gd name="connsiteY72" fmla="*/ 2775536 h 6858000"/>
                <a:gd name="connsiteX73" fmla="*/ 9061829 w 9767847"/>
                <a:gd name="connsiteY73" fmla="*/ 2389515 h 6858000"/>
                <a:gd name="connsiteX74" fmla="*/ 8978865 w 9767847"/>
                <a:gd name="connsiteY74" fmla="*/ 2200953 h 6858000"/>
                <a:gd name="connsiteX75" fmla="*/ 8956694 w 9767847"/>
                <a:gd name="connsiteY75" fmla="*/ 2154317 h 6858000"/>
                <a:gd name="connsiteX76" fmla="*/ 8934176 w 9767847"/>
                <a:gd name="connsiteY76" fmla="*/ 2108012 h 6858000"/>
                <a:gd name="connsiteX77" fmla="*/ 8887151 w 9767847"/>
                <a:gd name="connsiteY77" fmla="*/ 2015448 h 6858000"/>
                <a:gd name="connsiteX78" fmla="*/ 8787533 w 9767847"/>
                <a:gd name="connsiteY78" fmla="*/ 1832625 h 6858000"/>
                <a:gd name="connsiteX79" fmla="*/ 8761485 w 9767847"/>
                <a:gd name="connsiteY79" fmla="*/ 1787496 h 6858000"/>
                <a:gd name="connsiteX80" fmla="*/ 8734791 w 9767847"/>
                <a:gd name="connsiteY80" fmla="*/ 1741991 h 6858000"/>
                <a:gd name="connsiteX81" fmla="*/ 8680808 w 9767847"/>
                <a:gd name="connsiteY81" fmla="*/ 1652910 h 6858000"/>
                <a:gd name="connsiteX82" fmla="*/ 8567024 w 9767847"/>
                <a:gd name="connsiteY82" fmla="*/ 1477004 h 6858000"/>
                <a:gd name="connsiteX83" fmla="*/ 8537446 w 9767847"/>
                <a:gd name="connsiteY83" fmla="*/ 1433428 h 6858000"/>
                <a:gd name="connsiteX84" fmla="*/ 8507423 w 9767847"/>
                <a:gd name="connsiteY84" fmla="*/ 1389994 h 6858000"/>
                <a:gd name="connsiteX85" fmla="*/ 8446529 w 9767847"/>
                <a:gd name="connsiteY85" fmla="*/ 1304393 h 6858000"/>
                <a:gd name="connsiteX86" fmla="*/ 8319224 w 9767847"/>
                <a:gd name="connsiteY86" fmla="*/ 1135124 h 6858000"/>
                <a:gd name="connsiteX87" fmla="*/ 8286366 w 9767847"/>
                <a:gd name="connsiteY87" fmla="*/ 1093148 h 6858000"/>
                <a:gd name="connsiteX88" fmla="*/ 8270161 w 9767847"/>
                <a:gd name="connsiteY88" fmla="*/ 1072538 h 6858000"/>
                <a:gd name="connsiteX89" fmla="*/ 8253856 w 9767847"/>
                <a:gd name="connsiteY89" fmla="*/ 1052254 h 6858000"/>
                <a:gd name="connsiteX90" fmla="*/ 8186352 w 9767847"/>
                <a:gd name="connsiteY90" fmla="*/ 970373 h 6858000"/>
                <a:gd name="connsiteX91" fmla="*/ 8046768 w 9767847"/>
                <a:gd name="connsiteY91" fmla="*/ 809527 h 6858000"/>
                <a:gd name="connsiteX92" fmla="*/ 8010927 w 9767847"/>
                <a:gd name="connsiteY92" fmla="*/ 769951 h 6858000"/>
                <a:gd name="connsiteX93" fmla="*/ 7974788 w 9767847"/>
                <a:gd name="connsiteY93" fmla="*/ 730751 h 6858000"/>
                <a:gd name="connsiteX94" fmla="*/ 7901070 w 9767847"/>
                <a:gd name="connsiteY94" fmla="*/ 652823 h 6858000"/>
                <a:gd name="connsiteX95" fmla="*/ 7750054 w 9767847"/>
                <a:gd name="connsiteY95" fmla="*/ 501106 h 6858000"/>
                <a:gd name="connsiteX96" fmla="*/ 7592277 w 9767847"/>
                <a:gd name="connsiteY96" fmla="*/ 355319 h 6858000"/>
                <a:gd name="connsiteX97" fmla="*/ 7257734 w 9767847"/>
                <a:gd name="connsiteY97" fmla="*/ 81062 h 6858000"/>
                <a:gd name="connsiteX98" fmla="*/ 1892109 w 9767847"/>
                <a:gd name="connsiteY98" fmla="*/ 0 h 6858000"/>
                <a:gd name="connsiteX99" fmla="*/ 2298402 w 9767847"/>
                <a:gd name="connsiteY99" fmla="*/ 0 h 6858000"/>
                <a:gd name="connsiteX100" fmla="*/ 2135542 w 9767847"/>
                <a:gd name="connsiteY100" fmla="*/ 121879 h 6858000"/>
                <a:gd name="connsiteX101" fmla="*/ 1969576 w 9767847"/>
                <a:gd name="connsiteY101" fmla="*/ 259084 h 6858000"/>
                <a:gd name="connsiteX102" fmla="*/ 1659938 w 9767847"/>
                <a:gd name="connsiteY102" fmla="*/ 553953 h 6858000"/>
                <a:gd name="connsiteX103" fmla="*/ 729383 w 9767847"/>
                <a:gd name="connsiteY103" fmla="*/ 1940578 h 6858000"/>
                <a:gd name="connsiteX104" fmla="*/ 578465 w 9767847"/>
                <a:gd name="connsiteY104" fmla="*/ 2324905 h 6858000"/>
                <a:gd name="connsiteX105" fmla="*/ 465080 w 9767847"/>
                <a:gd name="connsiteY105" fmla="*/ 2718973 h 6858000"/>
                <a:gd name="connsiteX106" fmla="*/ 423820 w 9767847"/>
                <a:gd name="connsiteY106" fmla="*/ 2919535 h 6858000"/>
                <a:gd name="connsiteX107" fmla="*/ 392355 w 9767847"/>
                <a:gd name="connsiteY107" fmla="*/ 3122169 h 6858000"/>
                <a:gd name="connsiteX108" fmla="*/ 358801 w 9767847"/>
                <a:gd name="connsiteY108" fmla="*/ 3531013 h 6858000"/>
                <a:gd name="connsiteX109" fmla="*/ 410350 w 9767847"/>
                <a:gd name="connsiteY109" fmla="*/ 4352324 h 6858000"/>
                <a:gd name="connsiteX110" fmla="*/ 449022 w 9767847"/>
                <a:gd name="connsiteY110" fmla="*/ 4555147 h 6858000"/>
                <a:gd name="connsiteX111" fmla="*/ 498882 w 9767847"/>
                <a:gd name="connsiteY111" fmla="*/ 4756463 h 6858000"/>
                <a:gd name="connsiteX112" fmla="*/ 559775 w 9767847"/>
                <a:gd name="connsiteY112" fmla="*/ 4955755 h 6858000"/>
                <a:gd name="connsiteX113" fmla="*/ 631406 w 9767847"/>
                <a:gd name="connsiteY113" fmla="*/ 5152084 h 6858000"/>
                <a:gd name="connsiteX114" fmla="*/ 1023461 w 9767847"/>
                <a:gd name="connsiteY114" fmla="*/ 5898055 h 6858000"/>
                <a:gd name="connsiteX115" fmla="*/ 1575880 w 9767847"/>
                <a:gd name="connsiteY115" fmla="*/ 6551744 h 6858000"/>
                <a:gd name="connsiteX116" fmla="*/ 1905228 w 9767847"/>
                <a:gd name="connsiteY116" fmla="*/ 6833566 h 6858000"/>
                <a:gd name="connsiteX117" fmla="*/ 1938629 w 9767847"/>
                <a:gd name="connsiteY117" fmla="*/ 6858000 h 6858000"/>
                <a:gd name="connsiteX118" fmla="*/ 1368607 w 9767847"/>
                <a:gd name="connsiteY118" fmla="*/ 6858000 h 6858000"/>
                <a:gd name="connsiteX119" fmla="*/ 1115251 w 9767847"/>
                <a:gd name="connsiteY119" fmla="*/ 6594103 h 6858000"/>
                <a:gd name="connsiteX120" fmla="*/ 0 w 9767847"/>
                <a:gd name="connsiteY120" fmla="*/ 3653129 h 6858000"/>
                <a:gd name="connsiteX121" fmla="*/ 1777294 w 9767847"/>
                <a:gd name="connsiteY121" fmla="*/ 85415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</a:cxnLst>
              <a:rect l="l" t="t" r="r" b="b"/>
              <a:pathLst>
                <a:path w="9767847" h="6858000">
                  <a:moveTo>
                    <a:pt x="7145704" y="0"/>
                  </a:moveTo>
                  <a:lnTo>
                    <a:pt x="7875738" y="0"/>
                  </a:lnTo>
                  <a:lnTo>
                    <a:pt x="7990553" y="85415"/>
                  </a:lnTo>
                  <a:cubicBezTo>
                    <a:pt x="9075991" y="933432"/>
                    <a:pt x="9767847" y="2216793"/>
                    <a:pt x="9767847" y="3653129"/>
                  </a:cubicBezTo>
                  <a:cubicBezTo>
                    <a:pt x="9767847" y="4770280"/>
                    <a:pt x="9349317" y="5794890"/>
                    <a:pt x="8652597" y="6594103"/>
                  </a:cubicBezTo>
                  <a:lnTo>
                    <a:pt x="8399240" y="6858000"/>
                  </a:lnTo>
                  <a:lnTo>
                    <a:pt x="6766926" y="6858000"/>
                  </a:lnTo>
                  <a:lnTo>
                    <a:pt x="6804586" y="6821201"/>
                  </a:lnTo>
                  <a:lnTo>
                    <a:pt x="6881735" y="6745295"/>
                  </a:lnTo>
                  <a:cubicBezTo>
                    <a:pt x="6907435" y="6719979"/>
                    <a:pt x="6933134" y="6694896"/>
                    <a:pt x="6958883" y="6668920"/>
                  </a:cubicBezTo>
                  <a:lnTo>
                    <a:pt x="7267925" y="6359792"/>
                  </a:lnTo>
                  <a:lnTo>
                    <a:pt x="7424360" y="6204783"/>
                  </a:lnTo>
                  <a:cubicBezTo>
                    <a:pt x="7450754" y="6178900"/>
                    <a:pt x="7477598" y="6152829"/>
                    <a:pt x="7504938" y="6126806"/>
                  </a:cubicBezTo>
                  <a:lnTo>
                    <a:pt x="7546396" y="6087795"/>
                  </a:lnTo>
                  <a:cubicBezTo>
                    <a:pt x="7560264" y="6074901"/>
                    <a:pt x="7574780" y="6061630"/>
                    <a:pt x="7588002" y="6049630"/>
                  </a:cubicBezTo>
                  <a:lnTo>
                    <a:pt x="7631000" y="6010807"/>
                  </a:lnTo>
                  <a:lnTo>
                    <a:pt x="7675440" y="5972407"/>
                  </a:lnTo>
                  <a:cubicBezTo>
                    <a:pt x="7690404" y="5959796"/>
                    <a:pt x="7705564" y="5947419"/>
                    <a:pt x="7720626" y="5934949"/>
                  </a:cubicBezTo>
                  <a:cubicBezTo>
                    <a:pt x="7735738" y="5922525"/>
                    <a:pt x="7751197" y="5910619"/>
                    <a:pt x="7766458" y="5898432"/>
                  </a:cubicBezTo>
                  <a:cubicBezTo>
                    <a:pt x="7827949" y="5850290"/>
                    <a:pt x="7890979" y="5804597"/>
                    <a:pt x="7955254" y="5760926"/>
                  </a:cubicBezTo>
                  <a:cubicBezTo>
                    <a:pt x="8083800" y="5673632"/>
                    <a:pt x="8216872" y="5594434"/>
                    <a:pt x="8352678" y="5521728"/>
                  </a:cubicBezTo>
                  <a:lnTo>
                    <a:pt x="8451350" y="5469352"/>
                  </a:lnTo>
                  <a:lnTo>
                    <a:pt x="8548532" y="5417493"/>
                  </a:lnTo>
                  <a:cubicBezTo>
                    <a:pt x="8612110" y="5383188"/>
                    <a:pt x="8673251" y="5349306"/>
                    <a:pt x="8729473" y="5314059"/>
                  </a:cubicBezTo>
                  <a:cubicBezTo>
                    <a:pt x="8743591" y="5305213"/>
                    <a:pt x="8757161" y="5296459"/>
                    <a:pt x="8770781" y="5287330"/>
                  </a:cubicBezTo>
                  <a:cubicBezTo>
                    <a:pt x="8777591" y="5282765"/>
                    <a:pt x="8784451" y="5278201"/>
                    <a:pt x="8790964" y="5273590"/>
                  </a:cubicBezTo>
                  <a:cubicBezTo>
                    <a:pt x="8797574" y="5268977"/>
                    <a:pt x="8804235" y="5264412"/>
                    <a:pt x="8810499" y="5259801"/>
                  </a:cubicBezTo>
                  <a:cubicBezTo>
                    <a:pt x="8835999" y="5241401"/>
                    <a:pt x="8860407" y="5222389"/>
                    <a:pt x="8883571" y="5202577"/>
                  </a:cubicBezTo>
                  <a:cubicBezTo>
                    <a:pt x="8929900" y="5162954"/>
                    <a:pt x="8971258" y="5120413"/>
                    <a:pt x="9006651" y="5074625"/>
                  </a:cubicBezTo>
                  <a:cubicBezTo>
                    <a:pt x="9015351" y="5063426"/>
                    <a:pt x="9024398" y="5050955"/>
                    <a:pt x="9033494" y="5038203"/>
                  </a:cubicBezTo>
                  <a:lnTo>
                    <a:pt x="9040305" y="5028649"/>
                  </a:lnTo>
                  <a:lnTo>
                    <a:pt x="9046568" y="5019379"/>
                  </a:lnTo>
                  <a:cubicBezTo>
                    <a:pt x="9050743" y="5013261"/>
                    <a:pt x="9054819" y="5007050"/>
                    <a:pt x="9058846" y="5000743"/>
                  </a:cubicBezTo>
                  <a:cubicBezTo>
                    <a:pt x="9075002" y="4975615"/>
                    <a:pt x="9090212" y="4949403"/>
                    <a:pt x="9104529" y="4922203"/>
                  </a:cubicBezTo>
                  <a:cubicBezTo>
                    <a:pt x="9133211" y="4867850"/>
                    <a:pt x="9158313" y="4809545"/>
                    <a:pt x="9181081" y="4748792"/>
                  </a:cubicBezTo>
                  <a:cubicBezTo>
                    <a:pt x="9203748" y="4688276"/>
                    <a:pt x="9223383" y="4625876"/>
                    <a:pt x="9240731" y="4561970"/>
                  </a:cubicBezTo>
                  <a:cubicBezTo>
                    <a:pt x="9249481" y="4530064"/>
                    <a:pt x="9257682" y="4497782"/>
                    <a:pt x="9265388" y="4465171"/>
                  </a:cubicBezTo>
                  <a:cubicBezTo>
                    <a:pt x="9269215" y="4448842"/>
                    <a:pt x="9272943" y="4432465"/>
                    <a:pt x="9276571" y="4416041"/>
                  </a:cubicBezTo>
                  <a:lnTo>
                    <a:pt x="9281841" y="4391477"/>
                  </a:lnTo>
                  <a:lnTo>
                    <a:pt x="9286513" y="4368936"/>
                  </a:lnTo>
                  <a:lnTo>
                    <a:pt x="9296754" y="4316136"/>
                  </a:lnTo>
                  <a:lnTo>
                    <a:pt x="9301029" y="4293172"/>
                  </a:lnTo>
                  <a:lnTo>
                    <a:pt x="9302818" y="4282679"/>
                  </a:lnTo>
                  <a:lnTo>
                    <a:pt x="9304658" y="4270914"/>
                  </a:lnTo>
                  <a:lnTo>
                    <a:pt x="9312810" y="4220043"/>
                  </a:lnTo>
                  <a:lnTo>
                    <a:pt x="9316887" y="4194584"/>
                  </a:lnTo>
                  <a:lnTo>
                    <a:pt x="9318923" y="4181878"/>
                  </a:lnTo>
                  <a:cubicBezTo>
                    <a:pt x="9319570" y="4177644"/>
                    <a:pt x="9319969" y="4173267"/>
                    <a:pt x="9320515" y="4168984"/>
                  </a:cubicBezTo>
                  <a:lnTo>
                    <a:pt x="9332445" y="4069079"/>
                  </a:lnTo>
                  <a:cubicBezTo>
                    <a:pt x="9333836" y="4056468"/>
                    <a:pt x="9334880" y="4040986"/>
                    <a:pt x="9336173" y="4022774"/>
                  </a:cubicBezTo>
                  <a:lnTo>
                    <a:pt x="9340199" y="3969269"/>
                  </a:lnTo>
                  <a:cubicBezTo>
                    <a:pt x="9345071" y="3903904"/>
                    <a:pt x="9347358" y="3837081"/>
                    <a:pt x="9347557" y="3770070"/>
                  </a:cubicBezTo>
                  <a:cubicBezTo>
                    <a:pt x="9347656" y="3736518"/>
                    <a:pt x="9347209" y="3702871"/>
                    <a:pt x="9346364" y="3669036"/>
                  </a:cubicBezTo>
                  <a:lnTo>
                    <a:pt x="9344921" y="3619341"/>
                  </a:lnTo>
                  <a:lnTo>
                    <a:pt x="9344524" y="3607624"/>
                  </a:lnTo>
                  <a:lnTo>
                    <a:pt x="9343728" y="3594872"/>
                  </a:lnTo>
                  <a:lnTo>
                    <a:pt x="9342188" y="3569366"/>
                  </a:lnTo>
                  <a:lnTo>
                    <a:pt x="9339056" y="3518354"/>
                  </a:lnTo>
                  <a:cubicBezTo>
                    <a:pt x="9337914" y="3501319"/>
                    <a:pt x="9335874" y="3484236"/>
                    <a:pt x="9334334" y="3467155"/>
                  </a:cubicBezTo>
                  <a:lnTo>
                    <a:pt x="9329363" y="3415908"/>
                  </a:lnTo>
                  <a:lnTo>
                    <a:pt x="9328319" y="3404755"/>
                  </a:lnTo>
                  <a:lnTo>
                    <a:pt x="9327177" y="3394214"/>
                  </a:lnTo>
                  <a:lnTo>
                    <a:pt x="9324293" y="3370872"/>
                  </a:lnTo>
                  <a:lnTo>
                    <a:pt x="9320763" y="3344427"/>
                  </a:lnTo>
                  <a:lnTo>
                    <a:pt x="9317184" y="3315343"/>
                  </a:lnTo>
                  <a:cubicBezTo>
                    <a:pt x="9315594" y="3300991"/>
                    <a:pt x="9313506" y="3286404"/>
                    <a:pt x="9311021" y="3270309"/>
                  </a:cubicBezTo>
                  <a:lnTo>
                    <a:pt x="9302719" y="3219815"/>
                  </a:lnTo>
                  <a:cubicBezTo>
                    <a:pt x="9299936" y="3203157"/>
                    <a:pt x="9297003" y="3186498"/>
                    <a:pt x="9293970" y="3169887"/>
                  </a:cubicBezTo>
                  <a:cubicBezTo>
                    <a:pt x="9281891" y="3103393"/>
                    <a:pt x="9267674" y="3037182"/>
                    <a:pt x="9252065" y="2971205"/>
                  </a:cubicBezTo>
                  <a:cubicBezTo>
                    <a:pt x="9244261" y="2938265"/>
                    <a:pt x="9235959" y="2905371"/>
                    <a:pt x="9227211" y="2872571"/>
                  </a:cubicBezTo>
                  <a:lnTo>
                    <a:pt x="9220699" y="2848524"/>
                  </a:lnTo>
                  <a:lnTo>
                    <a:pt x="9213740" y="2824289"/>
                  </a:lnTo>
                  <a:cubicBezTo>
                    <a:pt x="9209216" y="2808147"/>
                    <a:pt x="9204345" y="2791866"/>
                    <a:pt x="9199374" y="2775536"/>
                  </a:cubicBezTo>
                  <a:cubicBezTo>
                    <a:pt x="9159855" y="2645184"/>
                    <a:pt x="9114272" y="2516197"/>
                    <a:pt x="9061829" y="2389515"/>
                  </a:cubicBezTo>
                  <a:cubicBezTo>
                    <a:pt x="9035582" y="2326175"/>
                    <a:pt x="9008043" y="2263258"/>
                    <a:pt x="8978865" y="2200953"/>
                  </a:cubicBezTo>
                  <a:lnTo>
                    <a:pt x="8956694" y="2154317"/>
                  </a:lnTo>
                  <a:lnTo>
                    <a:pt x="8934176" y="2108012"/>
                  </a:lnTo>
                  <a:cubicBezTo>
                    <a:pt x="8918915" y="2077189"/>
                    <a:pt x="8903157" y="2046130"/>
                    <a:pt x="8887151" y="2015448"/>
                  </a:cubicBezTo>
                  <a:cubicBezTo>
                    <a:pt x="8854988" y="1953989"/>
                    <a:pt x="8822082" y="1892908"/>
                    <a:pt x="8787533" y="1832625"/>
                  </a:cubicBezTo>
                  <a:lnTo>
                    <a:pt x="8761485" y="1787496"/>
                  </a:lnTo>
                  <a:lnTo>
                    <a:pt x="8734791" y="1741991"/>
                  </a:lnTo>
                  <a:cubicBezTo>
                    <a:pt x="8717047" y="1711921"/>
                    <a:pt x="8699200" y="1682461"/>
                    <a:pt x="8680808" y="1652910"/>
                  </a:cubicBezTo>
                  <a:cubicBezTo>
                    <a:pt x="8644322" y="1593756"/>
                    <a:pt x="8606194" y="1535216"/>
                    <a:pt x="8567024" y="1477004"/>
                  </a:cubicBezTo>
                  <a:lnTo>
                    <a:pt x="8537446" y="1433428"/>
                  </a:lnTo>
                  <a:lnTo>
                    <a:pt x="8507423" y="1389994"/>
                  </a:lnTo>
                  <a:cubicBezTo>
                    <a:pt x="8487390" y="1361382"/>
                    <a:pt x="8467158" y="1332817"/>
                    <a:pt x="8446529" y="1304393"/>
                  </a:cubicBezTo>
                  <a:cubicBezTo>
                    <a:pt x="8405271" y="1247595"/>
                    <a:pt x="8362718" y="1191218"/>
                    <a:pt x="8319224" y="1135124"/>
                  </a:cubicBezTo>
                  <a:lnTo>
                    <a:pt x="8286366" y="1093148"/>
                  </a:lnTo>
                  <a:lnTo>
                    <a:pt x="8270161" y="1072538"/>
                  </a:lnTo>
                  <a:lnTo>
                    <a:pt x="8253856" y="1052254"/>
                  </a:lnTo>
                  <a:cubicBezTo>
                    <a:pt x="8231636" y="1024773"/>
                    <a:pt x="8209117" y="997479"/>
                    <a:pt x="8186352" y="970373"/>
                  </a:cubicBezTo>
                  <a:cubicBezTo>
                    <a:pt x="8140917" y="916020"/>
                    <a:pt x="8094240" y="862515"/>
                    <a:pt x="8046768" y="809527"/>
                  </a:cubicBezTo>
                  <a:lnTo>
                    <a:pt x="8010927" y="769951"/>
                  </a:lnTo>
                  <a:lnTo>
                    <a:pt x="7974788" y="730751"/>
                  </a:lnTo>
                  <a:cubicBezTo>
                    <a:pt x="7950382" y="704587"/>
                    <a:pt x="7925824" y="678563"/>
                    <a:pt x="7901070" y="652823"/>
                  </a:cubicBezTo>
                  <a:cubicBezTo>
                    <a:pt x="7851510" y="601387"/>
                    <a:pt x="7801404" y="550612"/>
                    <a:pt x="7750054" y="501106"/>
                  </a:cubicBezTo>
                  <a:cubicBezTo>
                    <a:pt x="7698902" y="451742"/>
                    <a:pt x="7645913" y="403036"/>
                    <a:pt x="7592277" y="355319"/>
                  </a:cubicBezTo>
                  <a:cubicBezTo>
                    <a:pt x="7484856" y="259884"/>
                    <a:pt x="7373308" y="168402"/>
                    <a:pt x="7257734" y="81062"/>
                  </a:cubicBezTo>
                  <a:close/>
                  <a:moveTo>
                    <a:pt x="1892109" y="0"/>
                  </a:moveTo>
                  <a:lnTo>
                    <a:pt x="2298402" y="0"/>
                  </a:lnTo>
                  <a:lnTo>
                    <a:pt x="2135542" y="121879"/>
                  </a:lnTo>
                  <a:cubicBezTo>
                    <a:pt x="2078998" y="166378"/>
                    <a:pt x="2023659" y="212143"/>
                    <a:pt x="1969576" y="259084"/>
                  </a:cubicBezTo>
                  <a:cubicBezTo>
                    <a:pt x="1861309" y="352918"/>
                    <a:pt x="1758064" y="451412"/>
                    <a:pt x="1659938" y="553953"/>
                  </a:cubicBezTo>
                  <a:cubicBezTo>
                    <a:pt x="1266987" y="964444"/>
                    <a:pt x="953820" y="1435593"/>
                    <a:pt x="729383" y="1940578"/>
                  </a:cubicBezTo>
                  <a:cubicBezTo>
                    <a:pt x="673260" y="2066459"/>
                    <a:pt x="622855" y="2195070"/>
                    <a:pt x="578465" y="2324905"/>
                  </a:cubicBezTo>
                  <a:cubicBezTo>
                    <a:pt x="534125" y="2454785"/>
                    <a:pt x="496147" y="2586314"/>
                    <a:pt x="465080" y="2718973"/>
                  </a:cubicBezTo>
                  <a:cubicBezTo>
                    <a:pt x="449769" y="2785089"/>
                    <a:pt x="435850" y="2852289"/>
                    <a:pt x="423820" y="2919535"/>
                  </a:cubicBezTo>
                  <a:cubicBezTo>
                    <a:pt x="411840" y="2986829"/>
                    <a:pt x="401054" y="3054358"/>
                    <a:pt x="392355" y="3122169"/>
                  </a:cubicBezTo>
                  <a:cubicBezTo>
                    <a:pt x="374509" y="3257744"/>
                    <a:pt x="363424" y="3393978"/>
                    <a:pt x="358801" y="3531013"/>
                  </a:cubicBezTo>
                  <a:cubicBezTo>
                    <a:pt x="349009" y="3804941"/>
                    <a:pt x="366357" y="4079668"/>
                    <a:pt x="410350" y="4352324"/>
                  </a:cubicBezTo>
                  <a:cubicBezTo>
                    <a:pt x="421286" y="4420230"/>
                    <a:pt x="434209" y="4487758"/>
                    <a:pt x="449022" y="4555147"/>
                  </a:cubicBezTo>
                  <a:cubicBezTo>
                    <a:pt x="463737" y="4622534"/>
                    <a:pt x="480389" y="4689686"/>
                    <a:pt x="498882" y="4756463"/>
                  </a:cubicBezTo>
                  <a:cubicBezTo>
                    <a:pt x="517373" y="4823239"/>
                    <a:pt x="537704" y="4889733"/>
                    <a:pt x="559775" y="4955755"/>
                  </a:cubicBezTo>
                  <a:cubicBezTo>
                    <a:pt x="581946" y="5021873"/>
                    <a:pt x="605358" y="5087473"/>
                    <a:pt x="631406" y="5152084"/>
                  </a:cubicBezTo>
                  <a:cubicBezTo>
                    <a:pt x="734055" y="5411706"/>
                    <a:pt x="865188" y="5662668"/>
                    <a:pt x="1023461" y="5898055"/>
                  </a:cubicBezTo>
                  <a:cubicBezTo>
                    <a:pt x="1181487" y="6133676"/>
                    <a:pt x="1367051" y="6353345"/>
                    <a:pt x="1575880" y="6551744"/>
                  </a:cubicBezTo>
                  <a:cubicBezTo>
                    <a:pt x="1680269" y="6651014"/>
                    <a:pt x="1790338" y="6745037"/>
                    <a:pt x="1905228" y="6833566"/>
                  </a:cubicBezTo>
                  <a:lnTo>
                    <a:pt x="1938629" y="6858000"/>
                  </a:lnTo>
                  <a:lnTo>
                    <a:pt x="1368607" y="6858000"/>
                  </a:lnTo>
                  <a:lnTo>
                    <a:pt x="1115251" y="6594103"/>
                  </a:lnTo>
                  <a:cubicBezTo>
                    <a:pt x="418530" y="5794890"/>
                    <a:pt x="0" y="4770280"/>
                    <a:pt x="0" y="3653129"/>
                  </a:cubicBezTo>
                  <a:cubicBezTo>
                    <a:pt x="0" y="2216793"/>
                    <a:pt x="691856" y="933432"/>
                    <a:pt x="1777294" y="854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solidFill>
                  <a:schemeClr val="lt1"/>
                </a:solidFill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17151F-F12F-457F-AAD9-E712DAEF5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1787" y="1741337"/>
            <a:ext cx="5448730" cy="238791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3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4. Аккультурация как уравновешивание ценностей («Позитивная психотерапия» Н. Пезешкиана).</a:t>
            </a:r>
            <a:br>
              <a:rPr lang="en-US" sz="33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en-US" sz="3300" kern="120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AFC8642-9B7B-4BB7-9948-F6A280ECE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71161" y="4200522"/>
            <a:ext cx="5449982" cy="682079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endParaRPr lang="en-US" sz="2400" kern="120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7147D5D-F01F-4164-BD81-D10DC6F23E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142" y="2854"/>
            <a:ext cx="2783421" cy="2406445"/>
            <a:chOff x="-305" y="-4155"/>
            <a:chExt cx="2514948" cy="2174333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24C7412-3E2D-4708-8DC3-425A457A10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71483A6A-CB0B-4469-B09D-C9451F9B07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9A935E9D-EB55-46F3-BCCB-9CB918E870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EDC5655-C7D7-4936-91EA-E188A96DC6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id="{6D0E248E-80AB-4B35-BA8D-F940FCB443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9417253" y="4456669"/>
            <a:ext cx="2783421" cy="2406445"/>
            <a:chOff x="-305" y="-4155"/>
            <a:chExt cx="2514948" cy="2174333"/>
          </a:xfrm>
        </p:grpSpPr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F9E91B0A-66E8-4298-BAC6-004DBE4919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0A629C66-36BD-487E-B1CD-ED026D7789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A6BC2D2C-3D7D-4224-81BC-22C094C9FB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53BDF903-22C5-4312-8776-C2ABC3EDC0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5317104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4338" name="Picture 2" descr="Изображение выглядит как текст, человек, костюм&#10;&#10;Автоматически созданное описание">
            <a:extLst>
              <a:ext uri="{FF2B5EF4-FFF2-40B4-BE49-F238E27FC236}">
                <a16:creationId xmlns:a16="http://schemas.microsoft.com/office/drawing/2014/main" id="{0A769C77-4C8C-46E8-BBE3-5EF65880F52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8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76624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25225E04-314F-4DC1-974A-C26BD9202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59447" y="643466"/>
            <a:ext cx="8473105" cy="5571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4013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343</Words>
  <Application>Microsoft Office PowerPoint</Application>
  <PresentationFormat>Широкоэкранный</PresentationFormat>
  <Paragraphs>51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Тема Office</vt:lpstr>
      <vt:lpstr>Ценности как ядро культуры</vt:lpstr>
      <vt:lpstr>План лекции</vt:lpstr>
      <vt:lpstr>1. Понятие ценностей, ценностных ориентаций. Ценности как ядро культуры.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Теория ценностей Ш.Шварца</vt:lpstr>
      <vt:lpstr>2. Ценности и идеология (мировоззрение). Коллективистическая и индивидуалистическая идеология (мировоззрение). </vt:lpstr>
      <vt:lpstr>Презентация PowerPoint</vt:lpstr>
      <vt:lpstr>Презентация PowerPoint</vt:lpstr>
      <vt:lpstr>Презентация PowerPoint</vt:lpstr>
      <vt:lpstr>Исследования  психологии русского человека 19 века</vt:lpstr>
      <vt:lpstr>Исследования  психологии русского человека 19 века</vt:lpstr>
      <vt:lpstr>Психология русского человека в работах философов 19 века</vt:lpstr>
      <vt:lpstr>Психология русского человека в работах философов 19 века</vt:lpstr>
      <vt:lpstr>Психология русского человека в работах философов 19 века</vt:lpstr>
      <vt:lpstr>Психология русского человека в работах философов 19 века</vt:lpstr>
      <vt:lpstr>3. Постмодернизм и динамика ценностей. Концепция Р. Инглхарта. </vt:lpstr>
      <vt:lpstr>Ценности Р. Инглхарт</vt:lpstr>
      <vt:lpstr>Презентация PowerPoint</vt:lpstr>
      <vt:lpstr>Презентация PowerPoint</vt:lpstr>
      <vt:lpstr>Презентация PowerPoint</vt:lpstr>
      <vt:lpstr>Презентация PowerPoint</vt:lpstr>
      <vt:lpstr>4. Аккультурация как уравновешивание ценностей («Позитивная психотерапия» Н. Пезешкиана).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Ценности как ядро культуры</dc:title>
  <dc:creator>Михаил Тихомиров</dc:creator>
  <cp:lastModifiedBy>Михаил Тихомиров</cp:lastModifiedBy>
  <cp:revision>2</cp:revision>
  <dcterms:created xsi:type="dcterms:W3CDTF">2020-12-16T03:54:16Z</dcterms:created>
  <dcterms:modified xsi:type="dcterms:W3CDTF">2020-12-16T04:33:49Z</dcterms:modified>
</cp:coreProperties>
</file>