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83" r:id="rId5"/>
    <p:sldId id="286" r:id="rId6"/>
    <p:sldId id="260" r:id="rId7"/>
    <p:sldId id="301" r:id="rId8"/>
    <p:sldId id="304" r:id="rId9"/>
    <p:sldId id="289" r:id="rId10"/>
    <p:sldId id="290" r:id="rId11"/>
    <p:sldId id="288" r:id="rId12"/>
    <p:sldId id="291" r:id="rId13"/>
    <p:sldId id="297" r:id="rId14"/>
    <p:sldId id="299" r:id="rId15"/>
    <p:sldId id="300" r:id="rId16"/>
    <p:sldId id="264" r:id="rId17"/>
    <p:sldId id="262" r:id="rId18"/>
    <p:sldId id="263" r:id="rId19"/>
    <p:sldId id="284" r:id="rId20"/>
    <p:sldId id="292" r:id="rId21"/>
    <p:sldId id="293" r:id="rId22"/>
    <p:sldId id="294" r:id="rId23"/>
    <p:sldId id="285" r:id="rId24"/>
    <p:sldId id="295" r:id="rId25"/>
    <p:sldId id="266" r:id="rId26"/>
    <p:sldId id="296" r:id="rId27"/>
    <p:sldId id="298" r:id="rId28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ихаил Тихомиров" initials="МТ" lastIdx="1" clrIdx="0">
    <p:extLst>
      <p:ext uri="{19B8F6BF-5375-455C-9EA6-DF929625EA0E}">
        <p15:presenceInfo xmlns:p15="http://schemas.microsoft.com/office/powerpoint/2012/main" userId="8fdf56a215c4e5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85794" autoAdjust="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7105C3-5E98-4B42-B119-2FB5440E2D41}" type="datetime1">
              <a:rPr lang="ru-RU" smtClean="0"/>
              <a:t>29.01.2021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D10010-827D-4F0A-AB0A-92FA8B783D5A}" type="datetime1">
              <a:rPr lang="ru-RU" noProof="0" smtClean="0"/>
              <a:t>29.01.2021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FDDBACE-0F8F-43FD-98F0-DEE13552DADA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6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853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7440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306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133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090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65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3929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25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470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20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688018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21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8705482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22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57995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ое введение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: Фигура 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>
              <a:solidFill>
                <a:schemeClr val="tx1"/>
              </a:solidFill>
            </a:endParaRP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32001" y="3674372"/>
            <a:ext cx="4444800" cy="2728844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3" name="Рисунок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rtlCol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</a:t>
            </a:r>
            <a:br>
              <a:rPr lang="ru-RU" noProof="0"/>
            </a:br>
            <a:r>
              <a:rPr lang="ru-RU" noProof="0"/>
              <a:t>свое фото</a:t>
            </a:r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5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5 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Полилиния: Фигура 274">
            <a:extLst>
              <a:ext uri="{FF2B5EF4-FFF2-40B4-BE49-F238E27FC236}">
                <a16:creationId xmlns:a16="http://schemas.microsoft.com/office/drawing/2014/main" id="{E6216BAC-737B-4CFF-A3A4-12445DC197D8}"/>
              </a:ext>
            </a:extLst>
          </p:cNvPr>
          <p:cNvSpPr/>
          <p:nvPr userDrawn="1"/>
        </p:nvSpPr>
        <p:spPr>
          <a:xfrm rot="10800000">
            <a:off x="0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76" name="Полилиния: Фигура 275">
            <a:extLst>
              <a:ext uri="{FF2B5EF4-FFF2-40B4-BE49-F238E27FC236}">
                <a16:creationId xmlns:a16="http://schemas.microsoft.com/office/drawing/2014/main" id="{ED70CBBF-B472-413B-ADB8-D7D74EF2BDD3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43" name="Полилиния: Фигура 142">
            <a:extLst>
              <a:ext uri="{FF2B5EF4-FFF2-40B4-BE49-F238E27FC236}">
                <a16:creationId xmlns:a16="http://schemas.microsoft.com/office/drawing/2014/main" id="{5F22E849-5233-48D2-959E-8C16EA1928B5}"/>
              </a:ext>
            </a:extLst>
          </p:cNvPr>
          <p:cNvSpPr>
            <a:spLocks noChangeAspect="1"/>
          </p:cNvSpPr>
          <p:nvPr/>
        </p:nvSpPr>
        <p:spPr>
          <a:xfrm>
            <a:off x="1204282" y="2415051"/>
            <a:ext cx="1260000" cy="124337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63" name="Полилиния: Фигура 162">
            <a:extLst>
              <a:ext uri="{FF2B5EF4-FFF2-40B4-BE49-F238E27FC236}">
                <a16:creationId xmlns:a16="http://schemas.microsoft.com/office/drawing/2014/main" id="{982928D4-D4D3-496B-8019-E859892D985D}"/>
              </a:ext>
            </a:extLst>
          </p:cNvPr>
          <p:cNvSpPr>
            <a:spLocks noChangeAspect="1"/>
          </p:cNvSpPr>
          <p:nvPr/>
        </p:nvSpPr>
        <p:spPr>
          <a:xfrm>
            <a:off x="3335141" y="2407561"/>
            <a:ext cx="1260000" cy="1258358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87" name="Полилиния: Фигура 186">
            <a:extLst>
              <a:ext uri="{FF2B5EF4-FFF2-40B4-BE49-F238E27FC236}">
                <a16:creationId xmlns:a16="http://schemas.microsoft.com/office/drawing/2014/main" id="{54B5EC56-E438-4AF0-963D-B6446D73ADF0}"/>
              </a:ext>
            </a:extLst>
          </p:cNvPr>
          <p:cNvSpPr>
            <a:spLocks noChangeAspect="1"/>
          </p:cNvSpPr>
          <p:nvPr/>
        </p:nvSpPr>
        <p:spPr>
          <a:xfrm>
            <a:off x="5466000" y="2396622"/>
            <a:ext cx="1260000" cy="128023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42" name="Полилиния: Фигура 241">
            <a:extLst>
              <a:ext uri="{FF2B5EF4-FFF2-40B4-BE49-F238E27FC236}">
                <a16:creationId xmlns:a16="http://schemas.microsoft.com/office/drawing/2014/main" id="{712A5906-978E-4B99-8932-80E90ED71489}"/>
              </a:ext>
            </a:extLst>
          </p:cNvPr>
          <p:cNvSpPr>
            <a:spLocks noChangeAspect="1"/>
          </p:cNvSpPr>
          <p:nvPr/>
        </p:nvSpPr>
        <p:spPr>
          <a:xfrm>
            <a:off x="7596859" y="2405818"/>
            <a:ext cx="1260000" cy="1261844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74" name="Полилиния: фигура 273">
            <a:extLst>
              <a:ext uri="{FF2B5EF4-FFF2-40B4-BE49-F238E27FC236}">
                <a16:creationId xmlns:a16="http://schemas.microsoft.com/office/drawing/2014/main" id="{7819D08A-7F81-4EEC-970C-E8ECE319DA2A}"/>
              </a:ext>
            </a:extLst>
          </p:cNvPr>
          <p:cNvSpPr>
            <a:spLocks noChangeAspect="1"/>
          </p:cNvSpPr>
          <p:nvPr/>
        </p:nvSpPr>
        <p:spPr>
          <a:xfrm>
            <a:off x="9727717" y="2392224"/>
            <a:ext cx="1260000" cy="1289033"/>
          </a:xfrm>
          <a:custGeom>
            <a:avLst/>
            <a:gdLst>
              <a:gd name="connsiteX0" fmla="*/ 2554038 w 2731203"/>
              <a:gd name="connsiteY0" fmla="*/ 843497 h 2794134"/>
              <a:gd name="connsiteX1" fmla="*/ 2554990 w 2731203"/>
              <a:gd name="connsiteY1" fmla="*/ 843497 h 2794134"/>
              <a:gd name="connsiteX2" fmla="*/ 2574040 w 2731203"/>
              <a:gd name="connsiteY2" fmla="*/ 889217 h 2794134"/>
              <a:gd name="connsiteX3" fmla="*/ 2554038 w 2731203"/>
              <a:gd name="connsiteY3" fmla="*/ 843497 h 2794134"/>
              <a:gd name="connsiteX4" fmla="*/ 2630238 w 2731203"/>
              <a:gd name="connsiteY4" fmla="*/ 810160 h 2794134"/>
              <a:gd name="connsiteX5" fmla="*/ 2631190 w 2731203"/>
              <a:gd name="connsiteY5" fmla="*/ 810160 h 2794134"/>
              <a:gd name="connsiteX6" fmla="*/ 2651193 w 2731203"/>
              <a:gd name="connsiteY6" fmla="*/ 858737 h 2794134"/>
              <a:gd name="connsiteX7" fmla="*/ 2630238 w 2731203"/>
              <a:gd name="connsiteY7" fmla="*/ 810160 h 2794134"/>
              <a:gd name="connsiteX8" fmla="*/ 2475759 w 2731203"/>
              <a:gd name="connsiteY8" fmla="*/ 697568 h 2794134"/>
              <a:gd name="connsiteX9" fmla="*/ 2489267 w 2731203"/>
              <a:gd name="connsiteY9" fmla="*/ 717767 h 2794134"/>
              <a:gd name="connsiteX10" fmla="*/ 2488315 w 2731203"/>
              <a:gd name="connsiteY10" fmla="*/ 717767 h 2794134"/>
              <a:gd name="connsiteX11" fmla="*/ 2444909 w 2731203"/>
              <a:gd name="connsiteY11" fmla="*/ 651438 h 2794134"/>
              <a:gd name="connsiteX12" fmla="*/ 2454977 w 2731203"/>
              <a:gd name="connsiteY12" fmla="*/ 665379 h 2794134"/>
              <a:gd name="connsiteX13" fmla="*/ 2466407 w 2731203"/>
              <a:gd name="connsiteY13" fmla="*/ 682524 h 2794134"/>
              <a:gd name="connsiteX14" fmla="*/ 2475759 w 2731203"/>
              <a:gd name="connsiteY14" fmla="*/ 697568 h 2794134"/>
              <a:gd name="connsiteX15" fmla="*/ 382337 w 2731203"/>
              <a:gd name="connsiteY15" fmla="*/ 565367 h 2794134"/>
              <a:gd name="connsiteX16" fmla="*/ 363287 w 2731203"/>
              <a:gd name="connsiteY16" fmla="*/ 599657 h 2794134"/>
              <a:gd name="connsiteX17" fmla="*/ 345190 w 2731203"/>
              <a:gd name="connsiteY17" fmla="*/ 635852 h 2794134"/>
              <a:gd name="connsiteX18" fmla="*/ 336617 w 2731203"/>
              <a:gd name="connsiteY18" fmla="*/ 653949 h 2794134"/>
              <a:gd name="connsiteX19" fmla="*/ 328045 w 2731203"/>
              <a:gd name="connsiteY19" fmla="*/ 672047 h 2794134"/>
              <a:gd name="connsiteX20" fmla="*/ 311852 w 2731203"/>
              <a:gd name="connsiteY20" fmla="*/ 709194 h 2794134"/>
              <a:gd name="connsiteX21" fmla="*/ 134687 w 2731203"/>
              <a:gd name="connsiteY21" fmla="*/ 1227354 h 2794134"/>
              <a:gd name="connsiteX22" fmla="*/ 132782 w 2731203"/>
              <a:gd name="connsiteY22" fmla="*/ 1502627 h 2794134"/>
              <a:gd name="connsiteX23" fmla="*/ 189932 w 2731203"/>
              <a:gd name="connsiteY23" fmla="*/ 1772184 h 2794134"/>
              <a:gd name="connsiteX24" fmla="*/ 469015 w 2731203"/>
              <a:gd name="connsiteY24" fmla="*/ 2242719 h 2794134"/>
              <a:gd name="connsiteX25" fmla="*/ 919547 w 2731203"/>
              <a:gd name="connsiteY25" fmla="*/ 2553234 h 2794134"/>
              <a:gd name="connsiteX26" fmla="*/ 1458663 w 2731203"/>
              <a:gd name="connsiteY26" fmla="*/ 2645627 h 2794134"/>
              <a:gd name="connsiteX27" fmla="*/ 1987300 w 2731203"/>
              <a:gd name="connsiteY27" fmla="*/ 2503704 h 2794134"/>
              <a:gd name="connsiteX28" fmla="*/ 2407353 w 2731203"/>
              <a:gd name="connsiteY28" fmla="*/ 2153184 h 2794134"/>
              <a:gd name="connsiteX29" fmla="*/ 2642620 w 2731203"/>
              <a:gd name="connsiteY29" fmla="*/ 1658837 h 2794134"/>
              <a:gd name="connsiteX30" fmla="*/ 2679767 w 2731203"/>
              <a:gd name="connsiteY30" fmla="*/ 1776947 h 2794134"/>
              <a:gd name="connsiteX31" fmla="*/ 2382588 w 2731203"/>
              <a:gd name="connsiteY31" fmla="*/ 2277962 h 2794134"/>
              <a:gd name="connsiteX32" fmla="*/ 1903480 w 2731203"/>
              <a:gd name="connsiteY32" fmla="*/ 2604669 h 2794134"/>
              <a:gd name="connsiteX33" fmla="*/ 1332932 w 2731203"/>
              <a:gd name="connsiteY33" fmla="*/ 2697062 h 2794134"/>
              <a:gd name="connsiteX34" fmla="*/ 779530 w 2731203"/>
              <a:gd name="connsiteY34" fmla="*/ 2538947 h 2794134"/>
              <a:gd name="connsiteX35" fmla="*/ 347095 w 2731203"/>
              <a:gd name="connsiteY35" fmla="*/ 2162709 h 2794134"/>
              <a:gd name="connsiteX36" fmla="*/ 116590 w 2731203"/>
              <a:gd name="connsiteY36" fmla="*/ 1640739 h 2794134"/>
              <a:gd name="connsiteX37" fmla="*/ 129925 w 2731203"/>
              <a:gd name="connsiteY37" fmla="*/ 1072097 h 2794134"/>
              <a:gd name="connsiteX38" fmla="*/ 228032 w 2731203"/>
              <a:gd name="connsiteY38" fmla="*/ 804444 h 2794134"/>
              <a:gd name="connsiteX39" fmla="*/ 382337 w 2731203"/>
              <a:gd name="connsiteY39" fmla="*/ 565367 h 2794134"/>
              <a:gd name="connsiteX40" fmla="*/ 2429260 w 2731203"/>
              <a:gd name="connsiteY40" fmla="*/ 494882 h 2794134"/>
              <a:gd name="connsiteX41" fmla="*/ 2434975 w 2731203"/>
              <a:gd name="connsiteY41" fmla="*/ 497739 h 2794134"/>
              <a:gd name="connsiteX42" fmla="*/ 2441642 w 2731203"/>
              <a:gd name="connsiteY42" fmla="*/ 501549 h 2794134"/>
              <a:gd name="connsiteX43" fmla="*/ 2468312 w 2731203"/>
              <a:gd name="connsiteY43" fmla="*/ 534887 h 2794134"/>
              <a:gd name="connsiteX44" fmla="*/ 2494030 w 2731203"/>
              <a:gd name="connsiteY44" fmla="*/ 569177 h 2794134"/>
              <a:gd name="connsiteX45" fmla="*/ 2526415 w 2731203"/>
              <a:gd name="connsiteY45" fmla="*/ 616802 h 2794134"/>
              <a:gd name="connsiteX46" fmla="*/ 2564515 w 2731203"/>
              <a:gd name="connsiteY46" fmla="*/ 678714 h 2794134"/>
              <a:gd name="connsiteX47" fmla="*/ 2582612 w 2731203"/>
              <a:gd name="connsiteY47" fmla="*/ 711099 h 2794134"/>
              <a:gd name="connsiteX48" fmla="*/ 2591185 w 2731203"/>
              <a:gd name="connsiteY48" fmla="*/ 727292 h 2794134"/>
              <a:gd name="connsiteX49" fmla="*/ 2598805 w 2731203"/>
              <a:gd name="connsiteY49" fmla="*/ 743484 h 2794134"/>
              <a:gd name="connsiteX50" fmla="*/ 2596900 w 2731203"/>
              <a:gd name="connsiteY50" fmla="*/ 742532 h 2794134"/>
              <a:gd name="connsiteX51" fmla="*/ 2578802 w 2731203"/>
              <a:gd name="connsiteY51" fmla="*/ 709194 h 2794134"/>
              <a:gd name="connsiteX52" fmla="*/ 2559752 w 2731203"/>
              <a:gd name="connsiteY52" fmla="*/ 675857 h 2794134"/>
              <a:gd name="connsiteX53" fmla="*/ 2518795 w 2731203"/>
              <a:gd name="connsiteY53" fmla="*/ 611087 h 2794134"/>
              <a:gd name="connsiteX54" fmla="*/ 2486410 w 2731203"/>
              <a:gd name="connsiteY54" fmla="*/ 566319 h 2794134"/>
              <a:gd name="connsiteX55" fmla="*/ 2458787 w 2731203"/>
              <a:gd name="connsiteY55" fmla="*/ 530124 h 2794134"/>
              <a:gd name="connsiteX56" fmla="*/ 2444500 w 2731203"/>
              <a:gd name="connsiteY56" fmla="*/ 512027 h 2794134"/>
              <a:gd name="connsiteX57" fmla="*/ 2280670 w 2731203"/>
              <a:gd name="connsiteY57" fmla="*/ 458687 h 2794134"/>
              <a:gd name="connsiteX58" fmla="*/ 2296862 w 2731203"/>
              <a:gd name="connsiteY58" fmla="*/ 465354 h 2794134"/>
              <a:gd name="connsiteX59" fmla="*/ 2400566 w 2731203"/>
              <a:gd name="connsiteY59" fmla="*/ 585131 h 2794134"/>
              <a:gd name="connsiteX60" fmla="*/ 2444909 w 2731203"/>
              <a:gd name="connsiteY60" fmla="*/ 651438 h 2794134"/>
              <a:gd name="connsiteX61" fmla="*/ 2442595 w 2731203"/>
              <a:gd name="connsiteY61" fmla="*/ 648234 h 2794134"/>
              <a:gd name="connsiteX62" fmla="*/ 2418782 w 2731203"/>
              <a:gd name="connsiteY62" fmla="*/ 613944 h 2794134"/>
              <a:gd name="connsiteX63" fmla="*/ 2393065 w 2731203"/>
              <a:gd name="connsiteY63" fmla="*/ 581559 h 2794134"/>
              <a:gd name="connsiteX64" fmla="*/ 2379730 w 2731203"/>
              <a:gd name="connsiteY64" fmla="*/ 565367 h 2794134"/>
              <a:gd name="connsiteX65" fmla="*/ 2366395 w 2731203"/>
              <a:gd name="connsiteY65" fmla="*/ 549174 h 2794134"/>
              <a:gd name="connsiteX66" fmla="*/ 2338772 w 2731203"/>
              <a:gd name="connsiteY66" fmla="*/ 517742 h 2794134"/>
              <a:gd name="connsiteX67" fmla="*/ 2280670 w 2731203"/>
              <a:gd name="connsiteY67" fmla="*/ 458687 h 2794134"/>
              <a:gd name="connsiteX68" fmla="*/ 1399608 w 2731203"/>
              <a:gd name="connsiteY68" fmla="*/ 153887 h 2794134"/>
              <a:gd name="connsiteX69" fmla="*/ 2618808 w 2731203"/>
              <a:gd name="connsiteY69" fmla="*/ 1373087 h 2794134"/>
              <a:gd name="connsiteX70" fmla="*/ 2612513 w 2731203"/>
              <a:gd name="connsiteY70" fmla="*/ 1497743 h 2794134"/>
              <a:gd name="connsiteX71" fmla="*/ 2595954 w 2731203"/>
              <a:gd name="connsiteY71" fmla="*/ 1606243 h 2794134"/>
              <a:gd name="connsiteX72" fmla="*/ 2598805 w 2731203"/>
              <a:gd name="connsiteY72" fmla="*/ 1612164 h 2794134"/>
              <a:gd name="connsiteX73" fmla="*/ 2620713 w 2731203"/>
              <a:gd name="connsiteY73" fmla="*/ 1667409 h 2794134"/>
              <a:gd name="connsiteX74" fmla="*/ 2408305 w 2731203"/>
              <a:gd name="connsiteY74" fmla="*/ 2112227 h 2794134"/>
              <a:gd name="connsiteX75" fmla="*/ 2041592 w 2731203"/>
              <a:gd name="connsiteY75" fmla="*/ 2439887 h 2794134"/>
              <a:gd name="connsiteX76" fmla="*/ 1578677 w 2731203"/>
              <a:gd name="connsiteY76" fmla="*/ 2599907 h 2794134"/>
              <a:gd name="connsiteX77" fmla="*/ 1091950 w 2731203"/>
              <a:gd name="connsiteY77" fmla="*/ 2569427 h 2794134"/>
              <a:gd name="connsiteX78" fmla="*/ 656657 w 2731203"/>
              <a:gd name="connsiteY78" fmla="*/ 2353209 h 2794134"/>
              <a:gd name="connsiteX79" fmla="*/ 339475 w 2731203"/>
              <a:gd name="connsiteY79" fmla="*/ 1987449 h 2794134"/>
              <a:gd name="connsiteX80" fmla="*/ 188980 w 2731203"/>
              <a:gd name="connsiteY80" fmla="*/ 1529297 h 2794134"/>
              <a:gd name="connsiteX81" fmla="*/ 186849 w 2731203"/>
              <a:gd name="connsiteY81" fmla="*/ 1498705 h 2794134"/>
              <a:gd name="connsiteX82" fmla="*/ 186703 w 2731203"/>
              <a:gd name="connsiteY82" fmla="*/ 1497743 h 2794134"/>
              <a:gd name="connsiteX83" fmla="*/ 186492 w 2731203"/>
              <a:gd name="connsiteY83" fmla="*/ 1493576 h 2794134"/>
              <a:gd name="connsiteX84" fmla="*/ 180586 w 2731203"/>
              <a:gd name="connsiteY84" fmla="*/ 1408776 h 2794134"/>
              <a:gd name="connsiteX85" fmla="*/ 181167 w 2731203"/>
              <a:gd name="connsiteY85" fmla="*/ 1388115 h 2794134"/>
              <a:gd name="connsiteX86" fmla="*/ 180408 w 2731203"/>
              <a:gd name="connsiteY86" fmla="*/ 1373087 h 2794134"/>
              <a:gd name="connsiteX87" fmla="*/ 183073 w 2731203"/>
              <a:gd name="connsiteY87" fmla="*/ 1320311 h 2794134"/>
              <a:gd name="connsiteX88" fmla="*/ 183979 w 2731203"/>
              <a:gd name="connsiteY88" fmla="*/ 1288077 h 2794134"/>
              <a:gd name="connsiteX89" fmla="*/ 185178 w 2731203"/>
              <a:gd name="connsiteY89" fmla="*/ 1278633 h 2794134"/>
              <a:gd name="connsiteX90" fmla="*/ 186703 w 2731203"/>
              <a:gd name="connsiteY90" fmla="*/ 1248431 h 2794134"/>
              <a:gd name="connsiteX91" fmla="*/ 1399608 w 2731203"/>
              <a:gd name="connsiteY91" fmla="*/ 153887 h 2794134"/>
              <a:gd name="connsiteX92" fmla="*/ 823345 w 2731203"/>
              <a:gd name="connsiteY92" fmla="*/ 112930 h 2794134"/>
              <a:gd name="connsiteX93" fmla="*/ 690948 w 2731203"/>
              <a:gd name="connsiteY93" fmla="*/ 207227 h 2794134"/>
              <a:gd name="connsiteX94" fmla="*/ 431868 w 2731203"/>
              <a:gd name="connsiteY94" fmla="*/ 411062 h 2794134"/>
              <a:gd name="connsiteX95" fmla="*/ 228985 w 2731203"/>
              <a:gd name="connsiteY95" fmla="*/ 670142 h 2794134"/>
              <a:gd name="connsiteX96" fmla="*/ 93730 w 2731203"/>
              <a:gd name="connsiteY96" fmla="*/ 971132 h 2794134"/>
              <a:gd name="connsiteX97" fmla="*/ 35628 w 2731203"/>
              <a:gd name="connsiteY97" fmla="*/ 1294982 h 2794134"/>
              <a:gd name="connsiteX98" fmla="*/ 55630 w 2731203"/>
              <a:gd name="connsiteY98" fmla="*/ 1623595 h 2794134"/>
              <a:gd name="connsiteX99" fmla="*/ 72775 w 2731203"/>
              <a:gd name="connsiteY99" fmla="*/ 1704557 h 2794134"/>
              <a:gd name="connsiteX100" fmla="*/ 83253 w 2731203"/>
              <a:gd name="connsiteY100" fmla="*/ 1744562 h 2794134"/>
              <a:gd name="connsiteX101" fmla="*/ 94683 w 2731203"/>
              <a:gd name="connsiteY101" fmla="*/ 1784567 h 2794134"/>
              <a:gd name="connsiteX102" fmla="*/ 153738 w 2731203"/>
              <a:gd name="connsiteY102" fmla="*/ 1938872 h 2794134"/>
              <a:gd name="connsiteX103" fmla="*/ 230890 w 2731203"/>
              <a:gd name="connsiteY103" fmla="*/ 2084605 h 2794134"/>
              <a:gd name="connsiteX104" fmla="*/ 325188 w 2731203"/>
              <a:gd name="connsiteY104" fmla="*/ 2219860 h 2794134"/>
              <a:gd name="connsiteX105" fmla="*/ 434725 w 2731203"/>
              <a:gd name="connsiteY105" fmla="*/ 2343685 h 2794134"/>
              <a:gd name="connsiteX106" fmla="*/ 558550 w 2731203"/>
              <a:gd name="connsiteY106" fmla="*/ 2452270 h 2794134"/>
              <a:gd name="connsiteX107" fmla="*/ 693805 w 2731203"/>
              <a:gd name="connsiteY107" fmla="*/ 2546567 h 2794134"/>
              <a:gd name="connsiteX108" fmla="*/ 730000 w 2731203"/>
              <a:gd name="connsiteY108" fmla="*/ 2567522 h 2794134"/>
              <a:gd name="connsiteX109" fmla="*/ 748098 w 2731203"/>
              <a:gd name="connsiteY109" fmla="*/ 2578000 h 2794134"/>
              <a:gd name="connsiteX110" fmla="*/ 766195 w 2731203"/>
              <a:gd name="connsiteY110" fmla="*/ 2587525 h 2794134"/>
              <a:gd name="connsiteX111" fmla="*/ 803343 w 2731203"/>
              <a:gd name="connsiteY111" fmla="*/ 2606575 h 2794134"/>
              <a:gd name="connsiteX112" fmla="*/ 840490 w 2731203"/>
              <a:gd name="connsiteY112" fmla="*/ 2623720 h 2794134"/>
              <a:gd name="connsiteX113" fmla="*/ 994795 w 2731203"/>
              <a:gd name="connsiteY113" fmla="*/ 2682775 h 2794134"/>
              <a:gd name="connsiteX114" fmla="*/ 1155768 w 2731203"/>
              <a:gd name="connsiteY114" fmla="*/ 2721827 h 2794134"/>
              <a:gd name="connsiteX115" fmla="*/ 1808230 w 2731203"/>
              <a:gd name="connsiteY115" fmla="*/ 2681822 h 2794134"/>
              <a:gd name="connsiteX116" fmla="*/ 2108268 w 2731203"/>
              <a:gd name="connsiteY116" fmla="*/ 2545615 h 2794134"/>
              <a:gd name="connsiteX117" fmla="*/ 2367348 w 2731203"/>
              <a:gd name="connsiteY117" fmla="*/ 2341780 h 2794134"/>
              <a:gd name="connsiteX118" fmla="*/ 2570230 w 2731203"/>
              <a:gd name="connsiteY118" fmla="*/ 2082700 h 2794134"/>
              <a:gd name="connsiteX119" fmla="*/ 2705485 w 2731203"/>
              <a:gd name="connsiteY119" fmla="*/ 1781710 h 2794134"/>
              <a:gd name="connsiteX120" fmla="*/ 2731203 w 2731203"/>
              <a:gd name="connsiteY120" fmla="*/ 1908392 h 2794134"/>
              <a:gd name="connsiteX121" fmla="*/ 2695960 w 2731203"/>
              <a:gd name="connsiteY121" fmla="*/ 1988402 h 2794134"/>
              <a:gd name="connsiteX122" fmla="*/ 2675958 w 2731203"/>
              <a:gd name="connsiteY122" fmla="*/ 2027455 h 2794134"/>
              <a:gd name="connsiteX123" fmla="*/ 2655003 w 2731203"/>
              <a:gd name="connsiteY123" fmla="*/ 2065555 h 2794134"/>
              <a:gd name="connsiteX124" fmla="*/ 2610235 w 2731203"/>
              <a:gd name="connsiteY124" fmla="*/ 2139850 h 2794134"/>
              <a:gd name="connsiteX125" fmla="*/ 2586423 w 2731203"/>
              <a:gd name="connsiteY125" fmla="*/ 2176045 h 2794134"/>
              <a:gd name="connsiteX126" fmla="*/ 2560705 w 2731203"/>
              <a:gd name="connsiteY126" fmla="*/ 2211287 h 2794134"/>
              <a:gd name="connsiteX127" fmla="*/ 2322580 w 2731203"/>
              <a:gd name="connsiteY127" fmla="*/ 2464652 h 2794134"/>
              <a:gd name="connsiteX128" fmla="*/ 1702503 w 2731203"/>
              <a:gd name="connsiteY128" fmla="*/ 2764690 h 2794134"/>
              <a:gd name="connsiteX129" fmla="*/ 1358650 w 2731203"/>
              <a:gd name="connsiteY129" fmla="*/ 2793265 h 2794134"/>
              <a:gd name="connsiteX130" fmla="*/ 1186248 w 2731203"/>
              <a:gd name="connsiteY130" fmla="*/ 2777072 h 2794134"/>
              <a:gd name="connsiteX131" fmla="*/ 1143385 w 2731203"/>
              <a:gd name="connsiteY131" fmla="*/ 2769452 h 2794134"/>
              <a:gd name="connsiteX132" fmla="*/ 1101475 w 2731203"/>
              <a:gd name="connsiteY132" fmla="*/ 2760880 h 2794134"/>
              <a:gd name="connsiteX133" fmla="*/ 1017655 w 2731203"/>
              <a:gd name="connsiteY133" fmla="*/ 2738972 h 2794134"/>
              <a:gd name="connsiteX134" fmla="*/ 976698 w 2731203"/>
              <a:gd name="connsiteY134" fmla="*/ 2726590 h 2794134"/>
              <a:gd name="connsiteX135" fmla="*/ 935740 w 2731203"/>
              <a:gd name="connsiteY135" fmla="*/ 2712302 h 2794134"/>
              <a:gd name="connsiteX136" fmla="*/ 854778 w 2731203"/>
              <a:gd name="connsiteY136" fmla="*/ 2680870 h 2794134"/>
              <a:gd name="connsiteX137" fmla="*/ 815725 w 2731203"/>
              <a:gd name="connsiteY137" fmla="*/ 2662772 h 2794134"/>
              <a:gd name="connsiteX138" fmla="*/ 776673 w 2731203"/>
              <a:gd name="connsiteY138" fmla="*/ 2643722 h 2794134"/>
              <a:gd name="connsiteX139" fmla="*/ 700473 w 2731203"/>
              <a:gd name="connsiteY139" fmla="*/ 2602765 h 2794134"/>
              <a:gd name="connsiteX140" fmla="*/ 663325 w 2731203"/>
              <a:gd name="connsiteY140" fmla="*/ 2580857 h 2794134"/>
              <a:gd name="connsiteX141" fmla="*/ 627130 w 2731203"/>
              <a:gd name="connsiteY141" fmla="*/ 2557045 h 2794134"/>
              <a:gd name="connsiteX142" fmla="*/ 609033 w 2731203"/>
              <a:gd name="connsiteY142" fmla="*/ 2545615 h 2794134"/>
              <a:gd name="connsiteX143" fmla="*/ 591888 w 2731203"/>
              <a:gd name="connsiteY143" fmla="*/ 2533232 h 2794134"/>
              <a:gd name="connsiteX144" fmla="*/ 556645 w 2731203"/>
              <a:gd name="connsiteY144" fmla="*/ 2507515 h 2794134"/>
              <a:gd name="connsiteX145" fmla="*/ 426153 w 2731203"/>
              <a:gd name="connsiteY145" fmla="*/ 2395120 h 2794134"/>
              <a:gd name="connsiteX146" fmla="*/ 309948 w 2731203"/>
              <a:gd name="connsiteY146" fmla="*/ 2268437 h 2794134"/>
              <a:gd name="connsiteX147" fmla="*/ 210888 w 2731203"/>
              <a:gd name="connsiteY147" fmla="*/ 2128420 h 2794134"/>
              <a:gd name="connsiteX148" fmla="*/ 168025 w 2731203"/>
              <a:gd name="connsiteY148" fmla="*/ 2054125 h 2794134"/>
              <a:gd name="connsiteX149" fmla="*/ 148023 w 2731203"/>
              <a:gd name="connsiteY149" fmla="*/ 2016025 h 2794134"/>
              <a:gd name="connsiteX150" fmla="*/ 128973 w 2731203"/>
              <a:gd name="connsiteY150" fmla="*/ 1977925 h 2794134"/>
              <a:gd name="connsiteX151" fmla="*/ 111828 w 2731203"/>
              <a:gd name="connsiteY151" fmla="*/ 1938872 h 2794134"/>
              <a:gd name="connsiteX152" fmla="*/ 103255 w 2731203"/>
              <a:gd name="connsiteY152" fmla="*/ 1918870 h 2794134"/>
              <a:gd name="connsiteX153" fmla="*/ 95635 w 2731203"/>
              <a:gd name="connsiteY153" fmla="*/ 1898867 h 2794134"/>
              <a:gd name="connsiteX154" fmla="*/ 80395 w 2731203"/>
              <a:gd name="connsiteY154" fmla="*/ 1858862 h 2794134"/>
              <a:gd name="connsiteX155" fmla="*/ 67060 w 2731203"/>
              <a:gd name="connsiteY155" fmla="*/ 1817905 h 2794134"/>
              <a:gd name="connsiteX156" fmla="*/ 43248 w 2731203"/>
              <a:gd name="connsiteY156" fmla="*/ 1735990 h 2794134"/>
              <a:gd name="connsiteX157" fmla="*/ 33723 w 2731203"/>
              <a:gd name="connsiteY157" fmla="*/ 1694080 h 2794134"/>
              <a:gd name="connsiteX158" fmla="*/ 25150 w 2731203"/>
              <a:gd name="connsiteY158" fmla="*/ 1652170 h 2794134"/>
              <a:gd name="connsiteX159" fmla="*/ 3243 w 2731203"/>
              <a:gd name="connsiteY159" fmla="*/ 1482625 h 2794134"/>
              <a:gd name="connsiteX160" fmla="*/ 21340 w 2731203"/>
              <a:gd name="connsiteY160" fmla="*/ 1142582 h 2794134"/>
              <a:gd name="connsiteX161" fmla="*/ 28960 w 2731203"/>
              <a:gd name="connsiteY161" fmla="*/ 1100672 h 2794134"/>
              <a:gd name="connsiteX162" fmla="*/ 38485 w 2731203"/>
              <a:gd name="connsiteY162" fmla="*/ 1058762 h 2794134"/>
              <a:gd name="connsiteX163" fmla="*/ 48963 w 2731203"/>
              <a:gd name="connsiteY163" fmla="*/ 1017805 h 2794134"/>
              <a:gd name="connsiteX164" fmla="*/ 61345 w 2731203"/>
              <a:gd name="connsiteY164" fmla="*/ 976847 h 2794134"/>
              <a:gd name="connsiteX165" fmla="*/ 67060 w 2731203"/>
              <a:gd name="connsiteY165" fmla="*/ 956845 h 2794134"/>
              <a:gd name="connsiteX166" fmla="*/ 73728 w 2731203"/>
              <a:gd name="connsiteY166" fmla="*/ 935890 h 2794134"/>
              <a:gd name="connsiteX167" fmla="*/ 88015 w 2731203"/>
              <a:gd name="connsiteY167" fmla="*/ 895885 h 2794134"/>
              <a:gd name="connsiteX168" fmla="*/ 104208 w 2731203"/>
              <a:gd name="connsiteY168" fmla="*/ 855880 h 2794134"/>
              <a:gd name="connsiteX169" fmla="*/ 120400 w 2731203"/>
              <a:gd name="connsiteY169" fmla="*/ 816827 h 2794134"/>
              <a:gd name="connsiteX170" fmla="*/ 157548 w 2731203"/>
              <a:gd name="connsiteY170" fmla="*/ 740627 h 2794134"/>
              <a:gd name="connsiteX171" fmla="*/ 177550 w 2731203"/>
              <a:gd name="connsiteY171" fmla="*/ 703480 h 2794134"/>
              <a:gd name="connsiteX172" fmla="*/ 199458 w 2731203"/>
              <a:gd name="connsiteY172" fmla="*/ 666332 h 2794134"/>
              <a:gd name="connsiteX173" fmla="*/ 222318 w 2731203"/>
              <a:gd name="connsiteY173" fmla="*/ 630137 h 2794134"/>
              <a:gd name="connsiteX174" fmla="*/ 245178 w 2731203"/>
              <a:gd name="connsiteY174" fmla="*/ 594895 h 2794134"/>
              <a:gd name="connsiteX175" fmla="*/ 269943 w 2731203"/>
              <a:gd name="connsiteY175" fmla="*/ 560605 h 2794134"/>
              <a:gd name="connsiteX176" fmla="*/ 295660 w 2731203"/>
              <a:gd name="connsiteY176" fmla="*/ 526315 h 2794134"/>
              <a:gd name="connsiteX177" fmla="*/ 533785 w 2731203"/>
              <a:gd name="connsiteY177" fmla="*/ 287237 h 2794134"/>
              <a:gd name="connsiteX178" fmla="*/ 823345 w 2731203"/>
              <a:gd name="connsiteY178" fmla="*/ 112930 h 2794134"/>
              <a:gd name="connsiteX179" fmla="*/ 1879668 w 2731203"/>
              <a:gd name="connsiteY179" fmla="*/ 109120 h 2794134"/>
              <a:gd name="connsiteX180" fmla="*/ 1932055 w 2731203"/>
              <a:gd name="connsiteY180" fmla="*/ 124360 h 2794134"/>
              <a:gd name="connsiteX181" fmla="*/ 1984443 w 2731203"/>
              <a:gd name="connsiteY181" fmla="*/ 142457 h 2794134"/>
              <a:gd name="connsiteX182" fmla="*/ 2406400 w 2731203"/>
              <a:gd name="connsiteY182" fmla="*/ 459640 h 2794134"/>
              <a:gd name="connsiteX183" fmla="*/ 2376873 w 2731203"/>
              <a:gd name="connsiteY183" fmla="*/ 432970 h 2794134"/>
              <a:gd name="connsiteX184" fmla="*/ 2346393 w 2731203"/>
              <a:gd name="connsiteY184" fmla="*/ 407252 h 2794134"/>
              <a:gd name="connsiteX185" fmla="*/ 1879668 w 2731203"/>
              <a:gd name="connsiteY185" fmla="*/ 109120 h 2794134"/>
              <a:gd name="connsiteX186" fmla="*/ 1596775 w 2731203"/>
              <a:gd name="connsiteY186" fmla="*/ 107215 h 2794134"/>
              <a:gd name="connsiteX187" fmla="*/ 1618682 w 2731203"/>
              <a:gd name="connsiteY187" fmla="*/ 107215 h 2794134"/>
              <a:gd name="connsiteX188" fmla="*/ 1658687 w 2731203"/>
              <a:gd name="connsiteY188" fmla="*/ 114835 h 2794134"/>
              <a:gd name="connsiteX189" fmla="*/ 1698692 w 2731203"/>
              <a:gd name="connsiteY189" fmla="*/ 124360 h 2794134"/>
              <a:gd name="connsiteX190" fmla="*/ 1718695 w 2731203"/>
              <a:gd name="connsiteY190" fmla="*/ 129122 h 2794134"/>
              <a:gd name="connsiteX191" fmla="*/ 1738697 w 2731203"/>
              <a:gd name="connsiteY191" fmla="*/ 134837 h 2794134"/>
              <a:gd name="connsiteX192" fmla="*/ 1777750 w 2731203"/>
              <a:gd name="connsiteY192" fmla="*/ 146267 h 2794134"/>
              <a:gd name="connsiteX193" fmla="*/ 1930150 w 2731203"/>
              <a:gd name="connsiteY193" fmla="*/ 206275 h 2794134"/>
              <a:gd name="connsiteX194" fmla="*/ 2206375 w 2731203"/>
              <a:gd name="connsiteY194" fmla="*/ 381535 h 2794134"/>
              <a:gd name="connsiteX195" fmla="*/ 2185420 w 2731203"/>
              <a:gd name="connsiteY195" fmla="*/ 371057 h 2794134"/>
              <a:gd name="connsiteX196" fmla="*/ 2175895 w 2731203"/>
              <a:gd name="connsiteY196" fmla="*/ 365342 h 2794134"/>
              <a:gd name="connsiteX197" fmla="*/ 1532005 w 2731203"/>
              <a:gd name="connsiteY197" fmla="*/ 108167 h 2794134"/>
              <a:gd name="connsiteX198" fmla="*/ 1574867 w 2731203"/>
              <a:gd name="connsiteY198" fmla="*/ 108167 h 2794134"/>
              <a:gd name="connsiteX199" fmla="*/ 1399607 w 2731203"/>
              <a:gd name="connsiteY199" fmla="*/ 81497 h 2794134"/>
              <a:gd name="connsiteX200" fmla="*/ 1348172 w 2731203"/>
              <a:gd name="connsiteY200" fmla="*/ 89117 h 2794134"/>
              <a:gd name="connsiteX201" fmla="*/ 1334837 w 2731203"/>
              <a:gd name="connsiteY201" fmla="*/ 91022 h 2794134"/>
              <a:gd name="connsiteX202" fmla="*/ 1321502 w 2731203"/>
              <a:gd name="connsiteY202" fmla="*/ 93879 h 2794134"/>
              <a:gd name="connsiteX203" fmla="*/ 1295785 w 2731203"/>
              <a:gd name="connsiteY203" fmla="*/ 99594 h 2794134"/>
              <a:gd name="connsiteX204" fmla="*/ 853825 w 2731203"/>
              <a:gd name="connsiteY204" fmla="*/ 217704 h 2794134"/>
              <a:gd name="connsiteX205" fmla="*/ 482350 w 2731203"/>
              <a:gd name="connsiteY205" fmla="*/ 483452 h 2794134"/>
              <a:gd name="connsiteX206" fmla="*/ 626177 w 2731203"/>
              <a:gd name="connsiteY206" fmla="*/ 327242 h 2794134"/>
              <a:gd name="connsiteX207" fmla="*/ 802390 w 2731203"/>
              <a:gd name="connsiteY207" fmla="*/ 219609 h 2794134"/>
              <a:gd name="connsiteX208" fmla="*/ 896687 w 2731203"/>
              <a:gd name="connsiteY208" fmla="*/ 176747 h 2794134"/>
              <a:gd name="connsiteX209" fmla="*/ 945265 w 2731203"/>
              <a:gd name="connsiteY209" fmla="*/ 158649 h 2794134"/>
              <a:gd name="connsiteX210" fmla="*/ 993842 w 2731203"/>
              <a:gd name="connsiteY210" fmla="*/ 142457 h 2794134"/>
              <a:gd name="connsiteX211" fmla="*/ 1194820 w 2731203"/>
              <a:gd name="connsiteY211" fmla="*/ 95784 h 2794134"/>
              <a:gd name="connsiteX212" fmla="*/ 1399607 w 2731203"/>
              <a:gd name="connsiteY212" fmla="*/ 81497 h 2794134"/>
              <a:gd name="connsiteX213" fmla="*/ 1362475 w 2731203"/>
              <a:gd name="connsiteY213" fmla="*/ 222 h 2794134"/>
              <a:gd name="connsiteX214" fmla="*/ 1783465 w 2731203"/>
              <a:gd name="connsiteY214" fmla="*/ 57685 h 2794134"/>
              <a:gd name="connsiteX215" fmla="*/ 1748223 w 2731203"/>
              <a:gd name="connsiteY215" fmla="*/ 51970 h 2794134"/>
              <a:gd name="connsiteX216" fmla="*/ 1711075 w 2731203"/>
              <a:gd name="connsiteY216" fmla="*/ 48160 h 2794134"/>
              <a:gd name="connsiteX217" fmla="*/ 1612015 w 2731203"/>
              <a:gd name="connsiteY217" fmla="*/ 28157 h 2794134"/>
              <a:gd name="connsiteX218" fmla="*/ 1561533 w 2731203"/>
              <a:gd name="connsiteY218" fmla="*/ 21490 h 2794134"/>
              <a:gd name="connsiteX219" fmla="*/ 1511050 w 2731203"/>
              <a:gd name="connsiteY219" fmla="*/ 16727 h 2794134"/>
              <a:gd name="connsiteX220" fmla="*/ 1460568 w 2731203"/>
              <a:gd name="connsiteY220" fmla="*/ 12917 h 2794134"/>
              <a:gd name="connsiteX221" fmla="*/ 1410085 w 2731203"/>
              <a:gd name="connsiteY221" fmla="*/ 11012 h 2794134"/>
              <a:gd name="connsiteX222" fmla="*/ 1359603 w 2731203"/>
              <a:gd name="connsiteY222" fmla="*/ 11965 h 2794134"/>
              <a:gd name="connsiteX223" fmla="*/ 1333885 w 2731203"/>
              <a:gd name="connsiteY223" fmla="*/ 12917 h 2794134"/>
              <a:gd name="connsiteX224" fmla="*/ 1309120 w 2731203"/>
              <a:gd name="connsiteY224" fmla="*/ 14822 h 2794134"/>
              <a:gd name="connsiteX225" fmla="*/ 913833 w 2731203"/>
              <a:gd name="connsiteY225" fmla="*/ 98642 h 2794134"/>
              <a:gd name="connsiteX226" fmla="*/ 931930 w 2731203"/>
              <a:gd name="connsiteY226" fmla="*/ 89117 h 2794134"/>
              <a:gd name="connsiteX227" fmla="*/ 946218 w 2731203"/>
              <a:gd name="connsiteY227" fmla="*/ 82450 h 2794134"/>
              <a:gd name="connsiteX228" fmla="*/ 982413 w 2731203"/>
              <a:gd name="connsiteY228" fmla="*/ 66257 h 2794134"/>
              <a:gd name="connsiteX229" fmla="*/ 1013845 w 2731203"/>
              <a:gd name="connsiteY229" fmla="*/ 54827 h 2794134"/>
              <a:gd name="connsiteX230" fmla="*/ 1060518 w 2731203"/>
              <a:gd name="connsiteY230" fmla="*/ 40540 h 2794134"/>
              <a:gd name="connsiteX231" fmla="*/ 1128145 w 2731203"/>
              <a:gd name="connsiteY231" fmla="*/ 24347 h 2794134"/>
              <a:gd name="connsiteX232" fmla="*/ 1171008 w 2731203"/>
              <a:gd name="connsiteY232" fmla="*/ 16727 h 2794134"/>
              <a:gd name="connsiteX233" fmla="*/ 1194820 w 2731203"/>
              <a:gd name="connsiteY233" fmla="*/ 12917 h 2794134"/>
              <a:gd name="connsiteX234" fmla="*/ 1220538 w 2731203"/>
              <a:gd name="connsiteY234" fmla="*/ 10060 h 2794134"/>
              <a:gd name="connsiteX235" fmla="*/ 1362475 w 2731203"/>
              <a:gd name="connsiteY235" fmla="*/ 222 h 279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2731203" h="2794134">
                <a:moveTo>
                  <a:pt x="2554038" y="843497"/>
                </a:moveTo>
                <a:cubicBezTo>
                  <a:pt x="2554038" y="843497"/>
                  <a:pt x="2554990" y="843497"/>
                  <a:pt x="2554990" y="843497"/>
                </a:cubicBezTo>
                <a:cubicBezTo>
                  <a:pt x="2561658" y="858737"/>
                  <a:pt x="2568325" y="873024"/>
                  <a:pt x="2574040" y="889217"/>
                </a:cubicBezTo>
                <a:cubicBezTo>
                  <a:pt x="2568325" y="873024"/>
                  <a:pt x="2560705" y="858737"/>
                  <a:pt x="2554038" y="843497"/>
                </a:cubicBezTo>
                <a:close/>
                <a:moveTo>
                  <a:pt x="2630238" y="810160"/>
                </a:moveTo>
                <a:cubicBezTo>
                  <a:pt x="2630238" y="810160"/>
                  <a:pt x="2631190" y="810160"/>
                  <a:pt x="2631190" y="810160"/>
                </a:cubicBezTo>
                <a:cubicBezTo>
                  <a:pt x="2637858" y="826352"/>
                  <a:pt x="2645478" y="841592"/>
                  <a:pt x="2651193" y="858737"/>
                </a:cubicBezTo>
                <a:cubicBezTo>
                  <a:pt x="2645478" y="841592"/>
                  <a:pt x="2636905" y="826352"/>
                  <a:pt x="2630238" y="810160"/>
                </a:cubicBezTo>
                <a:close/>
                <a:moveTo>
                  <a:pt x="2475759" y="697568"/>
                </a:moveTo>
                <a:lnTo>
                  <a:pt x="2489267" y="717767"/>
                </a:lnTo>
                <a:cubicBezTo>
                  <a:pt x="2489267" y="717767"/>
                  <a:pt x="2488315" y="717767"/>
                  <a:pt x="2488315" y="717767"/>
                </a:cubicBezTo>
                <a:close/>
                <a:moveTo>
                  <a:pt x="2444909" y="651438"/>
                </a:moveTo>
                <a:lnTo>
                  <a:pt x="2454977" y="665379"/>
                </a:lnTo>
                <a:lnTo>
                  <a:pt x="2466407" y="682524"/>
                </a:lnTo>
                <a:lnTo>
                  <a:pt x="2475759" y="697568"/>
                </a:lnTo>
                <a:close/>
                <a:moveTo>
                  <a:pt x="382337" y="565367"/>
                </a:moveTo>
                <a:cubicBezTo>
                  <a:pt x="375670" y="577749"/>
                  <a:pt x="369002" y="589179"/>
                  <a:pt x="363287" y="599657"/>
                </a:cubicBezTo>
                <a:cubicBezTo>
                  <a:pt x="357572" y="612039"/>
                  <a:pt x="350905" y="623469"/>
                  <a:pt x="345190" y="635852"/>
                </a:cubicBezTo>
                <a:lnTo>
                  <a:pt x="336617" y="653949"/>
                </a:lnTo>
                <a:lnTo>
                  <a:pt x="328045" y="672047"/>
                </a:lnTo>
                <a:cubicBezTo>
                  <a:pt x="322330" y="684429"/>
                  <a:pt x="317567" y="696812"/>
                  <a:pt x="311852" y="709194"/>
                </a:cubicBezTo>
                <a:cubicBezTo>
                  <a:pt x="216602" y="866357"/>
                  <a:pt x="155642" y="1044474"/>
                  <a:pt x="134687" y="1227354"/>
                </a:cubicBezTo>
                <a:cubicBezTo>
                  <a:pt x="124210" y="1318794"/>
                  <a:pt x="123257" y="1411187"/>
                  <a:pt x="132782" y="1502627"/>
                </a:cubicBezTo>
                <a:cubicBezTo>
                  <a:pt x="141355" y="1594067"/>
                  <a:pt x="161357" y="1684554"/>
                  <a:pt x="189932" y="1772184"/>
                </a:cubicBezTo>
                <a:cubicBezTo>
                  <a:pt x="247082" y="1946492"/>
                  <a:pt x="343285" y="2108417"/>
                  <a:pt x="469015" y="2242719"/>
                </a:cubicBezTo>
                <a:cubicBezTo>
                  <a:pt x="594745" y="2377022"/>
                  <a:pt x="749050" y="2484654"/>
                  <a:pt x="919547" y="2553234"/>
                </a:cubicBezTo>
                <a:cubicBezTo>
                  <a:pt x="1089092" y="2622767"/>
                  <a:pt x="1274830" y="2654199"/>
                  <a:pt x="1458663" y="2645627"/>
                </a:cubicBezTo>
                <a:cubicBezTo>
                  <a:pt x="1642495" y="2638007"/>
                  <a:pt x="1824422" y="2588477"/>
                  <a:pt x="1987300" y="2503704"/>
                </a:cubicBezTo>
                <a:cubicBezTo>
                  <a:pt x="2150177" y="2419884"/>
                  <a:pt x="2294958" y="2298917"/>
                  <a:pt x="2407353" y="2153184"/>
                </a:cubicBezTo>
                <a:cubicBezTo>
                  <a:pt x="2520700" y="2008404"/>
                  <a:pt x="2601663" y="1837907"/>
                  <a:pt x="2642620" y="1658837"/>
                </a:cubicBezTo>
                <a:cubicBezTo>
                  <a:pt x="2656908" y="1696937"/>
                  <a:pt x="2668338" y="1735989"/>
                  <a:pt x="2679767" y="1776947"/>
                </a:cubicBezTo>
                <a:cubicBezTo>
                  <a:pt x="2618808" y="1962684"/>
                  <a:pt x="2516890" y="2136039"/>
                  <a:pt x="2382588" y="2277962"/>
                </a:cubicBezTo>
                <a:cubicBezTo>
                  <a:pt x="2249238" y="2419884"/>
                  <a:pt x="2084455" y="2533232"/>
                  <a:pt x="1903480" y="2604669"/>
                </a:cubicBezTo>
                <a:cubicBezTo>
                  <a:pt x="1722505" y="2677059"/>
                  <a:pt x="1526290" y="2708492"/>
                  <a:pt x="1332932" y="2697062"/>
                </a:cubicBezTo>
                <a:cubicBezTo>
                  <a:pt x="1139575" y="2685632"/>
                  <a:pt x="949075" y="2631339"/>
                  <a:pt x="779530" y="2538947"/>
                </a:cubicBezTo>
                <a:cubicBezTo>
                  <a:pt x="609032" y="2447507"/>
                  <a:pt x="461395" y="2317014"/>
                  <a:pt x="347095" y="2162709"/>
                </a:cubicBezTo>
                <a:cubicBezTo>
                  <a:pt x="233747" y="2008404"/>
                  <a:pt x="153737" y="1828382"/>
                  <a:pt x="116590" y="1640739"/>
                </a:cubicBezTo>
                <a:cubicBezTo>
                  <a:pt x="79442" y="1452144"/>
                  <a:pt x="84205" y="1257834"/>
                  <a:pt x="129925" y="1072097"/>
                </a:cubicBezTo>
                <a:cubicBezTo>
                  <a:pt x="152785" y="979704"/>
                  <a:pt x="185170" y="889217"/>
                  <a:pt x="228032" y="804444"/>
                </a:cubicBezTo>
                <a:cubicBezTo>
                  <a:pt x="270895" y="719672"/>
                  <a:pt x="322330" y="638709"/>
                  <a:pt x="382337" y="565367"/>
                </a:cubicBezTo>
                <a:close/>
                <a:moveTo>
                  <a:pt x="2429260" y="494882"/>
                </a:moveTo>
                <a:cubicBezTo>
                  <a:pt x="2431165" y="495834"/>
                  <a:pt x="2433070" y="496787"/>
                  <a:pt x="2434975" y="497739"/>
                </a:cubicBezTo>
                <a:cubicBezTo>
                  <a:pt x="2436880" y="499644"/>
                  <a:pt x="2439737" y="500597"/>
                  <a:pt x="2441642" y="501549"/>
                </a:cubicBezTo>
                <a:cubicBezTo>
                  <a:pt x="2451167" y="512027"/>
                  <a:pt x="2459740" y="523457"/>
                  <a:pt x="2468312" y="534887"/>
                </a:cubicBezTo>
                <a:cubicBezTo>
                  <a:pt x="2476885" y="546317"/>
                  <a:pt x="2486410" y="557747"/>
                  <a:pt x="2494030" y="569177"/>
                </a:cubicBezTo>
                <a:cubicBezTo>
                  <a:pt x="2504507" y="584417"/>
                  <a:pt x="2515937" y="600609"/>
                  <a:pt x="2526415" y="616802"/>
                </a:cubicBezTo>
                <a:cubicBezTo>
                  <a:pt x="2539750" y="637757"/>
                  <a:pt x="2553085" y="657759"/>
                  <a:pt x="2564515" y="678714"/>
                </a:cubicBezTo>
                <a:lnTo>
                  <a:pt x="2582612" y="711099"/>
                </a:lnTo>
                <a:lnTo>
                  <a:pt x="2591185" y="727292"/>
                </a:lnTo>
                <a:lnTo>
                  <a:pt x="2598805" y="743484"/>
                </a:lnTo>
                <a:cubicBezTo>
                  <a:pt x="2597852" y="743484"/>
                  <a:pt x="2597852" y="742532"/>
                  <a:pt x="2596900" y="742532"/>
                </a:cubicBezTo>
                <a:cubicBezTo>
                  <a:pt x="2591185" y="731102"/>
                  <a:pt x="2585470" y="720624"/>
                  <a:pt x="2578802" y="709194"/>
                </a:cubicBezTo>
                <a:lnTo>
                  <a:pt x="2559752" y="675857"/>
                </a:lnTo>
                <a:cubicBezTo>
                  <a:pt x="2546417" y="653949"/>
                  <a:pt x="2533082" y="632042"/>
                  <a:pt x="2518795" y="611087"/>
                </a:cubicBezTo>
                <a:lnTo>
                  <a:pt x="2486410" y="566319"/>
                </a:lnTo>
                <a:cubicBezTo>
                  <a:pt x="2477837" y="553937"/>
                  <a:pt x="2468312" y="542507"/>
                  <a:pt x="2458787" y="530124"/>
                </a:cubicBezTo>
                <a:lnTo>
                  <a:pt x="2444500" y="512027"/>
                </a:lnTo>
                <a:close/>
                <a:moveTo>
                  <a:pt x="2280670" y="458687"/>
                </a:moveTo>
                <a:cubicBezTo>
                  <a:pt x="2285432" y="460592"/>
                  <a:pt x="2291147" y="462497"/>
                  <a:pt x="2296862" y="465354"/>
                </a:cubicBezTo>
                <a:cubicBezTo>
                  <a:pt x="2334010" y="502978"/>
                  <a:pt x="2368538" y="542983"/>
                  <a:pt x="2400566" y="585131"/>
                </a:cubicBezTo>
                <a:lnTo>
                  <a:pt x="2444909" y="651438"/>
                </a:lnTo>
                <a:lnTo>
                  <a:pt x="2442595" y="648234"/>
                </a:lnTo>
                <a:lnTo>
                  <a:pt x="2418782" y="613944"/>
                </a:lnTo>
                <a:lnTo>
                  <a:pt x="2393065" y="581559"/>
                </a:lnTo>
                <a:lnTo>
                  <a:pt x="2379730" y="565367"/>
                </a:lnTo>
                <a:lnTo>
                  <a:pt x="2366395" y="549174"/>
                </a:lnTo>
                <a:cubicBezTo>
                  <a:pt x="2356870" y="538697"/>
                  <a:pt x="2348297" y="528219"/>
                  <a:pt x="2338772" y="517742"/>
                </a:cubicBezTo>
                <a:cubicBezTo>
                  <a:pt x="2319722" y="497739"/>
                  <a:pt x="2300672" y="477737"/>
                  <a:pt x="2280670" y="458687"/>
                </a:cubicBezTo>
                <a:close/>
                <a:moveTo>
                  <a:pt x="1399608" y="153887"/>
                </a:moveTo>
                <a:cubicBezTo>
                  <a:pt x="2072953" y="153887"/>
                  <a:pt x="2618808" y="699741"/>
                  <a:pt x="2618808" y="1373087"/>
                </a:cubicBezTo>
                <a:cubicBezTo>
                  <a:pt x="2618808" y="1415171"/>
                  <a:pt x="2616676" y="1456757"/>
                  <a:pt x="2612513" y="1497743"/>
                </a:cubicBezTo>
                <a:lnTo>
                  <a:pt x="2595954" y="1606243"/>
                </a:lnTo>
                <a:lnTo>
                  <a:pt x="2598805" y="1612164"/>
                </a:lnTo>
                <a:cubicBezTo>
                  <a:pt x="2606425" y="1630262"/>
                  <a:pt x="2613092" y="1648359"/>
                  <a:pt x="2620713" y="1667409"/>
                </a:cubicBezTo>
                <a:cubicBezTo>
                  <a:pt x="2580707" y="1828382"/>
                  <a:pt x="2507365" y="1979829"/>
                  <a:pt x="2408305" y="2112227"/>
                </a:cubicBezTo>
                <a:cubicBezTo>
                  <a:pt x="2309245" y="2244624"/>
                  <a:pt x="2183515" y="2357019"/>
                  <a:pt x="2041592" y="2439887"/>
                </a:cubicBezTo>
                <a:cubicBezTo>
                  <a:pt x="1899670" y="2523707"/>
                  <a:pt x="1741555" y="2577999"/>
                  <a:pt x="1578677" y="2599907"/>
                </a:cubicBezTo>
                <a:cubicBezTo>
                  <a:pt x="1415800" y="2621814"/>
                  <a:pt x="1250065" y="2611337"/>
                  <a:pt x="1091950" y="2569427"/>
                </a:cubicBezTo>
                <a:cubicBezTo>
                  <a:pt x="933835" y="2527517"/>
                  <a:pt x="785245" y="2453222"/>
                  <a:pt x="656657" y="2353209"/>
                </a:cubicBezTo>
                <a:cubicBezTo>
                  <a:pt x="528070" y="2253197"/>
                  <a:pt x="419485" y="2128419"/>
                  <a:pt x="339475" y="1987449"/>
                </a:cubicBezTo>
                <a:cubicBezTo>
                  <a:pt x="259465" y="1846479"/>
                  <a:pt x="208030" y="1689317"/>
                  <a:pt x="188980" y="1529297"/>
                </a:cubicBezTo>
                <a:lnTo>
                  <a:pt x="186849" y="1498705"/>
                </a:lnTo>
                <a:lnTo>
                  <a:pt x="186703" y="1497743"/>
                </a:lnTo>
                <a:lnTo>
                  <a:pt x="186492" y="1493576"/>
                </a:lnTo>
                <a:lnTo>
                  <a:pt x="180586" y="1408776"/>
                </a:lnTo>
                <a:lnTo>
                  <a:pt x="181167" y="1388115"/>
                </a:lnTo>
                <a:lnTo>
                  <a:pt x="180408" y="1373087"/>
                </a:lnTo>
                <a:lnTo>
                  <a:pt x="183073" y="1320311"/>
                </a:lnTo>
                <a:lnTo>
                  <a:pt x="183979" y="1288077"/>
                </a:lnTo>
                <a:lnTo>
                  <a:pt x="185178" y="1278633"/>
                </a:lnTo>
                <a:lnTo>
                  <a:pt x="186703" y="1248431"/>
                </a:lnTo>
                <a:cubicBezTo>
                  <a:pt x="249138" y="633642"/>
                  <a:pt x="768346" y="153887"/>
                  <a:pt x="1399608" y="153887"/>
                </a:cubicBezTo>
                <a:close/>
                <a:moveTo>
                  <a:pt x="823345" y="112930"/>
                </a:moveTo>
                <a:cubicBezTo>
                  <a:pt x="776673" y="141505"/>
                  <a:pt x="733810" y="172937"/>
                  <a:pt x="690948" y="207227"/>
                </a:cubicBezTo>
                <a:cubicBezTo>
                  <a:pt x="596650" y="265330"/>
                  <a:pt x="509973" y="333910"/>
                  <a:pt x="431868" y="411062"/>
                </a:cubicBezTo>
                <a:cubicBezTo>
                  <a:pt x="354715" y="489167"/>
                  <a:pt x="286135" y="575845"/>
                  <a:pt x="228985" y="670142"/>
                </a:cubicBezTo>
                <a:cubicBezTo>
                  <a:pt x="171835" y="765392"/>
                  <a:pt x="127068" y="866357"/>
                  <a:pt x="93730" y="971132"/>
                </a:cubicBezTo>
                <a:cubicBezTo>
                  <a:pt x="62298" y="1075907"/>
                  <a:pt x="42295" y="1185445"/>
                  <a:pt x="35628" y="1294982"/>
                </a:cubicBezTo>
                <a:cubicBezTo>
                  <a:pt x="28960" y="1404520"/>
                  <a:pt x="35628" y="1515010"/>
                  <a:pt x="55630" y="1623595"/>
                </a:cubicBezTo>
                <a:cubicBezTo>
                  <a:pt x="59440" y="1651217"/>
                  <a:pt x="67060" y="1677887"/>
                  <a:pt x="72775" y="1704557"/>
                </a:cubicBezTo>
                <a:cubicBezTo>
                  <a:pt x="75633" y="1717892"/>
                  <a:pt x="79443" y="1731227"/>
                  <a:pt x="83253" y="1744562"/>
                </a:cubicBezTo>
                <a:cubicBezTo>
                  <a:pt x="87063" y="1757897"/>
                  <a:pt x="90873" y="1771232"/>
                  <a:pt x="94683" y="1784567"/>
                </a:cubicBezTo>
                <a:cubicBezTo>
                  <a:pt x="111828" y="1836955"/>
                  <a:pt x="130878" y="1889342"/>
                  <a:pt x="153738" y="1938872"/>
                </a:cubicBezTo>
                <a:cubicBezTo>
                  <a:pt x="176598" y="1989355"/>
                  <a:pt x="203268" y="2036980"/>
                  <a:pt x="230890" y="2084605"/>
                </a:cubicBezTo>
                <a:cubicBezTo>
                  <a:pt x="260418" y="2131277"/>
                  <a:pt x="290898" y="2176997"/>
                  <a:pt x="325188" y="2219860"/>
                </a:cubicBezTo>
                <a:cubicBezTo>
                  <a:pt x="358525" y="2263675"/>
                  <a:pt x="396625" y="2304632"/>
                  <a:pt x="434725" y="2343685"/>
                </a:cubicBezTo>
                <a:cubicBezTo>
                  <a:pt x="474730" y="2381785"/>
                  <a:pt x="514735" y="2418932"/>
                  <a:pt x="558550" y="2452270"/>
                </a:cubicBezTo>
                <a:cubicBezTo>
                  <a:pt x="601413" y="2486560"/>
                  <a:pt x="647133" y="2517992"/>
                  <a:pt x="693805" y="2546567"/>
                </a:cubicBezTo>
                <a:lnTo>
                  <a:pt x="730000" y="2567522"/>
                </a:lnTo>
                <a:lnTo>
                  <a:pt x="748098" y="2578000"/>
                </a:lnTo>
                <a:lnTo>
                  <a:pt x="766195" y="2587525"/>
                </a:lnTo>
                <a:lnTo>
                  <a:pt x="803343" y="2606575"/>
                </a:lnTo>
                <a:cubicBezTo>
                  <a:pt x="815725" y="2612290"/>
                  <a:pt x="828108" y="2618005"/>
                  <a:pt x="840490" y="2623720"/>
                </a:cubicBezTo>
                <a:cubicBezTo>
                  <a:pt x="890020" y="2647532"/>
                  <a:pt x="942408" y="2665630"/>
                  <a:pt x="994795" y="2682775"/>
                </a:cubicBezTo>
                <a:cubicBezTo>
                  <a:pt x="1048135" y="2698967"/>
                  <a:pt x="1101475" y="2712302"/>
                  <a:pt x="1155768" y="2721827"/>
                </a:cubicBezTo>
                <a:cubicBezTo>
                  <a:pt x="1371985" y="2761832"/>
                  <a:pt x="1597728" y="2746592"/>
                  <a:pt x="1808230" y="2681822"/>
                </a:cubicBezTo>
                <a:cubicBezTo>
                  <a:pt x="1913005" y="2648485"/>
                  <a:pt x="2013970" y="2602765"/>
                  <a:pt x="2108268" y="2545615"/>
                </a:cubicBezTo>
                <a:cubicBezTo>
                  <a:pt x="2202565" y="2487512"/>
                  <a:pt x="2289243" y="2419885"/>
                  <a:pt x="2367348" y="2341780"/>
                </a:cubicBezTo>
                <a:cubicBezTo>
                  <a:pt x="2444500" y="2263675"/>
                  <a:pt x="2513080" y="2176997"/>
                  <a:pt x="2570230" y="2082700"/>
                </a:cubicBezTo>
                <a:cubicBezTo>
                  <a:pt x="2627380" y="1988402"/>
                  <a:pt x="2672148" y="1886485"/>
                  <a:pt x="2705485" y="1781710"/>
                </a:cubicBezTo>
                <a:cubicBezTo>
                  <a:pt x="2715963" y="1822667"/>
                  <a:pt x="2725488" y="1865530"/>
                  <a:pt x="2731203" y="1908392"/>
                </a:cubicBezTo>
                <a:cubicBezTo>
                  <a:pt x="2720725" y="1936015"/>
                  <a:pt x="2708343" y="1961732"/>
                  <a:pt x="2695960" y="1988402"/>
                </a:cubicBezTo>
                <a:cubicBezTo>
                  <a:pt x="2690245" y="2001737"/>
                  <a:pt x="2682625" y="2014120"/>
                  <a:pt x="2675958" y="2027455"/>
                </a:cubicBezTo>
                <a:cubicBezTo>
                  <a:pt x="2668338" y="2039837"/>
                  <a:pt x="2662623" y="2053172"/>
                  <a:pt x="2655003" y="2065555"/>
                </a:cubicBezTo>
                <a:cubicBezTo>
                  <a:pt x="2640715" y="2090320"/>
                  <a:pt x="2626428" y="2116037"/>
                  <a:pt x="2610235" y="2139850"/>
                </a:cubicBezTo>
                <a:lnTo>
                  <a:pt x="2586423" y="2176045"/>
                </a:lnTo>
                <a:lnTo>
                  <a:pt x="2560705" y="2211287"/>
                </a:lnTo>
                <a:cubicBezTo>
                  <a:pt x="2492125" y="2305585"/>
                  <a:pt x="2411163" y="2390357"/>
                  <a:pt x="2322580" y="2464652"/>
                </a:cubicBezTo>
                <a:cubicBezTo>
                  <a:pt x="2144463" y="2613242"/>
                  <a:pt x="1929198" y="2718017"/>
                  <a:pt x="1702503" y="2764690"/>
                </a:cubicBezTo>
                <a:cubicBezTo>
                  <a:pt x="1589155" y="2788502"/>
                  <a:pt x="1473903" y="2797075"/>
                  <a:pt x="1358650" y="2793265"/>
                </a:cubicBezTo>
                <a:cubicBezTo>
                  <a:pt x="1300548" y="2792312"/>
                  <a:pt x="1243398" y="2785645"/>
                  <a:pt x="1186248" y="2777072"/>
                </a:cubicBezTo>
                <a:cubicBezTo>
                  <a:pt x="1171960" y="2775167"/>
                  <a:pt x="1157673" y="2772310"/>
                  <a:pt x="1143385" y="2769452"/>
                </a:cubicBezTo>
                <a:cubicBezTo>
                  <a:pt x="1130050" y="2766595"/>
                  <a:pt x="1115763" y="2764690"/>
                  <a:pt x="1101475" y="2760880"/>
                </a:cubicBezTo>
                <a:cubicBezTo>
                  <a:pt x="1072900" y="2753260"/>
                  <a:pt x="1045278" y="2747545"/>
                  <a:pt x="1017655" y="2738972"/>
                </a:cubicBezTo>
                <a:lnTo>
                  <a:pt x="976698" y="2726590"/>
                </a:lnTo>
                <a:lnTo>
                  <a:pt x="935740" y="2712302"/>
                </a:lnTo>
                <a:cubicBezTo>
                  <a:pt x="908118" y="2702777"/>
                  <a:pt x="881448" y="2691347"/>
                  <a:pt x="854778" y="2680870"/>
                </a:cubicBezTo>
                <a:cubicBezTo>
                  <a:pt x="841443" y="2675155"/>
                  <a:pt x="829060" y="2668487"/>
                  <a:pt x="815725" y="2662772"/>
                </a:cubicBezTo>
                <a:cubicBezTo>
                  <a:pt x="802390" y="2656105"/>
                  <a:pt x="789055" y="2650390"/>
                  <a:pt x="776673" y="2643722"/>
                </a:cubicBezTo>
                <a:cubicBezTo>
                  <a:pt x="750955" y="2630387"/>
                  <a:pt x="725238" y="2618005"/>
                  <a:pt x="700473" y="2602765"/>
                </a:cubicBezTo>
                <a:cubicBezTo>
                  <a:pt x="688090" y="2595145"/>
                  <a:pt x="675708" y="2588477"/>
                  <a:pt x="663325" y="2580857"/>
                </a:cubicBezTo>
                <a:lnTo>
                  <a:pt x="627130" y="2557045"/>
                </a:lnTo>
                <a:lnTo>
                  <a:pt x="609033" y="2545615"/>
                </a:lnTo>
                <a:lnTo>
                  <a:pt x="591888" y="2533232"/>
                </a:lnTo>
                <a:lnTo>
                  <a:pt x="556645" y="2507515"/>
                </a:lnTo>
                <a:cubicBezTo>
                  <a:pt x="510925" y="2472272"/>
                  <a:pt x="467110" y="2435125"/>
                  <a:pt x="426153" y="2395120"/>
                </a:cubicBezTo>
                <a:cubicBezTo>
                  <a:pt x="384243" y="2355115"/>
                  <a:pt x="346143" y="2312252"/>
                  <a:pt x="309948" y="2268437"/>
                </a:cubicBezTo>
                <a:cubicBezTo>
                  <a:pt x="274705" y="2223670"/>
                  <a:pt x="240415" y="2176997"/>
                  <a:pt x="210888" y="2128420"/>
                </a:cubicBezTo>
                <a:cubicBezTo>
                  <a:pt x="195648" y="2104607"/>
                  <a:pt x="182313" y="2078890"/>
                  <a:pt x="168025" y="2054125"/>
                </a:cubicBezTo>
                <a:cubicBezTo>
                  <a:pt x="160405" y="2041742"/>
                  <a:pt x="154690" y="2028407"/>
                  <a:pt x="148023" y="2016025"/>
                </a:cubicBezTo>
                <a:cubicBezTo>
                  <a:pt x="141355" y="2003642"/>
                  <a:pt x="134688" y="1991260"/>
                  <a:pt x="128973" y="1977925"/>
                </a:cubicBezTo>
                <a:lnTo>
                  <a:pt x="111828" y="1938872"/>
                </a:lnTo>
                <a:cubicBezTo>
                  <a:pt x="108970" y="1932205"/>
                  <a:pt x="106113" y="1925537"/>
                  <a:pt x="103255" y="1918870"/>
                </a:cubicBezTo>
                <a:lnTo>
                  <a:pt x="95635" y="1898867"/>
                </a:lnTo>
                <a:lnTo>
                  <a:pt x="80395" y="1858862"/>
                </a:lnTo>
                <a:cubicBezTo>
                  <a:pt x="75633" y="1845527"/>
                  <a:pt x="71823" y="1831240"/>
                  <a:pt x="67060" y="1817905"/>
                </a:cubicBezTo>
                <a:cubicBezTo>
                  <a:pt x="57535" y="1791235"/>
                  <a:pt x="50868" y="1763612"/>
                  <a:pt x="43248" y="1735990"/>
                </a:cubicBezTo>
                <a:cubicBezTo>
                  <a:pt x="39438" y="1721702"/>
                  <a:pt x="36580" y="1708367"/>
                  <a:pt x="33723" y="1694080"/>
                </a:cubicBezTo>
                <a:cubicBezTo>
                  <a:pt x="30865" y="1679792"/>
                  <a:pt x="28008" y="1666457"/>
                  <a:pt x="25150" y="1652170"/>
                </a:cubicBezTo>
                <a:cubicBezTo>
                  <a:pt x="14673" y="1595972"/>
                  <a:pt x="6100" y="1539775"/>
                  <a:pt x="3243" y="1482625"/>
                </a:cubicBezTo>
                <a:cubicBezTo>
                  <a:pt x="-4377" y="1369277"/>
                  <a:pt x="1338" y="1254977"/>
                  <a:pt x="21340" y="1142582"/>
                </a:cubicBezTo>
                <a:lnTo>
                  <a:pt x="28960" y="1100672"/>
                </a:lnTo>
                <a:cubicBezTo>
                  <a:pt x="31818" y="1086385"/>
                  <a:pt x="35628" y="1073050"/>
                  <a:pt x="38485" y="1058762"/>
                </a:cubicBezTo>
                <a:cubicBezTo>
                  <a:pt x="42295" y="1045427"/>
                  <a:pt x="45153" y="1031140"/>
                  <a:pt x="48963" y="1017805"/>
                </a:cubicBezTo>
                <a:lnTo>
                  <a:pt x="61345" y="976847"/>
                </a:lnTo>
                <a:cubicBezTo>
                  <a:pt x="63250" y="970180"/>
                  <a:pt x="65155" y="963512"/>
                  <a:pt x="67060" y="956845"/>
                </a:cubicBezTo>
                <a:lnTo>
                  <a:pt x="73728" y="935890"/>
                </a:lnTo>
                <a:lnTo>
                  <a:pt x="88015" y="895885"/>
                </a:lnTo>
                <a:cubicBezTo>
                  <a:pt x="93730" y="882550"/>
                  <a:pt x="98493" y="869215"/>
                  <a:pt x="104208" y="855880"/>
                </a:cubicBezTo>
                <a:cubicBezTo>
                  <a:pt x="108970" y="842545"/>
                  <a:pt x="114685" y="829210"/>
                  <a:pt x="120400" y="816827"/>
                </a:cubicBezTo>
                <a:cubicBezTo>
                  <a:pt x="132783" y="791110"/>
                  <a:pt x="144213" y="765392"/>
                  <a:pt x="157548" y="740627"/>
                </a:cubicBezTo>
                <a:cubicBezTo>
                  <a:pt x="164215" y="728245"/>
                  <a:pt x="170883" y="715862"/>
                  <a:pt x="177550" y="703480"/>
                </a:cubicBezTo>
                <a:lnTo>
                  <a:pt x="199458" y="666332"/>
                </a:lnTo>
                <a:cubicBezTo>
                  <a:pt x="207078" y="653950"/>
                  <a:pt x="214698" y="641567"/>
                  <a:pt x="222318" y="630137"/>
                </a:cubicBezTo>
                <a:lnTo>
                  <a:pt x="245178" y="594895"/>
                </a:lnTo>
                <a:lnTo>
                  <a:pt x="269943" y="560605"/>
                </a:lnTo>
                <a:cubicBezTo>
                  <a:pt x="278515" y="548222"/>
                  <a:pt x="287088" y="536792"/>
                  <a:pt x="295660" y="526315"/>
                </a:cubicBezTo>
                <a:cubicBezTo>
                  <a:pt x="365193" y="437732"/>
                  <a:pt x="445203" y="356770"/>
                  <a:pt x="533785" y="287237"/>
                </a:cubicBezTo>
                <a:cubicBezTo>
                  <a:pt x="623320" y="217705"/>
                  <a:pt x="720475" y="158650"/>
                  <a:pt x="823345" y="112930"/>
                </a:cubicBezTo>
                <a:close/>
                <a:moveTo>
                  <a:pt x="1879668" y="109120"/>
                </a:moveTo>
                <a:cubicBezTo>
                  <a:pt x="1896813" y="113882"/>
                  <a:pt x="1914910" y="118645"/>
                  <a:pt x="1932055" y="124360"/>
                </a:cubicBezTo>
                <a:lnTo>
                  <a:pt x="1984443" y="142457"/>
                </a:lnTo>
                <a:cubicBezTo>
                  <a:pt x="2144463" y="219610"/>
                  <a:pt x="2288290" y="328195"/>
                  <a:pt x="2406400" y="459640"/>
                </a:cubicBezTo>
                <a:lnTo>
                  <a:pt x="2376873" y="432970"/>
                </a:lnTo>
                <a:cubicBezTo>
                  <a:pt x="2366395" y="424397"/>
                  <a:pt x="2356870" y="415825"/>
                  <a:pt x="2346393" y="407252"/>
                </a:cubicBezTo>
                <a:cubicBezTo>
                  <a:pt x="2213043" y="277712"/>
                  <a:pt x="2053975" y="174842"/>
                  <a:pt x="1879668" y="109120"/>
                </a:cubicBezTo>
                <a:close/>
                <a:moveTo>
                  <a:pt x="1596775" y="107215"/>
                </a:moveTo>
                <a:lnTo>
                  <a:pt x="1618682" y="107215"/>
                </a:lnTo>
                <a:lnTo>
                  <a:pt x="1658687" y="114835"/>
                </a:lnTo>
                <a:lnTo>
                  <a:pt x="1698692" y="124360"/>
                </a:lnTo>
                <a:lnTo>
                  <a:pt x="1718695" y="129122"/>
                </a:lnTo>
                <a:cubicBezTo>
                  <a:pt x="1725362" y="131027"/>
                  <a:pt x="1732030" y="132932"/>
                  <a:pt x="1738697" y="134837"/>
                </a:cubicBezTo>
                <a:lnTo>
                  <a:pt x="1777750" y="146267"/>
                </a:lnTo>
                <a:cubicBezTo>
                  <a:pt x="1829185" y="163412"/>
                  <a:pt x="1880620" y="182462"/>
                  <a:pt x="1930150" y="206275"/>
                </a:cubicBezTo>
                <a:cubicBezTo>
                  <a:pt x="2030162" y="251995"/>
                  <a:pt x="2122555" y="312002"/>
                  <a:pt x="2206375" y="381535"/>
                </a:cubicBezTo>
                <a:cubicBezTo>
                  <a:pt x="2199707" y="377725"/>
                  <a:pt x="2192087" y="374867"/>
                  <a:pt x="2185420" y="371057"/>
                </a:cubicBezTo>
                <a:cubicBezTo>
                  <a:pt x="2182562" y="369152"/>
                  <a:pt x="2178752" y="367247"/>
                  <a:pt x="2175895" y="365342"/>
                </a:cubicBezTo>
                <a:cubicBezTo>
                  <a:pt x="1990157" y="222467"/>
                  <a:pt x="1764415" y="131980"/>
                  <a:pt x="1532005" y="108167"/>
                </a:cubicBezTo>
                <a:lnTo>
                  <a:pt x="1574867" y="108167"/>
                </a:lnTo>
                <a:close/>
                <a:moveTo>
                  <a:pt x="1399607" y="81497"/>
                </a:moveTo>
                <a:lnTo>
                  <a:pt x="1348172" y="89117"/>
                </a:lnTo>
                <a:lnTo>
                  <a:pt x="1334837" y="91022"/>
                </a:lnTo>
                <a:lnTo>
                  <a:pt x="1321502" y="93879"/>
                </a:lnTo>
                <a:lnTo>
                  <a:pt x="1295785" y="99594"/>
                </a:lnTo>
                <a:cubicBezTo>
                  <a:pt x="1142432" y="111977"/>
                  <a:pt x="991937" y="151982"/>
                  <a:pt x="853825" y="217704"/>
                </a:cubicBezTo>
                <a:cubicBezTo>
                  <a:pt x="715712" y="282474"/>
                  <a:pt x="589030" y="373914"/>
                  <a:pt x="482350" y="483452"/>
                </a:cubicBezTo>
                <a:cubicBezTo>
                  <a:pt x="525212" y="428207"/>
                  <a:pt x="572837" y="375819"/>
                  <a:pt x="626177" y="327242"/>
                </a:cubicBezTo>
                <a:cubicBezTo>
                  <a:pt x="681422" y="286284"/>
                  <a:pt x="741430" y="251042"/>
                  <a:pt x="802390" y="219609"/>
                </a:cubicBezTo>
                <a:cubicBezTo>
                  <a:pt x="833822" y="204369"/>
                  <a:pt x="865255" y="190082"/>
                  <a:pt x="896687" y="176747"/>
                </a:cubicBezTo>
                <a:lnTo>
                  <a:pt x="945265" y="158649"/>
                </a:lnTo>
                <a:cubicBezTo>
                  <a:pt x="960505" y="152934"/>
                  <a:pt x="977650" y="148172"/>
                  <a:pt x="993842" y="142457"/>
                </a:cubicBezTo>
                <a:cubicBezTo>
                  <a:pt x="1059565" y="122454"/>
                  <a:pt x="1127192" y="105309"/>
                  <a:pt x="1194820" y="95784"/>
                </a:cubicBezTo>
                <a:cubicBezTo>
                  <a:pt x="1262447" y="86259"/>
                  <a:pt x="1331027" y="81497"/>
                  <a:pt x="1399607" y="81497"/>
                </a:cubicBezTo>
                <a:close/>
                <a:moveTo>
                  <a:pt x="1362475" y="222"/>
                </a:moveTo>
                <a:cubicBezTo>
                  <a:pt x="1504681" y="-2323"/>
                  <a:pt x="1647020" y="16965"/>
                  <a:pt x="1783465" y="57685"/>
                </a:cubicBezTo>
                <a:cubicBezTo>
                  <a:pt x="1771083" y="55780"/>
                  <a:pt x="1758700" y="53875"/>
                  <a:pt x="1748223" y="51970"/>
                </a:cubicBezTo>
                <a:cubicBezTo>
                  <a:pt x="1735840" y="50065"/>
                  <a:pt x="1723458" y="49112"/>
                  <a:pt x="1711075" y="48160"/>
                </a:cubicBezTo>
                <a:cubicBezTo>
                  <a:pt x="1678690" y="39587"/>
                  <a:pt x="1645353" y="33872"/>
                  <a:pt x="1612015" y="28157"/>
                </a:cubicBezTo>
                <a:cubicBezTo>
                  <a:pt x="1594870" y="26252"/>
                  <a:pt x="1578678" y="23395"/>
                  <a:pt x="1561533" y="21490"/>
                </a:cubicBezTo>
                <a:cubicBezTo>
                  <a:pt x="1544388" y="19585"/>
                  <a:pt x="1528195" y="17680"/>
                  <a:pt x="1511050" y="16727"/>
                </a:cubicBezTo>
                <a:cubicBezTo>
                  <a:pt x="1493905" y="15775"/>
                  <a:pt x="1477713" y="12917"/>
                  <a:pt x="1460568" y="12917"/>
                </a:cubicBezTo>
                <a:lnTo>
                  <a:pt x="1410085" y="11012"/>
                </a:lnTo>
                <a:cubicBezTo>
                  <a:pt x="1392940" y="11012"/>
                  <a:pt x="1376748" y="11965"/>
                  <a:pt x="1359603" y="11965"/>
                </a:cubicBezTo>
                <a:lnTo>
                  <a:pt x="1333885" y="12917"/>
                </a:lnTo>
                <a:cubicBezTo>
                  <a:pt x="1326265" y="13870"/>
                  <a:pt x="1317693" y="13870"/>
                  <a:pt x="1309120" y="14822"/>
                </a:cubicBezTo>
                <a:cubicBezTo>
                  <a:pt x="1173865" y="22442"/>
                  <a:pt x="1040515" y="51017"/>
                  <a:pt x="913833" y="98642"/>
                </a:cubicBezTo>
                <a:cubicBezTo>
                  <a:pt x="921453" y="94832"/>
                  <a:pt x="927168" y="91975"/>
                  <a:pt x="931930" y="89117"/>
                </a:cubicBezTo>
                <a:cubicBezTo>
                  <a:pt x="936693" y="87212"/>
                  <a:pt x="941455" y="84355"/>
                  <a:pt x="946218" y="82450"/>
                </a:cubicBezTo>
                <a:cubicBezTo>
                  <a:pt x="955743" y="77687"/>
                  <a:pt x="965268" y="72925"/>
                  <a:pt x="982413" y="66257"/>
                </a:cubicBezTo>
                <a:cubicBezTo>
                  <a:pt x="990985" y="62447"/>
                  <a:pt x="1001463" y="58637"/>
                  <a:pt x="1013845" y="54827"/>
                </a:cubicBezTo>
                <a:cubicBezTo>
                  <a:pt x="1026228" y="51017"/>
                  <a:pt x="1041468" y="45302"/>
                  <a:pt x="1060518" y="40540"/>
                </a:cubicBezTo>
                <a:cubicBezTo>
                  <a:pt x="1079568" y="35777"/>
                  <a:pt x="1101475" y="30062"/>
                  <a:pt x="1128145" y="24347"/>
                </a:cubicBezTo>
                <a:cubicBezTo>
                  <a:pt x="1141480" y="22442"/>
                  <a:pt x="1155768" y="19585"/>
                  <a:pt x="1171008" y="16727"/>
                </a:cubicBezTo>
                <a:cubicBezTo>
                  <a:pt x="1178628" y="15775"/>
                  <a:pt x="1186248" y="13870"/>
                  <a:pt x="1194820" y="12917"/>
                </a:cubicBezTo>
                <a:cubicBezTo>
                  <a:pt x="1202440" y="11965"/>
                  <a:pt x="1211965" y="11012"/>
                  <a:pt x="1220538" y="10060"/>
                </a:cubicBezTo>
                <a:cubicBezTo>
                  <a:pt x="1267687" y="4345"/>
                  <a:pt x="1315074" y="1071"/>
                  <a:pt x="1362475" y="222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17" name="Рисунок 15">
            <a:extLst>
              <a:ext uri="{FF2B5EF4-FFF2-40B4-BE49-F238E27FC236}">
                <a16:creationId xmlns:a16="http://schemas.microsoft.com/office/drawing/2014/main" id="{9BEFB849-10AA-4702-9225-F101A3158C66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494358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6" name="Текст 8">
            <a:extLst>
              <a:ext uri="{FF2B5EF4-FFF2-40B4-BE49-F238E27FC236}">
                <a16:creationId xmlns:a16="http://schemas.microsoft.com/office/drawing/2014/main" id="{F1427EE8-A6A1-4664-99FB-B4F84FEE60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5254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8" name="Текст 10">
            <a:extLst>
              <a:ext uri="{FF2B5EF4-FFF2-40B4-BE49-F238E27FC236}">
                <a16:creationId xmlns:a16="http://schemas.microsoft.com/office/drawing/2014/main" id="{A9EE837D-7E70-4B33-89AA-1B0A10FAEE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5254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8" name="Рисунок 15">
            <a:extLst>
              <a:ext uri="{FF2B5EF4-FFF2-40B4-BE49-F238E27FC236}">
                <a16:creationId xmlns:a16="http://schemas.microsoft.com/office/drawing/2014/main" id="{950FDCA0-F98B-4045-84D2-96B0C07C326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625217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FAC72777-DABE-4857-9555-EC68421F02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26113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0" name="Текст 10">
            <a:extLst>
              <a:ext uri="{FF2B5EF4-FFF2-40B4-BE49-F238E27FC236}">
                <a16:creationId xmlns:a16="http://schemas.microsoft.com/office/drawing/2014/main" id="{F5D4A1CD-8452-4E28-8B2B-1A89277B89B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26113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9" name="Рисунок 15">
            <a:extLst>
              <a:ext uri="{FF2B5EF4-FFF2-40B4-BE49-F238E27FC236}">
                <a16:creationId xmlns:a16="http://schemas.microsoft.com/office/drawing/2014/main" id="{6C44DD27-06F8-5E4B-A3C6-697621E92BE8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56076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1" name="Текст 8">
            <a:extLst>
              <a:ext uri="{FF2B5EF4-FFF2-40B4-BE49-F238E27FC236}">
                <a16:creationId xmlns:a16="http://schemas.microsoft.com/office/drawing/2014/main" id="{86592013-2150-45F9-9877-1E4E3C1AFC3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6972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:a16="http://schemas.microsoft.com/office/drawing/2014/main" id="{3A7F7E8E-86F4-45B9-8D2D-E2C1A4FF361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56972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0" name="Рисунок 15">
            <a:extLst>
              <a:ext uri="{FF2B5EF4-FFF2-40B4-BE49-F238E27FC236}">
                <a16:creationId xmlns:a16="http://schemas.microsoft.com/office/drawing/2014/main" id="{B5386843-2347-C744-B933-1DD36A7C8E7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7886935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B788C19C-2FDB-4A6C-969F-32022D374E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387831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4" name="Текст 10">
            <a:extLst>
              <a:ext uri="{FF2B5EF4-FFF2-40B4-BE49-F238E27FC236}">
                <a16:creationId xmlns:a16="http://schemas.microsoft.com/office/drawing/2014/main" id="{CCD08E75-AE8E-4E97-AD27-167DA938152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87831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1" name="Рисунок 15">
            <a:extLst>
              <a:ext uri="{FF2B5EF4-FFF2-40B4-BE49-F238E27FC236}">
                <a16:creationId xmlns:a16="http://schemas.microsoft.com/office/drawing/2014/main" id="{A768E49A-CED3-8F42-97CF-C7E360393704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10017793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3A12930B-8731-45E4-B3E3-DC1419155EC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18689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6" name="Текст 10">
            <a:extLst>
              <a:ext uri="{FF2B5EF4-FFF2-40B4-BE49-F238E27FC236}">
                <a16:creationId xmlns:a16="http://schemas.microsoft.com/office/drawing/2014/main" id="{5E102C08-A9A7-47C6-82C1-58FFBD85289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518689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9623CB6-6560-48C0-ADDF-15C11E875859}"/>
              </a:ext>
            </a:extLst>
          </p:cNvPr>
          <p:cNvSpPr>
            <a:spLocks noGrp="1"/>
          </p:cNvSpPr>
          <p:nvPr>
            <p:ph type="ftr" sz="quarter" idx="5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495C810C-AE5F-4460-9E04-B9E70C479FE6}"/>
              </a:ext>
            </a:extLst>
          </p:cNvPr>
          <p:cNvSpPr>
            <a:spLocks noGrp="1"/>
          </p:cNvSpPr>
          <p:nvPr>
            <p:ph type="sldNum" sz="quarter" idx="52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9" name="Заголовок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42175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3 X, вариант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олилиния: Фигура 22">
            <a:extLst>
              <a:ext uri="{FF2B5EF4-FFF2-40B4-BE49-F238E27FC236}">
                <a16:creationId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4" name="Полилиния: Фигура 23">
            <a:extLst>
              <a:ext uri="{FF2B5EF4-FFF2-40B4-BE49-F238E27FC236}">
                <a16:creationId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5" name="Полилиния: Фигура 24">
            <a:extLst>
              <a:ext uri="{FF2B5EF4-FFF2-40B4-BE49-F238E27FC236}">
                <a16:creationId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0" name="Рисунок 15">
            <a:extLst>
              <a:ext uri="{FF2B5EF4-FFF2-40B4-BE49-F238E27FC236}">
                <a16:creationId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6" name="Текст 8">
            <a:extLst>
              <a:ext uri="{FF2B5EF4-FFF2-40B4-BE49-F238E27FC236}">
                <a16:creationId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8" name="Текст 10">
            <a:extLst>
              <a:ext uri="{FF2B5EF4-FFF2-40B4-BE49-F238E27FC236}">
                <a16:creationId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1" name="Рисунок 15">
            <a:extLst>
              <a:ext uri="{FF2B5EF4-FFF2-40B4-BE49-F238E27FC236}">
                <a16:creationId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0" name="Текст 10">
            <a:extLst>
              <a:ext uri="{FF2B5EF4-FFF2-40B4-BE49-F238E27FC236}">
                <a16:creationId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2" name="Рисунок 15">
            <a:extLst>
              <a:ext uri="{FF2B5EF4-FFF2-40B4-BE49-F238E27FC236}">
                <a16:creationId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1" name="Текст 8">
            <a:extLst>
              <a:ext uri="{FF2B5EF4-FFF2-40B4-BE49-F238E27FC236}">
                <a16:creationId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3" name="Номер слайда 12">
            <a:extLst>
              <a:ext uri="{FF2B5EF4-FFF2-40B4-BE49-F238E27FC236}">
                <a16:creationId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6" name="Текст 4">
            <a:extLst>
              <a:ext uri="{FF2B5EF4-FFF2-40B4-BE49-F238E27FC236}">
                <a16:creationId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3 X, вариант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олилиния: Фигура 42">
            <a:extLst>
              <a:ext uri="{FF2B5EF4-FFF2-40B4-BE49-F238E27FC236}">
                <a16:creationId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21" name="Текст 10">
            <a:extLst>
              <a:ext uri="{FF2B5EF4-FFF2-40B4-BE49-F238E27FC236}">
                <a16:creationId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7" name="Полилиния: Фигура 36">
            <a:extLst>
              <a:ext uri="{FF2B5EF4-FFF2-40B4-BE49-F238E27FC236}">
                <a16:creationId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4" name="Рисунок 15">
            <a:extLst>
              <a:ext uri="{FF2B5EF4-FFF2-40B4-BE49-F238E27FC236}">
                <a16:creationId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5" name="Рисунок 15">
            <a:extLst>
              <a:ext uri="{FF2B5EF4-FFF2-40B4-BE49-F238E27FC236}">
                <a16:creationId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6" name="Рисунок 15">
            <a:extLst>
              <a:ext uri="{FF2B5EF4-FFF2-40B4-BE49-F238E27FC236}">
                <a16:creationId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20" name="Текст 8">
            <a:extLst>
              <a:ext uri="{FF2B5EF4-FFF2-40B4-BE49-F238E27FC236}">
                <a16:creationId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"/>
              <a:t>Заголовок слайда</a:t>
            </a:r>
            <a:endParaRPr lang="en-Z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en-Z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/>
          <a:lstStyle/>
          <a:p>
            <a:pPr rtl="0"/>
            <a:endParaRPr lang="en-Z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4 X, вариант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: Фигура 49">
            <a:extLst>
              <a:ext uri="{FF2B5EF4-FFF2-40B4-BE49-F238E27FC236}">
                <a16:creationId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>
              <a:solidFill>
                <a:schemeClr val="tx1"/>
              </a:solidFill>
            </a:endParaRPr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9" name="Полилиния: Фигура 38">
            <a:extLst>
              <a:ext uri="{FF2B5EF4-FFF2-40B4-BE49-F238E27FC236}">
                <a16:creationId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1" name="Полилиния: Фигура 40">
            <a:extLst>
              <a:ext uri="{FF2B5EF4-FFF2-40B4-BE49-F238E27FC236}">
                <a16:creationId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3" name="Рисунок 15">
            <a:extLst>
              <a:ext uri="{FF2B5EF4-FFF2-40B4-BE49-F238E27FC236}">
                <a16:creationId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4" name="Рисунок 15">
            <a:extLst>
              <a:ext uri="{FF2B5EF4-FFF2-40B4-BE49-F238E27FC236}">
                <a16:creationId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2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7" name="Рисунок 15">
            <a:extLst>
              <a:ext uri="{FF2B5EF4-FFF2-40B4-BE49-F238E27FC236}">
                <a16:creationId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25" name="Текст 8">
            <a:extLst>
              <a:ext uri="{FF2B5EF4-FFF2-40B4-BE49-F238E27FC236}">
                <a16:creationId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3</a:t>
            </a:r>
          </a:p>
        </p:txBody>
      </p:sp>
      <p:sp>
        <p:nvSpPr>
          <p:cNvPr id="26" name="Текст 10">
            <a:extLst>
              <a:ext uri="{FF2B5EF4-FFF2-40B4-BE49-F238E27FC236}">
                <a16:creationId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8" name="Рисунок 15">
            <a:extLst>
              <a:ext uri="{FF2B5EF4-FFF2-40B4-BE49-F238E27FC236}">
                <a16:creationId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27" name="Текст 8">
            <a:extLst>
              <a:ext uri="{FF2B5EF4-FFF2-40B4-BE49-F238E27FC236}">
                <a16:creationId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4</a:t>
            </a:r>
          </a:p>
        </p:txBody>
      </p:sp>
      <p:sp>
        <p:nvSpPr>
          <p:cNvPr id="28" name="Текст 10">
            <a:extLst>
              <a:ext uri="{FF2B5EF4-FFF2-40B4-BE49-F238E27FC236}">
                <a16:creationId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51" name="Заголовок 1">
            <a:extLst>
              <a:ext uri="{FF2B5EF4-FFF2-40B4-BE49-F238E27FC236}">
                <a16:creationId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52" name="Подзаголовок 2">
            <a:extLst>
              <a:ext uri="{FF2B5EF4-FFF2-40B4-BE49-F238E27FC236}">
                <a16:creationId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фровой продукт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: Фигура 19">
            <a:extLst>
              <a:ext uri="{FF2B5EF4-FFF2-40B4-BE49-F238E27FC236}">
                <a16:creationId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1" name="Полилиния: Фигура 20">
            <a:extLst>
              <a:ext uri="{FF2B5EF4-FFF2-40B4-BE49-F238E27FC236}">
                <a16:creationId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>
            <a:extLst>
              <a:ext uri="{FF2B5EF4-FFF2-40B4-BE49-F238E27FC236}">
                <a16:creationId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8276" y="4362628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Рисунок 10">
            <a:extLst>
              <a:ext uri="{FF2B5EF4-FFF2-40B4-BE49-F238E27FC236}">
                <a16:creationId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Вставьте или перетащите свое изображение экрана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ие числа, вариант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1968" y="3314505"/>
            <a:ext cx="3069500" cy="305190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53360" y="3314701"/>
            <a:ext cx="3069500" cy="3051192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3" name="Текст 4">
            <a:extLst>
              <a:ext uri="{FF2B5EF4-FFF2-40B4-BE49-F238E27FC236}">
                <a16:creationId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ие числа, вариант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олилиния: Фигура 20">
            <a:extLst>
              <a:ext uri="{FF2B5EF4-FFF2-40B4-BE49-F238E27FC236}">
                <a16:creationId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0" name="Полилиния: Фигура 19">
            <a:extLst>
              <a:ext uri="{FF2B5EF4-FFF2-40B4-BE49-F238E27FC236}">
                <a16:creationId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8" name="Текст 9">
            <a:extLst>
              <a:ext uri="{FF2B5EF4-FFF2-40B4-BE49-F238E27FC236}">
                <a16:creationId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ru-RU" noProof="0"/>
              <a:t>Заголовок раздела</a:t>
            </a:r>
          </a:p>
        </p:txBody>
      </p:sp>
      <p:sp>
        <p:nvSpPr>
          <p:cNvPr id="9" name="Текст 9">
            <a:extLst>
              <a:ext uri="{FF2B5EF4-FFF2-40B4-BE49-F238E27FC236}">
                <a16:creationId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ru-RU" noProof="0"/>
              <a:t>Заголовок раздела</a:t>
            </a:r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6" name="Текст 3">
            <a:extLst>
              <a:ext uri="{FF2B5EF4-FFF2-40B4-BE49-F238E27FC236}">
                <a16:creationId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rtlCol="0"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Заголовок раздела</a:t>
            </a:r>
          </a:p>
        </p:txBody>
      </p:sp>
      <p:sp>
        <p:nvSpPr>
          <p:cNvPr id="10" name="Текст 3">
            <a:extLst>
              <a:ext uri="{FF2B5EF4-FFF2-40B4-BE49-F238E27FC236}">
                <a16:creationId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rtlCol="0"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50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1</a:t>
            </a:r>
          </a:p>
        </p:txBody>
      </p:sp>
      <p:sp>
        <p:nvSpPr>
          <p:cNvPr id="13" name="Объект 3">
            <a:extLst>
              <a:ext uri="{FF2B5EF4-FFF2-40B4-BE49-F238E27FC236}">
                <a16:creationId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11" name="Текст 9">
            <a:extLst>
              <a:ext uri="{FF2B5EF4-FFF2-40B4-BE49-F238E27FC236}">
                <a16:creationId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5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ru-RU" noProof="0" dirty="0"/>
              <a:t>2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12" name="Текст 9">
            <a:extLst>
              <a:ext uri="{FF2B5EF4-FFF2-40B4-BE49-F238E27FC236}">
                <a16:creationId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5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ru-RU" noProof="0" dirty="0"/>
              <a:t>3</a:t>
            </a:r>
          </a:p>
        </p:txBody>
      </p:sp>
      <p:sp>
        <p:nvSpPr>
          <p:cNvPr id="15" name="Текст 9">
            <a:extLst>
              <a:ext uri="{FF2B5EF4-FFF2-40B4-BE49-F238E27FC236}">
                <a16:creationId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7" name="Номер слайда 16">
            <a:extLst>
              <a:ext uri="{FF2B5EF4-FFF2-40B4-BE49-F238E27FC236}">
                <a16:creationId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8" name="Текст 4">
            <a:extLst>
              <a:ext uri="{FF2B5EF4-FFF2-40B4-BE49-F238E27FC236}">
                <a16:creationId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grpSp>
        <p:nvGrpSpPr>
          <p:cNvPr id="192" name="Группа 191">
            <a:extLst>
              <a:ext uri="{FF2B5EF4-FFF2-40B4-BE49-F238E27FC236}">
                <a16:creationId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Полилиния: Фигура 178">
              <a:extLst>
                <a:ext uri="{FF2B5EF4-FFF2-40B4-BE49-F238E27FC236}">
                  <a16:creationId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grpSp>
          <p:nvGrpSpPr>
            <p:cNvPr id="182" name="Группа 181">
              <a:extLst>
                <a:ext uri="{FF2B5EF4-FFF2-40B4-BE49-F238E27FC236}">
                  <a16:creationId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Полилиния: Фигура 182">
                <a:extLst>
                  <a:ext uri="{FF2B5EF4-FFF2-40B4-BE49-F238E27FC236}">
                    <a16:creationId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4" name="Полилиния: Фигура 183">
                <a:extLst>
                  <a:ext uri="{FF2B5EF4-FFF2-40B4-BE49-F238E27FC236}">
                    <a16:creationId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5" name="Полилиния: Фигура 184">
                <a:extLst>
                  <a:ext uri="{FF2B5EF4-FFF2-40B4-BE49-F238E27FC236}">
                    <a16:creationId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6" name="Полилиния: Фигура 185">
                <a:extLst>
                  <a:ext uri="{FF2B5EF4-FFF2-40B4-BE49-F238E27FC236}">
                    <a16:creationId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7" name="Полилиния: Фигура 186">
                <a:extLst>
                  <a:ext uri="{FF2B5EF4-FFF2-40B4-BE49-F238E27FC236}">
                    <a16:creationId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8" name="Полилиния: Фигура 187">
                <a:extLst>
                  <a:ext uri="{FF2B5EF4-FFF2-40B4-BE49-F238E27FC236}">
                    <a16:creationId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9" name="Полилиния: Фигура 188">
                <a:extLst>
                  <a:ext uri="{FF2B5EF4-FFF2-40B4-BE49-F238E27FC236}">
                    <a16:creationId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90" name="Полилиния: Фигура 189">
                <a:extLst>
                  <a:ext uri="{FF2B5EF4-FFF2-40B4-BE49-F238E27FC236}">
                    <a16:creationId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91" name="Полилиния: Фигура 190">
                <a:extLst>
                  <a:ext uri="{FF2B5EF4-FFF2-40B4-BE49-F238E27FC236}">
                    <a16:creationId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остранство для ры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Текст 5">
            <a:extLst>
              <a:ext uri="{FF2B5EF4-FFF2-40B4-BE49-F238E27FC236}">
                <a16:creationId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0" name="Текст 5">
            <a:extLst>
              <a:ext uri="{FF2B5EF4-FFF2-40B4-BE49-F238E27FC236}">
                <a16:creationId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1" name="Текст 5">
            <a:extLst>
              <a:ext uri="{FF2B5EF4-FFF2-40B4-BE49-F238E27FC236}">
                <a16:creationId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2" name="Текст 5">
            <a:extLst>
              <a:ext uri="{FF2B5EF4-FFF2-40B4-BE49-F238E27FC236}">
                <a16:creationId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 rtlCol="0"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столбца с рам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Полилиния: Фигура 21">
              <a:extLst>
                <a:ext uri="{FF2B5EF4-FFF2-40B4-BE49-F238E27FC236}">
                  <a16:creationId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23" name="Полилиния: Фигура 22">
              <a:extLst>
                <a:ext uri="{FF2B5EF4-FFF2-40B4-BE49-F238E27FC236}">
                  <a16:creationId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10" name="Объект 2">
            <a:extLst>
              <a:ext uri="{FF2B5EF4-FFF2-40B4-BE49-F238E27FC236}">
                <a16:creationId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2</a:t>
            </a:r>
          </a:p>
        </p:txBody>
      </p:sp>
      <p:sp>
        <p:nvSpPr>
          <p:cNvPr id="8" name="Объект 2">
            <a:extLst>
              <a:ext uri="{FF2B5EF4-FFF2-40B4-BE49-F238E27FC236}">
                <a16:creationId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3</a:t>
            </a:r>
          </a:p>
        </p:txBody>
      </p:sp>
      <p:sp>
        <p:nvSpPr>
          <p:cNvPr id="9" name="Объект 2">
            <a:extLst>
              <a:ext uri="{FF2B5EF4-FFF2-40B4-BE49-F238E27FC236}">
                <a16:creationId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7" name="Текст 4">
            <a:extLst>
              <a:ext uri="{FF2B5EF4-FFF2-40B4-BE49-F238E27FC236}">
                <a16:creationId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24" name="Полилиния: Фигура 23">
            <a:extLst>
              <a:ext uri="{FF2B5EF4-FFF2-40B4-BE49-F238E27FC236}">
                <a16:creationId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6" name="Стрелка: Правая 25">
            <a:extLst>
              <a:ext uri="{FF2B5EF4-FFF2-40B4-BE49-F238E27FC236}">
                <a16:creationId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9" name="Стрелка: Правая 28">
            <a:extLst>
              <a:ext uri="{FF2B5EF4-FFF2-40B4-BE49-F238E27FC236}">
                <a16:creationId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 12">
            <a:extLst>
              <a:ext uri="{FF2B5EF4-FFF2-40B4-BE49-F238E27FC236}">
                <a16:creationId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10">
            <a:extLst>
              <a:ext uri="{FF2B5EF4-FFF2-40B4-BE49-F238E27FC236}">
                <a16:creationId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6" name="Текст 10">
            <a:extLst>
              <a:ext uri="{FF2B5EF4-FFF2-40B4-BE49-F238E27FC236}">
                <a16:creationId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8" name="Текст 10">
            <a:extLst>
              <a:ext uri="{FF2B5EF4-FFF2-40B4-BE49-F238E27FC236}">
                <a16:creationId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20" name="Текст 10">
            <a:extLst>
              <a:ext uri="{FF2B5EF4-FFF2-40B4-BE49-F238E27FC236}">
                <a16:creationId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1" name="Текст 10">
            <a:extLst>
              <a:ext uri="{FF2B5EF4-FFF2-40B4-BE49-F238E27FC236}">
                <a16:creationId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2" name="Текст 10">
            <a:extLst>
              <a:ext uri="{FF2B5EF4-FFF2-40B4-BE49-F238E27FC236}">
                <a16:creationId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3" name="Текст 10">
            <a:extLst>
              <a:ext uri="{FF2B5EF4-FFF2-40B4-BE49-F238E27FC236}">
                <a16:creationId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4" name="Текст 10">
            <a:extLst>
              <a:ext uri="{FF2B5EF4-FFF2-40B4-BE49-F238E27FC236}">
                <a16:creationId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5" name="Текст 10">
            <a:extLst>
              <a:ext uri="{FF2B5EF4-FFF2-40B4-BE49-F238E27FC236}">
                <a16:creationId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6" name="Текст 10">
            <a:extLst>
              <a:ext uri="{FF2B5EF4-FFF2-40B4-BE49-F238E27FC236}">
                <a16:creationId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7" name="Текст 10">
            <a:extLst>
              <a:ext uri="{FF2B5EF4-FFF2-40B4-BE49-F238E27FC236}">
                <a16:creationId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8" name="Текст 10">
            <a:extLst>
              <a:ext uri="{FF2B5EF4-FFF2-40B4-BE49-F238E27FC236}">
                <a16:creationId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9" name="Текст 10">
            <a:extLst>
              <a:ext uri="{FF2B5EF4-FFF2-40B4-BE49-F238E27FC236}">
                <a16:creationId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0" name="Текст 10">
            <a:extLst>
              <a:ext uri="{FF2B5EF4-FFF2-40B4-BE49-F238E27FC236}">
                <a16:creationId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1" name="Текст 10">
            <a:extLst>
              <a:ext uri="{FF2B5EF4-FFF2-40B4-BE49-F238E27FC236}">
                <a16:creationId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2" name="Текст 10">
            <a:extLst>
              <a:ext uri="{FF2B5EF4-FFF2-40B4-BE49-F238E27FC236}">
                <a16:creationId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3" name="Текст 10">
            <a:extLst>
              <a:ext uri="{FF2B5EF4-FFF2-40B4-BE49-F238E27FC236}">
                <a16:creationId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4" name="Текст 10">
            <a:extLst>
              <a:ext uri="{FF2B5EF4-FFF2-40B4-BE49-F238E27FC236}">
                <a16:creationId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5" name="Текст 10">
            <a:extLst>
              <a:ext uri="{FF2B5EF4-FFF2-40B4-BE49-F238E27FC236}">
                <a16:creationId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6" name="Текст 10">
            <a:extLst>
              <a:ext uri="{FF2B5EF4-FFF2-40B4-BE49-F238E27FC236}">
                <a16:creationId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40" name="Текст 3">
            <a:extLst>
              <a:ext uri="{FF2B5EF4-FFF2-40B4-BE49-F238E27FC236}">
                <a16:creationId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rtlCol="0" anchor="t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/>
              <a:t>Название элемента</a:t>
            </a:r>
          </a:p>
        </p:txBody>
      </p:sp>
      <p:sp>
        <p:nvSpPr>
          <p:cNvPr id="41" name="Текст 36">
            <a:extLst>
              <a:ext uri="{FF2B5EF4-FFF2-40B4-BE49-F238E27FC236}">
                <a16:creationId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месяц, год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39" name="Текст 4">
            <a:extLst>
              <a:ext uri="{FF2B5EF4-FFF2-40B4-BE49-F238E27FC236}">
                <a16:creationId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Участники группы 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7" name="Рисунок 26">
            <a:extLst>
              <a:ext uri="{FF2B5EF4-FFF2-40B4-BE49-F238E27FC236}">
                <a16:creationId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26" name="Рисунок 25">
            <a:extLst>
              <a:ext uri="{FF2B5EF4-FFF2-40B4-BE49-F238E27FC236}">
                <a16:creationId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25" name="Рисунок 24">
            <a:extLst>
              <a:ext uri="{FF2B5EF4-FFF2-40B4-BE49-F238E27FC236}">
                <a16:creationId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39" name="Текст 8">
            <a:extLst>
              <a:ext uri="{FF2B5EF4-FFF2-40B4-BE49-F238E27FC236}">
                <a16:creationId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2" name="Текст 10">
            <a:extLst>
              <a:ext uri="{FF2B5EF4-FFF2-40B4-BE49-F238E27FC236}">
                <a16:creationId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43" name="Текст 8">
            <a:extLst>
              <a:ext uri="{FF2B5EF4-FFF2-40B4-BE49-F238E27FC236}">
                <a16:creationId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10">
            <a:extLst>
              <a:ext uri="{FF2B5EF4-FFF2-40B4-BE49-F238E27FC236}">
                <a16:creationId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47" name="Текст 8">
            <a:extLst>
              <a:ext uri="{FF2B5EF4-FFF2-40B4-BE49-F238E27FC236}">
                <a16:creationId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50" name="Текст 10">
            <a:extLst>
              <a:ext uri="{FF2B5EF4-FFF2-40B4-BE49-F238E27FC236}">
                <a16:creationId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1" name="Текст 4">
            <a:extLst>
              <a:ext uri="{FF2B5EF4-FFF2-40B4-BE49-F238E27FC236}">
                <a16:creationId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Участники группы 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Полилиния: Фигура 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47" name="Рисунок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6" name="Рисунок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5" name="Рисунок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4" name="Рисунок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3" name="Рисунок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2" name="Рисунок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41" name="Текст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3" name="Текст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60" name="Текст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7" name="Текст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Заголовок раздела с фотографией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rtlCol="0"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 </a:t>
            </a:r>
            <a:br>
              <a:rPr lang="ru-RU" noProof="0"/>
            </a:br>
            <a:r>
              <a:rPr lang="ru-RU" noProof="0"/>
              <a:t>вам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Полное имя</a:t>
            </a:r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Электронная почта</a:t>
            </a:r>
          </a:p>
        </p:txBody>
      </p:sp>
      <p:sp>
        <p:nvSpPr>
          <p:cNvPr id="15" name="Текст 15">
            <a:extLst>
              <a:ext uri="{FF2B5EF4-FFF2-40B4-BE49-F238E27FC236}">
                <a16:creationId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Веб-сайт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фотографией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1630659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фотографией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000">
                <a:schemeClr val="tx2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2781300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5076000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id="{B2EE5DB8-C107-4983-B829-DFDF9BF2C0C5}"/>
              </a:ext>
            </a:extLst>
          </p:cNvPr>
          <p:cNvSpPr/>
          <p:nvPr userDrawn="1"/>
        </p:nvSpPr>
        <p:spPr>
          <a:xfrm rot="10800000">
            <a:off x="6350256" y="585722"/>
            <a:ext cx="5652866" cy="5578295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96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BB70C35-77E6-4C43-BCAD-4C1B747834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031223" y="1172675"/>
            <a:ext cx="4290933" cy="4404388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741885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раздела с фотографией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3968188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8" name="Номер слайда 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508000" cy="5040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152525"/>
            <a:ext cx="5508000" cy="5038725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 7">
            <a:extLst>
              <a:ext uri="{FF2B5EF4-FFF2-40B4-BE49-F238E27FC236}">
                <a16:creationId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 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508000" cy="360000"/>
          </a:xfrm>
        </p:spPr>
        <p:txBody>
          <a:bodyPr rtlCol="0"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508000" cy="4608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584325"/>
            <a:ext cx="5508000" cy="4606925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53200" y="1152525"/>
            <a:ext cx="5508000" cy="358775"/>
          </a:xfrm>
        </p:spPr>
        <p:txBody>
          <a:bodyPr rtlCol="0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292" y="359999"/>
            <a:ext cx="6579707" cy="5764939"/>
          </a:xfrm>
        </p:spPr>
        <p:txBody>
          <a:bodyPr rtlCol="0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3960000"/>
            <a:ext cx="4186800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rtlCol="0" anchor="b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Рисунок 2" descr="Изображение">
            <a:extLst>
              <a:ext uri="{FF2B5EF4-FFF2-40B4-BE49-F238E27FC236}">
                <a16:creationId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1" name="Текст 3">
            <a:extLst>
              <a:ext uri="{FF2B5EF4-FFF2-40B4-BE49-F238E27FC236}">
                <a16:creationId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359999" y="3960000"/>
            <a:ext cx="4186799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29200" cy="503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15F7E44-8ABB-4ABE-998C-AFEFE7AA0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8948" y="638542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lIns="0" tIns="0" rIns="0" bIns="0" rtlCol="0" anchor="ctr"/>
          <a:lstStyle>
            <a:lvl1pPr algn="ctr">
              <a:defRPr lang="en-ZA" sz="1000" smtClean="0"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7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81" r:id="rId14"/>
    <p:sldLayoutId id="2147483675" r:id="rId15"/>
    <p:sldLayoutId id="2147483679" r:id="rId16"/>
    <p:sldLayoutId id="2147483676" r:id="rId17"/>
    <p:sldLayoutId id="2147483680" r:id="rId18"/>
    <p:sldLayoutId id="2147483650" r:id="rId19"/>
    <p:sldLayoutId id="2147483652" r:id="rId20"/>
    <p:sldLayoutId id="2147483653" r:id="rId21"/>
    <p:sldLayoutId id="2147483654" r:id="rId22"/>
    <p:sldLayoutId id="2147483655" r:id="rId23"/>
    <p:sldLayoutId id="2147483677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ZA" sz="3200" b="1" kern="1200" spc="-150" dirty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3133725"/>
            <a:ext cx="5174250" cy="2584904"/>
          </a:xfrm>
        </p:spPr>
        <p:txBody>
          <a:bodyPr rtlCol="0"/>
          <a:lstStyle/>
          <a:p>
            <a:pPr rtl="0"/>
            <a:r>
              <a:rPr lang="ru-RU" dirty="0"/>
              <a:t>Психология межкультурных коммуникаций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26629" y="5809061"/>
            <a:ext cx="5043621" cy="1048939"/>
          </a:xfrm>
        </p:spPr>
        <p:txBody>
          <a:bodyPr rtlCol="0"/>
          <a:lstStyle/>
          <a:p>
            <a:pPr rtl="0"/>
            <a:r>
              <a:rPr lang="ru-RU" dirty="0"/>
              <a:t>Лекционный курс для студентов 4 курса заочного отделения</a:t>
            </a:r>
            <a:endParaRPr lang="ru-RU" noProof="1"/>
          </a:p>
          <a:p>
            <a:pPr rtl="0"/>
            <a:endParaRPr lang="ru-RU" dirty="0"/>
          </a:p>
        </p:txBody>
      </p:sp>
      <p:pic>
        <p:nvPicPr>
          <p:cNvPr id="6" name="Рисунок 5" descr="Молодая китайская женщина в одежде кэжуал-стиля">
            <a:extLst>
              <a:ext uri="{FF2B5EF4-FFF2-40B4-BE49-F238E27FC236}">
                <a16:creationId xmlns:a16="http://schemas.microsoft.com/office/drawing/2014/main" id="{178A0520-36DB-4CF2-AE3A-5DFDAF9E6B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3521638" y="335227"/>
            <a:ext cx="1814618" cy="61875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Овал 6" descr="Логотип Backdrop">
            <a:extLst>
              <a:ext uri="{FF2B5EF4-FFF2-40B4-BE49-F238E27FC236}">
                <a16:creationId xmlns:a16="http://schemas.microsoft.com/office/drawing/2014/main" id="{DAE98AA7-EEC8-4349-B75F-8C7B0A80C3F3}"/>
              </a:ext>
            </a:extLst>
          </p:cNvPr>
          <p:cNvSpPr/>
          <p:nvPr/>
        </p:nvSpPr>
        <p:spPr>
          <a:xfrm>
            <a:off x="331094" y="2213600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ru-RU" sz="3600" dirty="0"/>
              <a:t>Лекция 1</a:t>
            </a:r>
          </a:p>
        </p:txBody>
      </p:sp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: Фигура 8" descr="Логотип Backdrop">
            <a:extLst>
              <a:ext uri="{FF2B5EF4-FFF2-40B4-BE49-F238E27FC236}">
                <a16:creationId xmlns:a16="http://schemas.microsoft.com/office/drawing/2014/main" id="{F4E224D4-CF4C-4EC1-B54B-3738143F6391}"/>
              </a:ext>
            </a:extLst>
          </p:cNvPr>
          <p:cNvSpPr/>
          <p:nvPr/>
        </p:nvSpPr>
        <p:spPr>
          <a:xfrm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ru-RU" dirty="0">
                <a:solidFill>
                  <a:schemeClr val="lt1"/>
                </a:solidFill>
              </a:rPr>
              <a:t>Лекция 1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Введение в предмет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Психология межкультурных коммуникаций</a:t>
            </a:r>
          </a:p>
        </p:txBody>
      </p:sp>
      <p:pic>
        <p:nvPicPr>
          <p:cNvPr id="4" name="Рисунок 3" descr="Группа учащихся работает в библиотеке">
            <a:extLst>
              <a:ext uri="{FF2B5EF4-FFF2-40B4-BE49-F238E27FC236}">
                <a16:creationId xmlns:a16="http://schemas.microsoft.com/office/drawing/2014/main" id="{810CB464-3444-4749-9D63-9C497A2511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1816" y="465340"/>
            <a:ext cx="7122356" cy="474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03161DAB-3A3E-48FC-9143-482C63BB1C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0" y="2206171"/>
            <a:ext cx="4444800" cy="1415429"/>
          </a:xfrm>
        </p:spPr>
        <p:txBody>
          <a:bodyPr rtlCol="0"/>
          <a:lstStyle/>
          <a:p>
            <a:pPr rtl="0"/>
            <a:r>
              <a:rPr lang="ru-RU" dirty="0"/>
              <a:t>Основная цель дисциплины – развитие межкультурной компетентности (</a:t>
            </a:r>
            <a:r>
              <a:rPr lang="ru-RU" dirty="0" err="1"/>
              <a:t>Г.Хофстеде</a:t>
            </a:r>
            <a:r>
              <a:rPr lang="ru-RU" dirty="0"/>
              <a:t>) как способности успешно адаптироваться к чужой культуре </a:t>
            </a:r>
            <a:r>
              <a:rPr lang="ru-RU" b="1" dirty="0"/>
              <a:t>у учащихся</a:t>
            </a:r>
            <a:r>
              <a:rPr lang="ru-RU" dirty="0"/>
              <a:t>.</a:t>
            </a:r>
          </a:p>
        </p:txBody>
      </p:sp>
      <p:sp>
        <p:nvSpPr>
          <p:cNvPr id="25" name="Номер слайда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759999" y="6403216"/>
            <a:ext cx="288000" cy="288000"/>
          </a:xfrm>
        </p:spPr>
        <p:txBody>
          <a:bodyPr rtlCol="0"/>
          <a:lstStyle/>
          <a:p>
            <a:pPr rtl="0"/>
            <a:fld id="{B67B645E-C5E5-4727-B977-D372A0AA71D9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E7237D6-2D71-4A63-9CB5-8ADCB63FC7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356883" y="996265"/>
            <a:ext cx="3682904" cy="2071633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8039785" y="2206171"/>
            <a:ext cx="3682905" cy="1288316"/>
          </a:xfrm>
        </p:spPr>
        <p:txBody>
          <a:bodyPr rtlCol="0"/>
          <a:lstStyle/>
          <a:p>
            <a:pPr rtl="0"/>
            <a:r>
              <a:rPr lang="ru-RU" dirty="0"/>
              <a:t>Содержание  лекции</a:t>
            </a: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3708115"/>
            <a:ext cx="4087450" cy="1415429"/>
          </a:xfrm>
        </p:spPr>
        <p:txBody>
          <a:bodyPr rtlCol="0"/>
          <a:lstStyle/>
          <a:p>
            <a:pPr rtl="0"/>
            <a:r>
              <a:rPr lang="ru-RU" dirty="0"/>
              <a:t>В этой лекции излагаются общие принципы и подходы психологического анализа межкультурных коммуникаций </a:t>
            </a:r>
            <a:endParaRPr lang="ru-RU" noProof="1"/>
          </a:p>
        </p:txBody>
      </p:sp>
      <p:sp>
        <p:nvSpPr>
          <p:cNvPr id="8" name="Объект 5">
            <a:extLst>
              <a:ext uri="{FF2B5EF4-FFF2-40B4-BE49-F238E27FC236}">
                <a16:creationId xmlns:a16="http://schemas.microsoft.com/office/drawing/2014/main" id="{2D584983-9734-46B4-B93E-2D697A5BD878}"/>
              </a:ext>
            </a:extLst>
          </p:cNvPr>
          <p:cNvSpPr txBox="1">
            <a:spLocks/>
          </p:cNvSpPr>
          <p:nvPr/>
        </p:nvSpPr>
        <p:spPr>
          <a:xfrm>
            <a:off x="0" y="4277804"/>
            <a:ext cx="4556760" cy="207163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noProof="1"/>
              <a:t>Курс также направлен на решение следующих задач:</a:t>
            </a:r>
          </a:p>
          <a:p>
            <a:pPr>
              <a:spcBef>
                <a:spcPts val="0"/>
              </a:spcBef>
            </a:pPr>
            <a:r>
              <a:rPr lang="ru-RU" noProof="1"/>
              <a:t>1) психологическое просвещение</a:t>
            </a:r>
          </a:p>
          <a:p>
            <a:pPr>
              <a:spcBef>
                <a:spcPts val="0"/>
              </a:spcBef>
            </a:pPr>
            <a:r>
              <a:rPr lang="ru-RU" noProof="1"/>
              <a:t>2) развитие важных психологических качеств (наблюдательности, межкультурной сензитивности, толерантности) </a:t>
            </a:r>
          </a:p>
          <a:p>
            <a:pPr>
              <a:spcBef>
                <a:spcPts val="0"/>
              </a:spcBef>
            </a:pPr>
            <a:r>
              <a:rPr lang="ru-RU" noProof="1"/>
              <a:t>3) самопознание</a:t>
            </a:r>
          </a:p>
        </p:txBody>
      </p:sp>
    </p:spTree>
    <p:extLst>
      <p:ext uri="{BB962C8B-B14F-4D97-AF65-F5344CB8AC3E}">
        <p14:creationId xmlns:p14="http://schemas.microsoft.com/office/powerpoint/2010/main" val="2122728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A430BAF1-8B18-486C-9CF9-BFB478D560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30A54EB-357D-47F2-A69D-46BE2C162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6AA8450-16C1-4648-83BD-6C08C38693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4</a:t>
            </a:fld>
            <a:endParaRPr lang="ru-RU" noProof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292199-9F42-4C98-9937-A0AC8F7FC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00" y="267286"/>
            <a:ext cx="11298148" cy="650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442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Текст 21">
            <a:extLst>
              <a:ext uri="{FF2B5EF4-FFF2-40B4-BE49-F238E27FC236}">
                <a16:creationId xmlns:a16="http://schemas.microsoft.com/office/drawing/2014/main" id="{7D6C4E9E-E828-46D3-9CCA-4A6586289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000" dirty="0"/>
              <a:t>          Культура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30A54EB-357D-47F2-A69D-46BE2C162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Межкультурный обмен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6AA8450-16C1-4648-83BD-6C08C38693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5</a:t>
            </a:fld>
            <a:endParaRPr lang="ru-RU" noProof="0"/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D850BE13-B1D1-46AB-98C7-44685928B9F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30800" y="1939923"/>
            <a:ext cx="5267635" cy="1831422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/>
              <a:t>Глобализация, охватывающая торговые и культурные связи;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/>
              <a:t>Современный транспорт, средства связи ускоряют обмен идеями, традициями</a:t>
            </a: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id="{B9739736-3856-44C9-A676-7626AD3E9C0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718852" y="1106489"/>
            <a:ext cx="3966284" cy="593752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/>
              <a:t>Масс-культура</a:t>
            </a: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id="{AB3211A4-713E-44AE-823F-99FB02E3E48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308035" y="1931776"/>
            <a:ext cx="5075582" cy="1929711"/>
          </a:xfrm>
        </p:spPr>
        <p:txBody>
          <a:bodyPr/>
          <a:lstStyle/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400" dirty="0"/>
              <a:t>Глобализация ведет к изменениям в массовой культуре;</a:t>
            </a: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400" dirty="0"/>
              <a:t>Культурные особенности: еда, спорт, музыка, общие для разных групп людей</a:t>
            </a:r>
          </a:p>
        </p:txBody>
      </p:sp>
      <p:sp>
        <p:nvSpPr>
          <p:cNvPr id="17" name="Текст 23">
            <a:extLst>
              <a:ext uri="{FF2B5EF4-FFF2-40B4-BE49-F238E27FC236}">
                <a16:creationId xmlns:a16="http://schemas.microsoft.com/office/drawing/2014/main" id="{C6BD31A0-0FFC-44BE-8606-BC9E5754732F}"/>
              </a:ext>
            </a:extLst>
          </p:cNvPr>
          <p:cNvSpPr txBox="1">
            <a:spLocks/>
          </p:cNvSpPr>
          <p:nvPr/>
        </p:nvSpPr>
        <p:spPr>
          <a:xfrm>
            <a:off x="914400" y="3839608"/>
            <a:ext cx="4240696" cy="5937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200" dirty="0"/>
              <a:t>Расширение культуры</a:t>
            </a:r>
          </a:p>
        </p:txBody>
      </p:sp>
      <p:sp>
        <p:nvSpPr>
          <p:cNvPr id="18" name="Текст 23">
            <a:extLst>
              <a:ext uri="{FF2B5EF4-FFF2-40B4-BE49-F238E27FC236}">
                <a16:creationId xmlns:a16="http://schemas.microsoft.com/office/drawing/2014/main" id="{26EB7CD2-1E75-4221-9E6B-14F2DA552729}"/>
              </a:ext>
            </a:extLst>
          </p:cNvPr>
          <p:cNvSpPr txBox="1">
            <a:spLocks/>
          </p:cNvSpPr>
          <p:nvPr/>
        </p:nvSpPr>
        <p:spPr>
          <a:xfrm>
            <a:off x="6419433" y="3771345"/>
            <a:ext cx="3966284" cy="5937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000" dirty="0"/>
              <a:t>СМИ</a:t>
            </a:r>
          </a:p>
        </p:txBody>
      </p:sp>
      <p:sp>
        <p:nvSpPr>
          <p:cNvPr id="19" name="Текст 22">
            <a:extLst>
              <a:ext uri="{FF2B5EF4-FFF2-40B4-BE49-F238E27FC236}">
                <a16:creationId xmlns:a16="http://schemas.microsoft.com/office/drawing/2014/main" id="{84C104E2-AC10-4ADE-97AC-C5CDDB524FED}"/>
              </a:ext>
            </a:extLst>
          </p:cNvPr>
          <p:cNvSpPr txBox="1">
            <a:spLocks/>
          </p:cNvSpPr>
          <p:nvPr/>
        </p:nvSpPr>
        <p:spPr>
          <a:xfrm>
            <a:off x="430799" y="4456914"/>
            <a:ext cx="5267635" cy="18314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ru-RU" sz="2400" dirty="0"/>
              <a:t>Глобализация, ведущая к </a:t>
            </a:r>
            <a:r>
              <a:rPr lang="ru-RU" sz="2400" dirty="0">
                <a:highlight>
                  <a:srgbClr val="FFFF00"/>
                </a:highlight>
              </a:rPr>
              <a:t>культурной</a:t>
            </a:r>
            <a:r>
              <a:rPr lang="ru-RU" sz="2400" dirty="0"/>
              <a:t> </a:t>
            </a:r>
            <a:r>
              <a:rPr lang="ru-RU" sz="2400" dirty="0">
                <a:highlight>
                  <a:srgbClr val="FFFF00"/>
                </a:highlight>
              </a:rPr>
              <a:t>диффузии</a:t>
            </a:r>
            <a:r>
              <a:rPr lang="ru-RU" sz="2400" dirty="0"/>
              <a:t>, распространению культурных черт на другие регионы;</a:t>
            </a:r>
          </a:p>
          <a:p>
            <a:pPr marL="285750" indent="-285750"/>
            <a:r>
              <a:rPr lang="ru-RU" sz="2400" dirty="0"/>
              <a:t>Работа, путешествия, постоянные переезды</a:t>
            </a:r>
          </a:p>
        </p:txBody>
      </p:sp>
      <p:sp>
        <p:nvSpPr>
          <p:cNvPr id="20" name="Текст 22">
            <a:extLst>
              <a:ext uri="{FF2B5EF4-FFF2-40B4-BE49-F238E27FC236}">
                <a16:creationId xmlns:a16="http://schemas.microsoft.com/office/drawing/2014/main" id="{3653D17D-61D7-4A10-B389-C127B931DE72}"/>
              </a:ext>
            </a:extLst>
          </p:cNvPr>
          <p:cNvSpPr txBox="1">
            <a:spLocks/>
          </p:cNvSpPr>
          <p:nvPr/>
        </p:nvSpPr>
        <p:spPr>
          <a:xfrm>
            <a:off x="6419433" y="4450796"/>
            <a:ext cx="5267635" cy="18314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ru-RU" sz="2400" dirty="0"/>
              <a:t>Телевидение, кино, музыка</a:t>
            </a:r>
            <a:r>
              <a:rPr lang="en-US" sz="2400" dirty="0"/>
              <a:t> – </a:t>
            </a:r>
            <a:r>
              <a:rPr lang="ru-RU" sz="2400" dirty="0"/>
              <a:t>самые мощные методы </a:t>
            </a:r>
            <a:r>
              <a:rPr lang="ru-RU" sz="2400" dirty="0">
                <a:highlight>
                  <a:srgbClr val="FFFF00"/>
                </a:highlight>
              </a:rPr>
              <a:t>культурной диффузии;</a:t>
            </a:r>
          </a:p>
          <a:p>
            <a:pPr marL="285750" indent="-285750"/>
            <a:r>
              <a:rPr lang="ru-RU" sz="2400" dirty="0"/>
              <a:t>Спутниковые СМИ и интернет – такие же пути обмена образами и идеями</a:t>
            </a:r>
          </a:p>
        </p:txBody>
      </p:sp>
    </p:spTree>
    <p:extLst>
      <p:ext uri="{BB962C8B-B14F-4D97-AF65-F5344CB8AC3E}">
        <p14:creationId xmlns:p14="http://schemas.microsoft.com/office/powerpoint/2010/main" val="3619923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>
            <a:extLst>
              <a:ext uri="{FF2B5EF4-FFF2-40B4-BE49-F238E27FC236}">
                <a16:creationId xmlns:a16="http://schemas.microsoft.com/office/drawing/2014/main" id="{F277E794-A164-467A-A7D4-DCD8B964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http://edu.vspu.ru/groups/pmk-2014/</a:t>
            </a:r>
            <a:endParaRPr lang="ru-RU" dirty="0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B68B5CC5-4AEE-46C8-9A98-EDC7221B11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6</a:t>
            </a:fld>
            <a:endParaRPr lang="ru-RU" noProof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692804-6F2F-4702-8AAD-3180B3D515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235" y="991720"/>
            <a:ext cx="9139939" cy="543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59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>
            <a:extLst>
              <a:ext uri="{FF2B5EF4-FFF2-40B4-BE49-F238E27FC236}">
                <a16:creationId xmlns:a16="http://schemas.microsoft.com/office/drawing/2014/main" id="{F277E794-A164-467A-A7D4-DCD8B964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http://edu.vspu.ru/groups/pmk-2014/</a:t>
            </a:r>
            <a:endParaRPr lang="ru-RU" dirty="0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B68B5CC5-4AEE-46C8-9A98-EDC7221B11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7</a:t>
            </a:fld>
            <a:endParaRPr lang="ru-RU" noProof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0BAEFE-4039-4962-8491-C242EDF8E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478" y="1083533"/>
            <a:ext cx="8560905" cy="5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99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>
            <a:extLst>
              <a:ext uri="{FF2B5EF4-FFF2-40B4-BE49-F238E27FC236}">
                <a16:creationId xmlns:a16="http://schemas.microsoft.com/office/drawing/2014/main" id="{F277E794-A164-467A-A7D4-DCD8B964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Нормативные документы</a:t>
            </a: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B68B5CC5-4AEE-46C8-9A98-EDC7221B11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8</a:t>
            </a:fld>
            <a:endParaRPr lang="ru-RU" noProof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D5EB0D6-9BBC-4770-9011-3C8526015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00" y="3429000"/>
            <a:ext cx="11103715" cy="282271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E50BEC-3D46-4D87-B264-90A97D2AD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00" y="1026835"/>
            <a:ext cx="11296948" cy="201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66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>
            <a:extLst>
              <a:ext uri="{FF2B5EF4-FFF2-40B4-BE49-F238E27FC236}">
                <a16:creationId xmlns:a16="http://schemas.microsoft.com/office/drawing/2014/main" id="{F277E794-A164-467A-A7D4-DCD8B964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Осваиваемые компетенции</a:t>
            </a: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B68B5CC5-4AEE-46C8-9A98-EDC7221B11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9</a:t>
            </a:fld>
            <a:endParaRPr lang="ru-RU" noProof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DC0C1D-C3BC-4A89-8863-160966E46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5" y="1314864"/>
            <a:ext cx="12021430" cy="190541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C1B643-F894-4732-AC14-6BC02EACE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3" y="3429000"/>
            <a:ext cx="11818165" cy="130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699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214A1A8B-4F54-4320-BDAF-D8621EC48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2000" y="1828800"/>
            <a:ext cx="10991374" cy="2790257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8598860-FFED-40F0-98EF-92B3C8137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коммуникации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BD31CC9-4C7A-47EA-991B-B6581A6076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10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56310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8598860-FFED-40F0-98EF-92B3C8137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коммуникации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BD31CC9-4C7A-47EA-991B-B6581A6076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11</a:t>
            </a:fld>
            <a:endParaRPr lang="ru-RU" noProof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40411419-CF48-45F2-85BE-255CB82B4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507" y="1176904"/>
            <a:ext cx="11381693" cy="364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81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CC3A30C-CBFF-475A-BFFB-3ECE33473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1627" y="1152525"/>
            <a:ext cx="7830334" cy="5038725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6A4F921-CCFF-41DB-9DD4-592E89C83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Структура коммуникативного процесса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840C144-047C-4405-AAA1-F70ADB526D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12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41434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100000">
              <a:schemeClr val="accent3">
                <a:lumMod val="75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Поднятое в воздух медицинское устройство">
            <a:extLst>
              <a:ext uri="{FF2B5EF4-FFF2-40B4-BE49-F238E27FC236}">
                <a16:creationId xmlns:a16="http://schemas.microsoft.com/office/drawing/2014/main" id="{C675E008-A5DF-4639-84DF-6071C1580B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4946B59-7B49-4180-9B48-FAC9C2BDF7A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smtClean="0"/>
              <a:pPr rtl="0"/>
              <a:t>13</a:t>
            </a:fld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62AC071-0624-430C-AEB0-AD3EBFC1CD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8114" y="461695"/>
            <a:ext cx="3863222" cy="1933635"/>
          </a:xfrm>
        </p:spPr>
        <p:txBody>
          <a:bodyPr rtlCol="0"/>
          <a:lstStyle/>
          <a:p>
            <a:pPr rtl="0"/>
            <a:r>
              <a:rPr lang="ru-RU" dirty="0"/>
              <a:t>Межкультурная компетентность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F606456-BEB8-424C-8C7C-E9B311D7C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8278" y="3034749"/>
            <a:ext cx="5173219" cy="2750910"/>
          </a:xfrm>
        </p:spPr>
        <p:txBody>
          <a:bodyPr rtlCol="0"/>
          <a:lstStyle/>
          <a:p>
            <a:pPr algn="l"/>
            <a:r>
              <a:rPr lang="ru-RU" sz="1800" b="1" i="0" u="none" strike="noStrike" baseline="0" dirty="0">
                <a:latin typeface="Petersburg-Bold"/>
              </a:rPr>
              <a:t>Культура (по определению Г. </a:t>
            </a:r>
            <a:r>
              <a:rPr lang="ru-RU" sz="1800" b="1" i="0" u="none" strike="noStrike" baseline="0" dirty="0" err="1">
                <a:latin typeface="Petersburg-Bold"/>
              </a:rPr>
              <a:t>Хофстеде</a:t>
            </a:r>
            <a:r>
              <a:rPr lang="ru-RU" sz="1800" b="1" i="0" u="none" strike="noStrike" baseline="0" dirty="0">
                <a:latin typeface="Petersburg-Bold"/>
              </a:rPr>
              <a:t>) </a:t>
            </a:r>
            <a:r>
              <a:rPr lang="ru-RU" sz="1800" b="0" i="0" u="none" strike="noStrike" baseline="0" dirty="0">
                <a:latin typeface="Petersburg-Regular"/>
              </a:rPr>
              <a:t>— это коллективное программирование мыслей, которое отличает одну категорию людей от другой.</a:t>
            </a:r>
          </a:p>
          <a:p>
            <a:pPr algn="l"/>
            <a:r>
              <a:rPr lang="ru-RU" sz="1800" b="0" i="0" u="none" strike="noStrike" baseline="0" dirty="0">
                <a:latin typeface="Petersburg-Regular"/>
              </a:rPr>
              <a:t>Поскольку человеческое поведение программируемо, его можно считать до определенной степени предсказуемым, если, конечно, известна его ≪ментальная программа≫.</a:t>
            </a:r>
            <a:r>
              <a:rPr lang="ru-RU" noProof="1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AE82D8-B345-4F41-909D-D6DAF2B67C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95477"/>
            <a:ext cx="5703887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647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>
            <a:extLst>
              <a:ext uri="{FF2B5EF4-FFF2-40B4-BE49-F238E27FC236}">
                <a16:creationId xmlns:a16="http://schemas.microsoft.com/office/drawing/2014/main" id="{89256EF6-3CDE-4ADE-8753-BF5040E3C65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4479235" y="4756648"/>
            <a:ext cx="1834283" cy="1259839"/>
          </a:xfrm>
        </p:spPr>
        <p:txBody>
          <a:bodyPr rtlCol="0"/>
          <a:lstStyle/>
          <a:p>
            <a:pPr rtl="0"/>
            <a:r>
              <a:rPr lang="ru-RU" sz="1800" dirty="0"/>
              <a:t>Непредсказуемое поведение, отражающее индивидуальный опыт человека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1D5F34C1-576F-4BF7-8C9C-D507F213AE6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64015" y="4119765"/>
            <a:ext cx="1982074" cy="360000"/>
          </a:xfrm>
        </p:spPr>
        <p:txBody>
          <a:bodyPr rtlCol="0"/>
          <a:lstStyle/>
          <a:p>
            <a:pPr rtl="0"/>
            <a:r>
              <a:rPr lang="ru-RU" dirty="0"/>
              <a:t>Биологическая программа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FBE93992-F65E-48D7-971D-FA51E969BE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31800" y="4756648"/>
            <a:ext cx="1619999" cy="1916774"/>
          </a:xfrm>
        </p:spPr>
        <p:txBody>
          <a:bodyPr rtlCol="0"/>
          <a:lstStyle/>
          <a:p>
            <a:pPr algn="l"/>
            <a:r>
              <a:rPr lang="ru-RU" sz="1600" b="0" i="0" u="none" strike="noStrike" baseline="0" dirty="0">
                <a:latin typeface="Petersburg-Regular"/>
              </a:rPr>
              <a:t>Это часть «программы» поведения, одинаковая для всех людей, которая заложена природой</a:t>
            </a:r>
            <a:endParaRPr lang="ru-RU" sz="1600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8CB0B4A0-79F2-4CB5-BBB6-FEEBD8465250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r>
              <a:rPr lang="ru-RU" dirty="0"/>
              <a:t>Культура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66810F29-B4A6-4A97-903D-F931D52ACA7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348376" y="4756648"/>
            <a:ext cx="1834283" cy="1471873"/>
          </a:xfrm>
        </p:spPr>
        <p:txBody>
          <a:bodyPr rtlCol="0"/>
          <a:lstStyle/>
          <a:p>
            <a:pPr algn="l"/>
            <a:r>
              <a:rPr lang="ru-RU" sz="1800" b="0" i="0" u="none" strike="noStrike" baseline="0" dirty="0">
                <a:latin typeface="Petersburg-Regular"/>
              </a:rPr>
              <a:t>Специфическое для данной группы поведение: способы мышления, ценности, нормы</a:t>
            </a:r>
            <a:endParaRPr lang="ru-RU" sz="1800" dirty="0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68053976-DF5A-4CE2-94FB-5F70C906426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/>
          <a:p>
            <a:pPr rtl="0"/>
            <a:r>
              <a:rPr lang="ru-RU" dirty="0"/>
              <a:t>Личность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7C2AC9A-0FD0-4DA8-99B4-C440A1D15DA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Уровни культуры</a:t>
            </a: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F28FED25-4DDC-4D72-A54E-3E227B420317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Г. </a:t>
            </a:r>
            <a:r>
              <a:rPr lang="ru-RU" dirty="0" err="1"/>
              <a:t>Хофстеде</a:t>
            </a:r>
            <a:r>
              <a:rPr lang="ru-RU" noProof="1"/>
              <a:t>.</a:t>
            </a:r>
          </a:p>
        </p:txBody>
      </p:sp>
      <p:sp>
        <p:nvSpPr>
          <p:cNvPr id="88" name="Номер слайда 87">
            <a:extLst>
              <a:ext uri="{FF2B5EF4-FFF2-40B4-BE49-F238E27FC236}">
                <a16:creationId xmlns:a16="http://schemas.microsoft.com/office/drawing/2014/main" id="{FAFF03E5-FC39-4375-8BD9-53A0FD781CB7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14</a:t>
            </a:fld>
            <a:endParaRPr lang="ru-RU" dirty="0"/>
          </a:p>
        </p:txBody>
      </p:sp>
      <p:sp>
        <p:nvSpPr>
          <p:cNvPr id="5" name="Рисунок 4">
            <a:extLst>
              <a:ext uri="{FF2B5EF4-FFF2-40B4-BE49-F238E27FC236}">
                <a16:creationId xmlns:a16="http://schemas.microsoft.com/office/drawing/2014/main" id="{7DCC98B9-E399-468B-B08D-CF4569F6234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/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019742A3-538A-4EEB-A17F-E88BAAF07D7A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/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765D473F-2CDD-4E72-9C22-D070CA30B2E9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/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75128D8-DB92-44B0-8B63-C4A496B5FB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7" r="17008"/>
          <a:stretch/>
        </p:blipFill>
        <p:spPr>
          <a:xfrm>
            <a:off x="469310" y="0"/>
            <a:ext cx="5626691" cy="380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5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 descr="Центр мишени">
            <a:extLst>
              <a:ext uri="{FF2B5EF4-FFF2-40B4-BE49-F238E27FC236}">
                <a16:creationId xmlns:a16="http://schemas.microsoft.com/office/drawing/2014/main" id="{146C3774-1A16-4CEA-B0D9-21F4D70DD683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id="{84D1680A-25DD-42DD-B066-2294665CF2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ru-RU" dirty="0"/>
              <a:t>Ценности </a:t>
            </a:r>
          </a:p>
        </p:txBody>
      </p:sp>
      <p:pic>
        <p:nvPicPr>
          <p:cNvPr id="33" name="Рисунок 32" descr="Лектор">
            <a:extLst>
              <a:ext uri="{FF2B5EF4-FFF2-40B4-BE49-F238E27FC236}">
                <a16:creationId xmlns:a16="http://schemas.microsoft.com/office/drawing/2014/main" id="{34FE467F-DFCB-454B-9B3B-9C4BF433B3C6}"/>
              </a:ext>
            </a:extLst>
          </p:cNvPr>
          <p:cNvPicPr>
            <a:picLocks noGrp="1" noChangeAspect="1"/>
          </p:cNvPicPr>
          <p:nvPr>
            <p:ph type="pic" sz="quarter" idx="5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Текст 7">
            <a:extLst>
              <a:ext uri="{FF2B5EF4-FFF2-40B4-BE49-F238E27FC236}">
                <a16:creationId xmlns:a16="http://schemas.microsoft.com/office/drawing/2014/main" id="{4F157E51-898F-41B4-8235-6C34BBCD749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3347356" y="2164904"/>
            <a:ext cx="2240644" cy="252000"/>
          </a:xfrm>
        </p:spPr>
        <p:txBody>
          <a:bodyPr rtlCol="0"/>
          <a:lstStyle/>
          <a:p>
            <a:pPr rtl="0"/>
            <a:r>
              <a:rPr lang="ru-RU" dirty="0"/>
              <a:t>Герои</a:t>
            </a:r>
          </a:p>
        </p:txBody>
      </p:sp>
      <p:pic>
        <p:nvPicPr>
          <p:cNvPr id="35" name="Рисунок 34" descr="Сеть">
            <a:extLst>
              <a:ext uri="{FF2B5EF4-FFF2-40B4-BE49-F238E27FC236}">
                <a16:creationId xmlns:a16="http://schemas.microsoft.com/office/drawing/2014/main" id="{7AF56B60-D53D-40A4-82F9-B1DEB9644A3D}"/>
              </a:ext>
            </a:extLst>
          </p:cNvPr>
          <p:cNvPicPr>
            <a:picLocks noGrp="1" noChangeAspect="1"/>
          </p:cNvPicPr>
          <p:nvPr>
            <p:ph type="pic" sz="quarter" idx="5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6FDE267D-5AD5-4C76-A976-43EDB64DB1F3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1326282" y="5329272"/>
            <a:ext cx="2021074" cy="252000"/>
          </a:xfrm>
        </p:spPr>
        <p:txBody>
          <a:bodyPr rtlCol="0"/>
          <a:lstStyle/>
          <a:p>
            <a:pPr rtl="0"/>
            <a:r>
              <a:rPr lang="ru-RU" dirty="0"/>
              <a:t>Символы</a:t>
            </a:r>
          </a:p>
        </p:txBody>
      </p:sp>
      <p:pic>
        <p:nvPicPr>
          <p:cNvPr id="37" name="Рисунок 36" descr="Мегафон">
            <a:extLst>
              <a:ext uri="{FF2B5EF4-FFF2-40B4-BE49-F238E27FC236}">
                <a16:creationId xmlns:a16="http://schemas.microsoft.com/office/drawing/2014/main" id="{1701A2E9-D331-4627-A32A-658F1BDB82EF}"/>
              </a:ext>
            </a:extLst>
          </p:cNvPr>
          <p:cNvPicPr>
            <a:picLocks noGrp="1" noChangeAspect="1"/>
          </p:cNvPicPr>
          <p:nvPr>
            <p:ph type="pic" sz="quarter" idx="54"/>
          </p:nvPr>
        </p:nvPicPr>
        <p:blipFill>
          <a:blip r:embed="rId9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/>
      </p:pic>
      <p:sp>
        <p:nvSpPr>
          <p:cNvPr id="14" name="Текст 13">
            <a:extLst>
              <a:ext uri="{FF2B5EF4-FFF2-40B4-BE49-F238E27FC236}">
                <a16:creationId xmlns:a16="http://schemas.microsoft.com/office/drawing/2014/main" id="{ADDC6D72-DCF6-41AE-B39D-609AE438F22B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ru-RU" dirty="0"/>
              <a:t>Ритуалы</a:t>
            </a:r>
          </a:p>
        </p:txBody>
      </p:sp>
      <p:sp>
        <p:nvSpPr>
          <p:cNvPr id="53" name="Номер слайда 52">
            <a:extLst>
              <a:ext uri="{FF2B5EF4-FFF2-40B4-BE49-F238E27FC236}">
                <a16:creationId xmlns:a16="http://schemas.microsoft.com/office/drawing/2014/main" id="{474644FF-FECF-47C3-A483-0F4796C05187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smtClean="0"/>
              <a:pPr rtl="0"/>
              <a:t>15</a:t>
            </a:fld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9D4394E-B587-4CD9-96D1-650A82CA0197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Культурный слой</a:t>
            </a: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C154CB10-3BB7-4C3D-9275-80A6E79BD7C8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 rtlCol="0"/>
          <a:lstStyle/>
          <a:p>
            <a:pPr rtl="0"/>
            <a:r>
              <a:rPr lang="ru-RU" dirty="0"/>
              <a:t>Г. </a:t>
            </a:r>
            <a:r>
              <a:rPr lang="ru-RU" dirty="0" err="1"/>
              <a:t>Хофстеде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4002911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44" y="463267"/>
            <a:ext cx="4793714" cy="1047601"/>
          </a:xfrm>
        </p:spPr>
        <p:txBody>
          <a:bodyPr rtlCol="0"/>
          <a:lstStyle/>
          <a:p>
            <a:pPr rtl="0"/>
            <a:r>
              <a:rPr lang="ru-RU" dirty="0"/>
              <a:t>Символы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130815-DBFE-4A9B-9738-40A4F2E21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258" y="2327269"/>
            <a:ext cx="4793714" cy="1047600"/>
          </a:xfrm>
        </p:spPr>
        <p:txBody>
          <a:bodyPr rtlCol="0"/>
          <a:lstStyle/>
          <a:p>
            <a:pPr algn="l"/>
            <a:r>
              <a:rPr lang="ru-RU" sz="1800" b="0" i="0" u="none" strike="noStrike" baseline="0" dirty="0">
                <a:latin typeface="Petersburg-Regular"/>
              </a:rPr>
              <a:t>Это не только наполненные смыслом специальные объекты культуры, но также слова, жесты, изображения, одежда, цвета и многое другое. </a:t>
            </a:r>
          </a:p>
          <a:p>
            <a:pPr algn="l"/>
            <a:r>
              <a:rPr lang="ru-RU" sz="1800" b="0" i="0" u="none" strike="noStrike" baseline="0" dirty="0">
                <a:latin typeface="Petersburg-Regular"/>
              </a:rPr>
              <a:t>Символы — это самый внешний слой культуры, потому что они могут повторяться и перетекать из одной культуры в другую, а могут иметь абсолютно противоположный смысл и назначение, что рождает непонимание в процессе коммуникации.</a:t>
            </a:r>
            <a:endParaRPr lang="ru-RU" noProof="1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1A5D44-66B7-440E-B8AF-C1EE434FE2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16</a:t>
            </a:fld>
            <a:endParaRPr lang="ru-RU" dirty="0"/>
          </a:p>
        </p:txBody>
      </p:sp>
      <p:sp>
        <p:nvSpPr>
          <p:cNvPr id="6" name="Овал 5" descr="Логотип Backgdrop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618755" y="6764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7" name="Рисунок 6" descr="Логотип Contoso">
            <a:extLst>
              <a:ext uri="{FF2B5EF4-FFF2-40B4-BE49-F238E27FC236}">
                <a16:creationId xmlns:a16="http://schemas.microsoft.com/office/drawing/2014/main" id="{65227EBC-85F6-4D53-9C19-579BACEE751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0513" y="1510868"/>
            <a:ext cx="1728108" cy="66675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46564D9-A9D3-4618-972B-322E557F9436}"/>
              </a:ext>
            </a:extLst>
          </p:cNvPr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0" r="13460"/>
          <a:stretch>
            <a:fillRect/>
          </a:stretch>
        </p:blipFill>
        <p:spPr bwMode="auto">
          <a:xfrm>
            <a:off x="5722890" y="184578"/>
            <a:ext cx="6290400" cy="645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982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44" y="463267"/>
            <a:ext cx="4793714" cy="1047601"/>
          </a:xfrm>
        </p:spPr>
        <p:txBody>
          <a:bodyPr rtlCol="0"/>
          <a:lstStyle/>
          <a:p>
            <a:pPr rtl="0"/>
            <a:r>
              <a:rPr lang="ru-RU" dirty="0"/>
              <a:t>Герои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130815-DBFE-4A9B-9738-40A4F2E21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709" y="1743119"/>
            <a:ext cx="5269511" cy="4280310"/>
          </a:xfrm>
        </p:spPr>
        <p:txBody>
          <a:bodyPr rtlCol="0"/>
          <a:lstStyle/>
          <a:p>
            <a:pPr algn="l"/>
            <a:r>
              <a:rPr lang="ru-RU" sz="2800" b="0" i="0" u="none" strike="noStrike" baseline="0" dirty="0">
                <a:latin typeface="Petersburg-Regular"/>
              </a:rPr>
              <a:t>Героями в каждой культуре могут быть исторические личности, реальные, ныне живущие представители общества, персонажи книг, фильмов, мультфильмов и даже комиксов, участники всевозможных шоу или вымышленные герои из народных </a:t>
            </a:r>
            <a:r>
              <a:rPr lang="ru-RU" sz="2800" b="0" i="0" u="none" strike="noStrike" baseline="0" dirty="0" err="1">
                <a:latin typeface="Petersburg-Regular"/>
              </a:rPr>
              <a:t>прЕданий</a:t>
            </a:r>
            <a:r>
              <a:rPr lang="ru-RU" sz="2800" b="0" i="0" u="none" strike="noStrike" baseline="0" dirty="0">
                <a:latin typeface="Petersburg-Regular"/>
              </a:rPr>
              <a:t>, пословиц или мифов.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1A5D44-66B7-440E-B8AF-C1EE434FE2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17</a:t>
            </a:fld>
            <a:endParaRPr lang="ru-RU" dirty="0"/>
          </a:p>
        </p:txBody>
      </p:sp>
      <p:pic>
        <p:nvPicPr>
          <p:cNvPr id="7" name="Рисунок 6" descr="Логотип Contoso">
            <a:extLst>
              <a:ext uri="{FF2B5EF4-FFF2-40B4-BE49-F238E27FC236}">
                <a16:creationId xmlns:a16="http://schemas.microsoft.com/office/drawing/2014/main" id="{65227EBC-85F6-4D53-9C19-579BACEE751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0513" y="1510868"/>
            <a:ext cx="1728108" cy="666751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212B7A2D-636B-464B-8790-3382E9A4B4D1}"/>
              </a:ext>
            </a:extLst>
          </p:cNvPr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5" b="3745"/>
          <a:stretch>
            <a:fillRect/>
          </a:stretch>
        </p:blipFill>
        <p:spPr bwMode="auto">
          <a:xfrm>
            <a:off x="6096000" y="463267"/>
            <a:ext cx="5769603" cy="592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70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44" y="463267"/>
            <a:ext cx="4793714" cy="1047601"/>
          </a:xfrm>
        </p:spPr>
        <p:txBody>
          <a:bodyPr rtlCol="0"/>
          <a:lstStyle/>
          <a:p>
            <a:pPr rtl="0"/>
            <a:r>
              <a:rPr lang="ru-RU" dirty="0"/>
              <a:t>Герои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130815-DBFE-4A9B-9738-40A4F2E21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257" y="2327268"/>
            <a:ext cx="4488913" cy="3260731"/>
          </a:xfrm>
        </p:spPr>
        <p:txBody>
          <a:bodyPr rtlCol="0"/>
          <a:lstStyle/>
          <a:p>
            <a:pPr algn="l"/>
            <a:r>
              <a:rPr lang="ru-RU" sz="2800" b="0" i="0" u="none" strike="noStrike" baseline="0" dirty="0">
                <a:latin typeface="Petersburg-Regular"/>
              </a:rPr>
              <a:t>В героях очень ярко находят свое отражение культурные ценности, почитаемые народом, а также их практические умения и навыки, наилучшим образом развитые.</a:t>
            </a:r>
            <a:endParaRPr lang="ru-RU" sz="2800" noProof="1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1A5D44-66B7-440E-B8AF-C1EE434FE2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18</a:t>
            </a:fld>
            <a:endParaRPr lang="ru-RU" dirty="0"/>
          </a:p>
        </p:txBody>
      </p:sp>
      <p:pic>
        <p:nvPicPr>
          <p:cNvPr id="7" name="Рисунок 6" descr="Логотип Contoso">
            <a:extLst>
              <a:ext uri="{FF2B5EF4-FFF2-40B4-BE49-F238E27FC236}">
                <a16:creationId xmlns:a16="http://schemas.microsoft.com/office/drawing/2014/main" id="{65227EBC-85F6-4D53-9C19-579BACEE751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0513" y="1510868"/>
            <a:ext cx="1728108" cy="666751"/>
          </a:xfrm>
          <a:prstGeom prst="rect">
            <a:avLst/>
          </a:prstGeom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57958692-3B27-43FC-82DB-FEF55636ED18}"/>
              </a:ext>
            </a:extLst>
          </p:cNvPr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0" r="13460"/>
          <a:stretch>
            <a:fillRect/>
          </a:stretch>
        </p:blipFill>
        <p:spPr bwMode="auto">
          <a:xfrm>
            <a:off x="6096000" y="676470"/>
            <a:ext cx="5709579" cy="586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4674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44" y="463267"/>
            <a:ext cx="4793714" cy="1047601"/>
          </a:xfrm>
        </p:spPr>
        <p:txBody>
          <a:bodyPr rtlCol="0"/>
          <a:lstStyle/>
          <a:p>
            <a:pPr rtl="0"/>
            <a:r>
              <a:rPr lang="ru-RU" dirty="0"/>
              <a:t>Герои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130815-DBFE-4A9B-9738-40A4F2E21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257" y="2327268"/>
            <a:ext cx="6017366" cy="3318789"/>
          </a:xfrm>
        </p:spPr>
        <p:txBody>
          <a:bodyPr rtlCol="0"/>
          <a:lstStyle/>
          <a:p>
            <a:pPr algn="l"/>
            <a:r>
              <a:rPr lang="ru-RU" sz="2400" b="0" i="0" u="none" strike="noStrike" baseline="0" dirty="0">
                <a:latin typeface="Petersburg-Regular"/>
              </a:rPr>
              <a:t>Знание героев очень важно для понимания культуры, и не только как индикатор индивидуальных особенностей группы, но и в качестве практических примеров, которые можно использовать в процессе обучения или коллективного взаимодействия в поликультурной среде.</a:t>
            </a:r>
            <a:endParaRPr lang="ru-RU" sz="2400" noProof="1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1A5D44-66B7-440E-B8AF-C1EE434FE2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19</a:t>
            </a:fld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5C5388-F58D-4A9F-9B89-AB8E80A1F54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8485" b="8485"/>
          <a:stretch>
            <a:fillRect/>
          </a:stretch>
        </p:blipFill>
        <p:spPr>
          <a:xfrm>
            <a:off x="6691087" y="1172675"/>
            <a:ext cx="4631070" cy="475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8298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Ритуалы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BEFF07F-FAEE-4EDA-A822-96C6B92C55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smtClean="0"/>
              <a:pPr rtl="0"/>
              <a:t>20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CEDFF8-A34A-4C7E-B812-465011B6F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87" y="864000"/>
            <a:ext cx="9884934" cy="565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20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CAA4E-665D-43A4-B900-A849C2DFB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Формирование поведения человека в культуре (</a:t>
            </a:r>
            <a:r>
              <a:rPr lang="ru-RU" dirty="0" err="1"/>
              <a:t>Г.Хофстеде</a:t>
            </a:r>
            <a:r>
              <a:rPr lang="ru-RU" dirty="0"/>
              <a:t>)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BEFF07F-FAEE-4EDA-A822-96C6B92C55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smtClean="0"/>
              <a:pPr rtl="0"/>
              <a:t>21</a:t>
            </a:fld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39F2AB-1258-4C35-A717-B9148E2C0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286" y="864000"/>
            <a:ext cx="10055588" cy="542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465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Преподаватель">
            <a:extLst>
              <a:ext uri="{FF2B5EF4-FFF2-40B4-BE49-F238E27FC236}">
                <a16:creationId xmlns:a16="http://schemas.microsoft.com/office/drawing/2014/main" id="{29F61CCC-B375-46FD-AC69-F11C1EB5757F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AC623989-3B52-4E3D-A635-D939C417B6D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5714" y="3462710"/>
            <a:ext cx="1814237" cy="615803"/>
          </a:xfrm>
        </p:spPr>
        <p:txBody>
          <a:bodyPr rtlCol="0"/>
          <a:lstStyle/>
          <a:p>
            <a:pPr rtl="0"/>
            <a:r>
              <a:rPr lang="ru-RU" dirty="0"/>
              <a:t>Знание своей культуры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93B7F5F9-AC4C-4CA4-ABAB-271F6B44A01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31799" y="4271512"/>
            <a:ext cx="2630665" cy="615803"/>
          </a:xfrm>
        </p:spPr>
        <p:txBody>
          <a:bodyPr rtlCol="0"/>
          <a:lstStyle/>
          <a:p>
            <a:pPr rtl="0"/>
            <a:r>
              <a:rPr lang="ru-RU" dirty="0"/>
              <a:t>Знание героев, символов, ритуалов, ценностей своей культуры</a:t>
            </a:r>
            <a:endParaRPr lang="ru-RU" noProof="1"/>
          </a:p>
          <a:p>
            <a:pPr rtl="0"/>
            <a:endParaRPr lang="ru-RU" dirty="0"/>
          </a:p>
        </p:txBody>
      </p:sp>
      <p:pic>
        <p:nvPicPr>
          <p:cNvPr id="23" name="Рисунок 22" descr="Группа">
            <a:extLst>
              <a:ext uri="{FF2B5EF4-FFF2-40B4-BE49-F238E27FC236}">
                <a16:creationId xmlns:a16="http://schemas.microsoft.com/office/drawing/2014/main" id="{E25DFC4C-7C37-49B1-B6A5-9145D8251251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Текст 6">
            <a:extLst>
              <a:ext uri="{FF2B5EF4-FFF2-40B4-BE49-F238E27FC236}">
                <a16:creationId xmlns:a16="http://schemas.microsoft.com/office/drawing/2014/main" id="{C1FE4ACF-78F8-4143-A8FF-BB1CAF035FC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528457" y="4490957"/>
            <a:ext cx="2377543" cy="500555"/>
          </a:xfrm>
        </p:spPr>
        <p:txBody>
          <a:bodyPr rtlCol="0"/>
          <a:lstStyle/>
          <a:p>
            <a:pPr rtl="0"/>
            <a:r>
              <a:rPr lang="ru-RU" dirty="0"/>
              <a:t>Знание «чужой» культуры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A71739BB-184A-4F2F-A194-E2AC5447261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151087" y="5024144"/>
            <a:ext cx="2638800" cy="708999"/>
          </a:xfrm>
        </p:spPr>
        <p:txBody>
          <a:bodyPr rtlCol="0"/>
          <a:lstStyle/>
          <a:p>
            <a:r>
              <a:rPr lang="ru-RU" dirty="0"/>
              <a:t>Знание героев, символов, ритуалов, ценностей своей культуры</a:t>
            </a:r>
            <a:endParaRPr lang="ru-RU" noProof="1"/>
          </a:p>
          <a:p>
            <a:pPr rtl="0"/>
            <a:endParaRPr lang="ru-RU" dirty="0"/>
          </a:p>
        </p:txBody>
      </p:sp>
      <p:pic>
        <p:nvPicPr>
          <p:cNvPr id="25" name="Рисунок 24" descr="Повтор">
            <a:extLst>
              <a:ext uri="{FF2B5EF4-FFF2-40B4-BE49-F238E27FC236}">
                <a16:creationId xmlns:a16="http://schemas.microsoft.com/office/drawing/2014/main" id="{A959DDB7-1BF9-4963-9901-AE8A8DFB8302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7">
            <a:biLevel thresh="25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Текст 8">
            <a:extLst>
              <a:ext uri="{FF2B5EF4-FFF2-40B4-BE49-F238E27FC236}">
                <a16:creationId xmlns:a16="http://schemas.microsoft.com/office/drawing/2014/main" id="{1F1C8737-2F2E-4041-B588-265FBBB0817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924848" y="4217885"/>
            <a:ext cx="2119037" cy="500554"/>
          </a:xfrm>
        </p:spPr>
        <p:txBody>
          <a:bodyPr rtlCol="0"/>
          <a:lstStyle/>
          <a:p>
            <a:pPr rtl="0"/>
            <a:r>
              <a:rPr lang="ru-RU" dirty="0"/>
              <a:t>Умение жить в «чужой» культуре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76E85709-7A8D-448D-80D2-31C8C1E22A7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457591" y="4838119"/>
            <a:ext cx="3790980" cy="1290474"/>
          </a:xfrm>
        </p:spPr>
        <p:txBody>
          <a:bodyPr rtlCol="0"/>
          <a:lstStyle/>
          <a:p>
            <a:pPr rtl="0"/>
            <a:r>
              <a:rPr lang="ru-RU" dirty="0"/>
              <a:t>Умения коммуницировать, поддерживать общебытовые контакты, ритуалы, принимать участие в социальной жизни (покупать вещи и еду, вести себя сообразно принятым в данной </a:t>
            </a:r>
            <a:r>
              <a:rPr lang="ru-RU"/>
              <a:t>культуре нормам)</a:t>
            </a:r>
            <a:r>
              <a:rPr lang="ru-RU" noProof="1"/>
              <a:t>. </a:t>
            </a:r>
          </a:p>
          <a:p>
            <a:pPr rt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11B054-7855-4114-9BCE-0130BF9C0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Этапы формирования межкультурной компетентности</a:t>
            </a:r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id="{C50427C7-A041-4B55-8D81-9FEBA952ACF5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smtClean="0"/>
              <a:pPr rtl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09674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88416C-AE2C-4A95-A884-90E36793B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Культурный интеллект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CC4D541-92A0-4C75-83FB-B9424AA131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23</a:t>
            </a:fld>
            <a:endParaRPr lang="ru-RU" noProof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1700EC-3F6C-46FF-91B1-6F6AF0621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08" y="1785258"/>
            <a:ext cx="11645716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60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88416C-AE2C-4A95-A884-90E36793B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Культурный интеллект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CC4D541-92A0-4C75-83FB-B9424AA131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24</a:t>
            </a:fld>
            <a:endParaRPr lang="ru-RU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17C3D0-498C-4497-AF17-0BC5A888F7BA}"/>
              </a:ext>
            </a:extLst>
          </p:cNvPr>
          <p:cNvSpPr txBox="1"/>
          <p:nvPr/>
        </p:nvSpPr>
        <p:spPr>
          <a:xfrm>
            <a:off x="808383" y="1484242"/>
            <a:ext cx="1057523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600" b="0" i="0" u="none" strike="noStrike" baseline="0" dirty="0">
                <a:latin typeface="Petersburg-Regular"/>
              </a:rPr>
              <a:t>П. Эрли и С. </a:t>
            </a:r>
            <a:r>
              <a:rPr lang="ru-RU" sz="3600" b="0" i="0" u="none" strike="noStrike" baseline="0" dirty="0" err="1">
                <a:latin typeface="Petersburg-Regular"/>
              </a:rPr>
              <a:t>Анг</a:t>
            </a:r>
            <a:r>
              <a:rPr lang="ru-RU" sz="3600" b="0" i="0" u="none" strike="noStrike" baseline="0" dirty="0">
                <a:latin typeface="Petersburg-Regular"/>
              </a:rPr>
              <a:t> выделяют четыре компонента, составляющих </a:t>
            </a:r>
            <a:r>
              <a:rPr lang="ru-RU" sz="3600" b="0" i="1" u="none" strike="noStrike" baseline="0" dirty="0">
                <a:latin typeface="Petersburg-Italic"/>
              </a:rPr>
              <a:t>базовую</a:t>
            </a:r>
            <a:r>
              <a:rPr lang="en-US" sz="3600" b="0" i="1" u="none" strike="noStrike" baseline="0" dirty="0">
                <a:latin typeface="Petersburg-Italic"/>
              </a:rPr>
              <a:t> </a:t>
            </a:r>
            <a:r>
              <a:rPr lang="ru-RU" sz="3600" b="0" i="1" u="none" strike="noStrike" baseline="0" dirty="0">
                <a:latin typeface="Petersburg-Italic"/>
              </a:rPr>
              <a:t>модель культурного интеллекта</a:t>
            </a:r>
            <a:r>
              <a:rPr lang="ru-RU" sz="3600" b="0" i="0" u="none" strike="noStrike" baseline="0" dirty="0">
                <a:latin typeface="Petersburg-Regular"/>
              </a:rPr>
              <a:t>:</a:t>
            </a:r>
          </a:p>
          <a:p>
            <a:pPr algn="l"/>
            <a:r>
              <a:rPr lang="ru-RU" sz="3600" b="0" i="0" u="none" strike="noStrike" baseline="0" dirty="0">
                <a:latin typeface="Petersburg-Regular"/>
              </a:rPr>
              <a:t>1) мотивационный компонент (побуждение);</a:t>
            </a:r>
          </a:p>
          <a:p>
            <a:pPr algn="l"/>
            <a:r>
              <a:rPr lang="ru-RU" sz="3600" b="0" i="0" u="none" strike="noStrike" baseline="0" dirty="0">
                <a:latin typeface="Petersburg-Regular"/>
              </a:rPr>
              <a:t>2) когнитивный компонент (знание);</a:t>
            </a:r>
          </a:p>
          <a:p>
            <a:pPr algn="l"/>
            <a:r>
              <a:rPr lang="ru-RU" sz="3600" b="0" i="0" u="none" strike="noStrike" baseline="0" dirty="0">
                <a:latin typeface="Petersburg-Regular"/>
              </a:rPr>
              <a:t>3) </a:t>
            </a:r>
            <a:r>
              <a:rPr lang="ru-RU" sz="3600" b="0" i="0" u="none" strike="noStrike" baseline="0" dirty="0" err="1">
                <a:latin typeface="Petersburg-Regular"/>
              </a:rPr>
              <a:t>метакогнитивный</a:t>
            </a:r>
            <a:r>
              <a:rPr lang="ru-RU" sz="3600" b="0" i="0" u="none" strike="noStrike" baseline="0" dirty="0">
                <a:latin typeface="Petersburg-Regular"/>
              </a:rPr>
              <a:t> компонент (стратегия);</a:t>
            </a:r>
          </a:p>
          <a:p>
            <a:pPr algn="l"/>
            <a:r>
              <a:rPr lang="ru-RU" sz="3600" b="0" i="0" u="none" strike="noStrike" baseline="0" dirty="0">
                <a:latin typeface="Petersburg-Regular"/>
              </a:rPr>
              <a:t>4) деятельностный компонент (действие).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505976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ustom 18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8000">
              <a:schemeClr val="accent1">
                <a:lumMod val="5000"/>
                <a:lumOff val="95000"/>
              </a:schemeClr>
            </a:gs>
            <a:gs pos="100000">
              <a:schemeClr val="accent3">
                <a:alpha val="71000"/>
              </a:scheme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330200" dist="304800" dir="5400000" algn="t" rotWithShape="0">
            <a:prstClr val="black">
              <a:alpha val="39000"/>
            </a:prstClr>
          </a:outerShdw>
        </a:effectLst>
      </a:spPr>
      <a:bodyPr rtlCol="0" anchor="ctr"/>
      <a:lstStyle>
        <a:defPPr algn="ctr">
          <a:defRPr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262_TF66835393" id="{65F58A1D-EB05-44CB-9085-FD2B20E62064}" vid="{D25AC99C-4738-49CA-8EF6-285053D22B24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FCFEE3-59F5-490C-AC74-047FF9F6A8FC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1F6F9DDD-282A-43E9-BFE4-D33DFFFD0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B97A58-017B-407D-9B26-277921821F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2052</TotalTime>
  <Words>644</Words>
  <Application>Microsoft Office PowerPoint</Application>
  <PresentationFormat>Широкоэкранный</PresentationFormat>
  <Paragraphs>110</Paragraphs>
  <Slides>24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Corbel</vt:lpstr>
      <vt:lpstr>Petersburg-Bold</vt:lpstr>
      <vt:lpstr>Petersburg-Italic</vt:lpstr>
      <vt:lpstr>Petersburg-Regular</vt:lpstr>
      <vt:lpstr>Тема Office</vt:lpstr>
      <vt:lpstr>Психология межкультурных коммуникаций</vt:lpstr>
      <vt:lpstr>Введение в предмет</vt:lpstr>
      <vt:lpstr>Содержание  лекции</vt:lpstr>
      <vt:lpstr>Презентация PowerPoint</vt:lpstr>
      <vt:lpstr>Межкультурный обмен</vt:lpstr>
      <vt:lpstr>http://edu.vspu.ru/groups/pmk-2014/</vt:lpstr>
      <vt:lpstr>http://edu.vspu.ru/groups/pmk-2014/</vt:lpstr>
      <vt:lpstr>Нормативные документы</vt:lpstr>
      <vt:lpstr>Осваиваемые компетенции</vt:lpstr>
      <vt:lpstr>Понятие коммуникации</vt:lpstr>
      <vt:lpstr>Понятие коммуникации</vt:lpstr>
      <vt:lpstr>Структура коммуникативного процесса</vt:lpstr>
      <vt:lpstr>Межкультурная компетентность</vt:lpstr>
      <vt:lpstr>Уровни культуры</vt:lpstr>
      <vt:lpstr>Культурный слой</vt:lpstr>
      <vt:lpstr>Символы</vt:lpstr>
      <vt:lpstr>Герои</vt:lpstr>
      <vt:lpstr>Герои</vt:lpstr>
      <vt:lpstr>Герои</vt:lpstr>
      <vt:lpstr>Ритуалы</vt:lpstr>
      <vt:lpstr>Формирование поведения человека в культуре (Г.Хофстеде)</vt:lpstr>
      <vt:lpstr>Этапы формирования межкультурной компетентности</vt:lpstr>
      <vt:lpstr>Культурный интеллект</vt:lpstr>
      <vt:lpstr>Культурный интеллект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межкультурных коммуникаций</dc:title>
  <dc:creator>Михаил Тихомиров</dc:creator>
  <cp:lastModifiedBy>Михаил Тихомиров</cp:lastModifiedBy>
  <cp:revision>31</cp:revision>
  <dcterms:created xsi:type="dcterms:W3CDTF">2020-09-03T04:04:25Z</dcterms:created>
  <dcterms:modified xsi:type="dcterms:W3CDTF">2021-01-29T10:39:09Z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