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4" r:id="rId5"/>
    <p:sldId id="263" r:id="rId6"/>
    <p:sldId id="259" r:id="rId7"/>
    <p:sldId id="262" r:id="rId8"/>
    <p:sldId id="260" r:id="rId9"/>
    <p:sldId id="265" r:id="rId10"/>
    <p:sldId id="266" r:id="rId11"/>
    <p:sldId id="261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5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31940-E080-4AC5-A675-B6D3315AD26B}" type="datetimeFigureOut">
              <a:rPr lang="ru-RU" smtClean="0"/>
              <a:t>10.03.2016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F6F01-BE10-4C45-8B56-C2F39A8A9C5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31940-E080-4AC5-A675-B6D3315AD26B}" type="datetimeFigureOut">
              <a:rPr lang="ru-RU" smtClean="0"/>
              <a:t>10.03.2016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F6F01-BE10-4C45-8B56-C2F39A8A9C5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31940-E080-4AC5-A675-B6D3315AD26B}" type="datetimeFigureOut">
              <a:rPr lang="ru-RU" smtClean="0"/>
              <a:t>10.03.2016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F6F01-BE10-4C45-8B56-C2F39A8A9C5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31940-E080-4AC5-A675-B6D3315AD26B}" type="datetimeFigureOut">
              <a:rPr lang="ru-RU" smtClean="0"/>
              <a:t>10.03.2016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F6F01-BE10-4C45-8B56-C2F39A8A9C5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31940-E080-4AC5-A675-B6D3315AD26B}" type="datetimeFigureOut">
              <a:rPr lang="ru-RU" smtClean="0"/>
              <a:t>10.03.2016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F6F01-BE10-4C45-8B56-C2F39A8A9C5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31940-E080-4AC5-A675-B6D3315AD26B}" type="datetimeFigureOut">
              <a:rPr lang="ru-RU" smtClean="0"/>
              <a:t>10.03.2016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F6F01-BE10-4C45-8B56-C2F39A8A9C5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31940-E080-4AC5-A675-B6D3315AD26B}" type="datetimeFigureOut">
              <a:rPr lang="ru-RU" smtClean="0"/>
              <a:t>10.03.2016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F6F01-BE10-4C45-8B56-C2F39A8A9C5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31940-E080-4AC5-A675-B6D3315AD26B}" type="datetimeFigureOut">
              <a:rPr lang="ru-RU" smtClean="0"/>
              <a:t>10.03.2016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F6F01-BE10-4C45-8B56-C2F39A8A9C5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31940-E080-4AC5-A675-B6D3315AD26B}" type="datetimeFigureOut">
              <a:rPr lang="ru-RU" smtClean="0"/>
              <a:t>10.03.2016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F6F01-BE10-4C45-8B56-C2F39A8A9C5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31940-E080-4AC5-A675-B6D3315AD26B}" type="datetimeFigureOut">
              <a:rPr lang="ru-RU" smtClean="0"/>
              <a:t>10.03.2016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F6F01-BE10-4C45-8B56-C2F39A8A9C5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31940-E080-4AC5-A675-B6D3315AD26B}" type="datetimeFigureOut">
              <a:rPr lang="ru-RU" smtClean="0"/>
              <a:t>10.03.2016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F6F01-BE10-4C45-8B56-C2F39A8A9C5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631940-E080-4AC5-A675-B6D3315AD26B}" type="datetimeFigureOut">
              <a:rPr lang="ru-RU" smtClean="0"/>
              <a:t>10.03.2016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BF6F01-BE10-4C45-8B56-C2F39A8A9C52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Психология человека</a:t>
            </a:r>
            <a:endParaRPr lang="ru-R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Вопросы для контроля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 algn="ctr">
              <a:buNone/>
            </a:pPr>
            <a:r>
              <a:rPr lang="ru-RU" dirty="0" smtClean="0"/>
              <a:t>ВАРИАНТЫ</a:t>
            </a:r>
          </a:p>
          <a:p>
            <a:pPr marL="514350" indent="-514350">
              <a:buFont typeface="+mj-lt"/>
              <a:buAutoNum type="arabicPeriod"/>
            </a:pPr>
            <a:endParaRPr lang="ru-RU" dirty="0"/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Каждый </a:t>
            </a:r>
            <a:r>
              <a:rPr lang="ru-RU" dirty="0"/>
              <a:t>человек - психолог</a:t>
            </a:r>
            <a:r>
              <a:rPr lang="ru-RU" dirty="0" smtClean="0"/>
              <a:t>? Почему?</a:t>
            </a:r>
            <a:endParaRPr lang="ru-RU" dirty="0"/>
          </a:p>
          <a:p>
            <a:pPr marL="514350" indent="-514350">
              <a:buFont typeface="+mj-lt"/>
              <a:buAutoNum type="arabicPeriod"/>
            </a:pPr>
            <a:r>
              <a:rPr lang="ru-RU" dirty="0"/>
              <a:t>Вы – психолог</a:t>
            </a:r>
            <a:r>
              <a:rPr lang="ru-RU" dirty="0" smtClean="0"/>
              <a:t>? Почему?</a:t>
            </a:r>
            <a:endParaRPr lang="ru-RU" dirty="0"/>
          </a:p>
          <a:p>
            <a:pPr marL="514350" indent="-514350">
              <a:buFont typeface="+mj-lt"/>
              <a:buAutoNum type="arabicPeriod"/>
            </a:pPr>
            <a:r>
              <a:rPr lang="ru-RU" dirty="0"/>
              <a:t>Кто такой житейский психолог?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/>
              <a:t>Кто такой научный психолог?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1628800"/>
            <a:ext cx="7772400" cy="1362075"/>
          </a:xfrm>
        </p:spPr>
        <p:txBody>
          <a:bodyPr/>
          <a:lstStyle/>
          <a:p>
            <a:r>
              <a:rPr lang="ru-RU" dirty="0" smtClean="0"/>
              <a:t>Психологическая информация о человеке</a:t>
            </a:r>
            <a:endParaRPr lang="ru-R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/>
              <a:t>информация</a:t>
            </a:r>
          </a:p>
          <a:p>
            <a:r>
              <a:rPr lang="ru-RU" dirty="0" smtClean="0"/>
              <a:t/>
            </a:r>
            <a:br>
              <a:rPr lang="ru-RU" dirty="0" smtClean="0"/>
            </a:br>
            <a:r>
              <a:rPr lang="ja-JP" altLang="en-US"/>
              <a:t>消息 </a:t>
            </a:r>
            <a:r>
              <a:rPr lang="en-US" dirty="0" err="1"/>
              <a:t>xiāoxi</a:t>
            </a:r>
            <a:r>
              <a:rPr lang="en-US" dirty="0"/>
              <a:t>, </a:t>
            </a:r>
            <a:r>
              <a:rPr lang="ja-JP" altLang="en-US"/>
              <a:t>信息 </a:t>
            </a:r>
            <a:r>
              <a:rPr lang="en-US" dirty="0" err="1"/>
              <a:t>xìnxī</a:t>
            </a:r>
            <a:r>
              <a:rPr lang="en-US" dirty="0"/>
              <a:t>, </a:t>
            </a:r>
            <a:r>
              <a:rPr lang="ja-JP" altLang="en-US"/>
              <a:t>报导 </a:t>
            </a:r>
            <a:r>
              <a:rPr lang="en-US" dirty="0" err="1"/>
              <a:t>bàodào</a:t>
            </a:r>
            <a:r>
              <a:rPr lang="en-US" dirty="0"/>
              <a:t>, </a:t>
            </a:r>
            <a:r>
              <a:rPr lang="ja-JP" altLang="en-US"/>
              <a:t>情报 </a:t>
            </a:r>
            <a:r>
              <a:rPr lang="en-US" dirty="0" err="1"/>
              <a:t>qíngbào</a:t>
            </a:r>
            <a:endParaRPr lang="en-US" dirty="0"/>
          </a:p>
          <a:p>
            <a:r>
              <a:rPr lang="en-US" dirty="0" smtClean="0"/>
              <a:t/>
            </a:r>
            <a:br>
              <a:rPr lang="en-US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1340768"/>
            <a:ext cx="7920880" cy="172819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Основной принцип психологии – принцип детерминизма </a:t>
            </a:r>
            <a:r>
              <a:rPr lang="ja-JP" altLang="en-US"/>
              <a:t>决定论</a:t>
            </a:r>
            <a:endParaRPr lang="ru-R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43608" y="3429000"/>
            <a:ext cx="6728792" cy="2448272"/>
          </a:xfrm>
        </p:spPr>
        <p:txBody>
          <a:bodyPr>
            <a:normAutofit fontScale="92500"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Это означает, что каждое психологическое явление всегда имеет:</a:t>
            </a:r>
          </a:p>
          <a:p>
            <a:pPr marL="514350" indent="-514350">
              <a:buAutoNum type="arabicParenR"/>
            </a:pPr>
            <a:r>
              <a:rPr lang="ru-RU" dirty="0" smtClean="0">
                <a:solidFill>
                  <a:schemeClr val="tx1"/>
                </a:solidFill>
              </a:rPr>
              <a:t>Причину </a:t>
            </a:r>
            <a:r>
              <a:rPr lang="ja-JP" altLang="en-US"/>
              <a:t>良有以</a:t>
            </a:r>
            <a:r>
              <a:rPr lang="en-US" altLang="ja-JP" dirty="0"/>
              <a:t>[</a:t>
            </a:r>
            <a:r>
              <a:rPr lang="ja-JP" altLang="en-US"/>
              <a:t>也</a:t>
            </a:r>
            <a:r>
              <a:rPr lang="en-US" altLang="ja-JP" dirty="0"/>
              <a:t>]</a:t>
            </a:r>
            <a:endParaRPr lang="ru-RU" dirty="0" smtClean="0">
              <a:solidFill>
                <a:schemeClr val="tx1"/>
              </a:solidFill>
            </a:endParaRPr>
          </a:p>
          <a:p>
            <a:pPr marL="514350" indent="-514350">
              <a:buAutoNum type="arabicParenR"/>
            </a:pPr>
            <a:r>
              <a:rPr lang="ru-RU" dirty="0" smtClean="0">
                <a:solidFill>
                  <a:schemeClr val="tx1"/>
                </a:solidFill>
              </a:rPr>
              <a:t>Внешнее проявление  </a:t>
            </a:r>
            <a:r>
              <a:rPr lang="ja-JP" altLang="en-US"/>
              <a:t> 的</a:t>
            </a:r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Психологическая информация</a:t>
            </a:r>
            <a:endParaRPr lang="ru-RU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dirty="0"/>
              <a:t>Это </a:t>
            </a:r>
            <a:r>
              <a:rPr lang="ru-RU" b="1" u="sng" dirty="0" smtClean="0"/>
              <a:t>конкретные</a:t>
            </a:r>
            <a:r>
              <a:rPr lang="ru-RU" dirty="0" smtClean="0"/>
              <a:t>  </a:t>
            </a:r>
            <a:r>
              <a:rPr lang="ja-JP" altLang="en-US"/>
              <a:t>具</a:t>
            </a:r>
            <a:r>
              <a:rPr lang="ja-JP" altLang="en-US" smtClean="0"/>
              <a:t>体</a:t>
            </a:r>
            <a:r>
              <a:rPr lang="ru-RU" altLang="ja-JP" dirty="0" smtClean="0"/>
              <a:t> </a:t>
            </a:r>
            <a:r>
              <a:rPr lang="ru-RU" dirty="0" smtClean="0"/>
              <a:t>знания </a:t>
            </a:r>
            <a:r>
              <a:rPr lang="ja-JP" altLang="en-US"/>
              <a:t>知</a:t>
            </a:r>
            <a:r>
              <a:rPr lang="ja-JP" altLang="en-US" smtClean="0"/>
              <a:t>识</a:t>
            </a:r>
            <a:r>
              <a:rPr lang="ru-RU" altLang="ja-JP" dirty="0" smtClean="0"/>
              <a:t> </a:t>
            </a:r>
            <a:r>
              <a:rPr lang="ru-RU" dirty="0" smtClean="0"/>
              <a:t>о </a:t>
            </a:r>
            <a:r>
              <a:rPr lang="ru-RU" dirty="0"/>
              <a:t>конкретном </a:t>
            </a:r>
            <a:r>
              <a:rPr lang="ru-RU" dirty="0" smtClean="0"/>
              <a:t>человеке: </a:t>
            </a:r>
          </a:p>
          <a:p>
            <a:pPr marL="514350" indent="-514350">
              <a:buAutoNum type="arabicParenR"/>
            </a:pPr>
            <a:r>
              <a:rPr lang="ru-RU" dirty="0" smtClean="0"/>
              <a:t>Информация о человеке, как биологическом существе (</a:t>
            </a:r>
            <a:r>
              <a:rPr lang="ja-JP" altLang="en-US" smtClean="0"/>
              <a:t>有</a:t>
            </a:r>
            <a:r>
              <a:rPr lang="ja-JP" altLang="en-US"/>
              <a:t>生命 的东西</a:t>
            </a:r>
            <a:r>
              <a:rPr lang="en-US" altLang="ja-JP" dirty="0"/>
              <a:t>; </a:t>
            </a:r>
            <a:r>
              <a:rPr lang="ja-JP" altLang="en-US"/>
              <a:t>活</a:t>
            </a:r>
            <a:r>
              <a:rPr lang="ja-JP" altLang="en-US"/>
              <a:t>东</a:t>
            </a:r>
            <a:r>
              <a:rPr lang="ja-JP" altLang="en-US" smtClean="0"/>
              <a:t>西</a:t>
            </a:r>
            <a:r>
              <a:rPr lang="ru-RU" altLang="ja-JP" dirty="0" smtClean="0"/>
              <a:t>) </a:t>
            </a:r>
          </a:p>
          <a:p>
            <a:pPr marL="514350" indent="-514350">
              <a:buNone/>
            </a:pPr>
            <a:r>
              <a:rPr lang="ru-RU" dirty="0" smtClean="0"/>
              <a:t> – пол </a:t>
            </a:r>
            <a:r>
              <a:rPr lang="ja-JP" altLang="en-US"/>
              <a:t>性 </a:t>
            </a:r>
            <a:r>
              <a:rPr lang="ru-RU" dirty="0" smtClean="0"/>
              <a:t>, возраст </a:t>
            </a:r>
            <a:r>
              <a:rPr lang="ja-JP" altLang="en-US"/>
              <a:t> 年</a:t>
            </a:r>
            <a:r>
              <a:rPr lang="ja-JP" altLang="en-US"/>
              <a:t>龄</a:t>
            </a:r>
            <a:r>
              <a:rPr lang="ru-RU" dirty="0" smtClean="0"/>
              <a:t>,</a:t>
            </a:r>
          </a:p>
          <a:p>
            <a:pPr marL="514350" indent="-514350">
              <a:buNone/>
            </a:pPr>
            <a:r>
              <a:rPr lang="ru-RU" dirty="0" smtClean="0"/>
              <a:t> телесные особенности </a:t>
            </a:r>
            <a:r>
              <a:rPr lang="ja-JP" altLang="en-US"/>
              <a:t>身体</a:t>
            </a:r>
            <a:r>
              <a:rPr lang="ru-RU" dirty="0" smtClean="0"/>
              <a:t>, </a:t>
            </a:r>
          </a:p>
          <a:p>
            <a:pPr marL="514350" indent="-514350">
              <a:buNone/>
            </a:pPr>
            <a:r>
              <a:rPr lang="ru-RU" dirty="0" smtClean="0"/>
              <a:t>состояние здоровья </a:t>
            </a:r>
            <a:r>
              <a:rPr lang="ja-JP" altLang="en-US" smtClean="0"/>
              <a:t>健</a:t>
            </a:r>
            <a:r>
              <a:rPr lang="ja-JP" altLang="en-US"/>
              <a:t>康</a:t>
            </a:r>
            <a:r>
              <a:rPr lang="ja-JP" altLang="en-US"/>
              <a:t> </a:t>
            </a:r>
            <a:r>
              <a:rPr lang="ru-RU" altLang="ja-JP" dirty="0" smtClean="0"/>
              <a:t>и др.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Психологическая информация</a:t>
            </a:r>
            <a:endParaRPr lang="ru-RU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spcBef>
                <a:spcPts val="0"/>
              </a:spcBef>
              <a:buNone/>
            </a:pPr>
            <a:endParaRPr lang="ru-RU" dirty="0" smtClean="0"/>
          </a:p>
          <a:p>
            <a:pPr>
              <a:spcBef>
                <a:spcPts val="0"/>
              </a:spcBef>
              <a:buNone/>
            </a:pPr>
            <a:r>
              <a:rPr lang="ru-RU" dirty="0" smtClean="0"/>
              <a:t>2) о </a:t>
            </a:r>
            <a:r>
              <a:rPr lang="ru-RU" dirty="0"/>
              <a:t>его </a:t>
            </a:r>
            <a:r>
              <a:rPr lang="ru-RU" dirty="0" smtClean="0"/>
              <a:t>близких </a:t>
            </a:r>
            <a:r>
              <a:rPr lang="ja-JP" altLang="en-US" smtClean="0"/>
              <a:t>亲人</a:t>
            </a:r>
            <a:r>
              <a:rPr lang="ru-RU" dirty="0" smtClean="0"/>
              <a:t> (семья, друзья и др.) </a:t>
            </a:r>
          </a:p>
          <a:p>
            <a:pPr>
              <a:spcBef>
                <a:spcPts val="0"/>
              </a:spcBef>
              <a:buNone/>
            </a:pPr>
            <a:r>
              <a:rPr lang="zh-CN" altLang="en-US" dirty="0"/>
              <a:t>知心朋友</a:t>
            </a:r>
            <a:r>
              <a:rPr lang="en-US" altLang="zh-CN" dirty="0"/>
              <a:t>; </a:t>
            </a:r>
            <a:r>
              <a:rPr lang="zh-CN" altLang="en-US" dirty="0"/>
              <a:t>最亲密的朋</a:t>
            </a:r>
            <a:r>
              <a:rPr lang="zh-CN" altLang="en-US" dirty="0" smtClean="0"/>
              <a:t>友</a:t>
            </a:r>
            <a:r>
              <a:rPr lang="ru-RU" altLang="zh-CN" dirty="0" smtClean="0"/>
              <a:t> – закадычный друг</a:t>
            </a:r>
          </a:p>
          <a:p>
            <a:pPr>
              <a:spcBef>
                <a:spcPts val="0"/>
              </a:spcBef>
              <a:buNone/>
            </a:pPr>
            <a:endParaRPr lang="ru-RU" dirty="0" smtClean="0"/>
          </a:p>
          <a:p>
            <a:pPr>
              <a:spcBef>
                <a:spcPts val="0"/>
              </a:spcBef>
              <a:buNone/>
            </a:pPr>
            <a:r>
              <a:rPr lang="ru-RU" dirty="0" smtClean="0"/>
              <a:t>Русская пословица </a:t>
            </a:r>
          </a:p>
          <a:p>
            <a:pPr>
              <a:spcBef>
                <a:spcPts val="0"/>
              </a:spcBef>
              <a:buNone/>
            </a:pPr>
            <a:r>
              <a:rPr lang="ru-RU" dirty="0" smtClean="0"/>
              <a:t>«Старый </a:t>
            </a:r>
            <a:r>
              <a:rPr lang="ru-RU" dirty="0"/>
              <a:t>друг лучше новых </a:t>
            </a:r>
            <a:r>
              <a:rPr lang="ru-RU" dirty="0" smtClean="0"/>
              <a:t>двух»</a:t>
            </a:r>
            <a:endParaRPr lang="ru-RU" dirty="0"/>
          </a:p>
          <a:p>
            <a:pPr>
              <a:spcBef>
                <a:spcPts val="0"/>
              </a:spcBef>
              <a:buNone/>
            </a:pPr>
            <a:r>
              <a:rPr lang="ru-RU" dirty="0"/>
              <a:t> </a:t>
            </a:r>
            <a:r>
              <a:rPr lang="ja-JP" altLang="en-US"/>
              <a:t>两个新朋友不如一个旧朋友</a:t>
            </a:r>
          </a:p>
          <a:p>
            <a:pPr>
              <a:buNone/>
            </a:pPr>
            <a:endParaRPr lang="zh-CN" altLang="en-US" dirty="0"/>
          </a:p>
          <a:p>
            <a:pPr>
              <a:buNone/>
            </a:pPr>
            <a:r>
              <a:rPr lang="zh-CN" altLang="en-US" dirty="0" smtClean="0"/>
              <a:t/>
            </a:r>
            <a:br>
              <a:rPr lang="zh-CN" altLang="en-US" dirty="0" smtClean="0"/>
            </a:b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Психологическая информация</a:t>
            </a:r>
            <a:endParaRPr lang="ru-RU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3) о </a:t>
            </a:r>
            <a:r>
              <a:rPr lang="ru-RU" dirty="0"/>
              <a:t>социальной и </a:t>
            </a:r>
            <a:r>
              <a:rPr lang="ru-RU" dirty="0" smtClean="0"/>
              <a:t>экономической </a:t>
            </a:r>
            <a:r>
              <a:rPr lang="ru-RU" dirty="0"/>
              <a:t>обстановке</a:t>
            </a:r>
            <a:r>
              <a:rPr lang="ru-RU" dirty="0" smtClean="0"/>
              <a:t>, </a:t>
            </a:r>
          </a:p>
          <a:p>
            <a:pPr>
              <a:buNone/>
            </a:pPr>
            <a:r>
              <a:rPr lang="ja-JP" altLang="en-US" smtClean="0"/>
              <a:t>社情</a:t>
            </a:r>
            <a:r>
              <a:rPr lang="ru-RU" altLang="ja-JP" dirty="0" smtClean="0"/>
              <a:t> ;     </a:t>
            </a:r>
            <a:r>
              <a:rPr lang="ja-JP" altLang="en-US" smtClean="0"/>
              <a:t>生产情况</a:t>
            </a:r>
            <a:r>
              <a:rPr lang="ru-RU" altLang="ja-JP" dirty="0" smtClean="0"/>
              <a:t> , </a:t>
            </a:r>
            <a:r>
              <a:rPr lang="ru-RU" dirty="0" smtClean="0"/>
              <a:t>в которой живет человек: </a:t>
            </a:r>
          </a:p>
          <a:p>
            <a:pPr>
              <a:buNone/>
            </a:pPr>
            <a:r>
              <a:rPr lang="ru-RU" dirty="0" smtClean="0"/>
              <a:t>быт, </a:t>
            </a:r>
            <a:r>
              <a:rPr lang="ja-JP" altLang="en-US"/>
              <a:t>生活习惯 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занятия, </a:t>
            </a:r>
            <a:r>
              <a:rPr lang="ja-JP" altLang="en-US"/>
              <a:t>工作 </a:t>
            </a:r>
            <a:endParaRPr lang="ru-RU" dirty="0" smtClean="0"/>
          </a:p>
          <a:p>
            <a:pPr>
              <a:buNone/>
            </a:pPr>
            <a:r>
              <a:rPr lang="ru-RU" dirty="0"/>
              <a:t>д</a:t>
            </a:r>
            <a:r>
              <a:rPr lang="ru-RU" dirty="0" smtClean="0"/>
              <a:t>осуг </a:t>
            </a:r>
            <a:r>
              <a:rPr lang="ja-JP" altLang="en-US"/>
              <a:t> 消遣 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Психологическая информация</a:t>
            </a:r>
            <a:endParaRPr lang="ru-RU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 </a:t>
            </a:r>
            <a:r>
              <a:rPr lang="ru-RU" dirty="0"/>
              <a:t>Все эти знания </a:t>
            </a:r>
            <a:r>
              <a:rPr lang="ru-RU" dirty="0" smtClean="0"/>
              <a:t>позволяют сделать вывод о психологических особенностях человека.</a:t>
            </a:r>
          </a:p>
          <a:p>
            <a:pPr>
              <a:buNone/>
            </a:pPr>
            <a:endParaRPr lang="ru-RU" dirty="0" smtClean="0"/>
          </a:p>
          <a:p>
            <a:pPr algn="ctr">
              <a:buNone/>
            </a:pPr>
            <a:r>
              <a:rPr lang="ru-RU" i="1" dirty="0" smtClean="0"/>
              <a:t>Проверочная работа</a:t>
            </a:r>
            <a:endParaRPr lang="ru-RU" i="1" dirty="0"/>
          </a:p>
          <a:p>
            <a:pPr>
              <a:buNone/>
            </a:pPr>
            <a:r>
              <a:rPr lang="ru-RU" dirty="0" smtClean="0"/>
              <a:t>Вы уже знаете некоторые психологические особенности человека </a:t>
            </a:r>
            <a:r>
              <a:rPr lang="ja-JP" altLang="en-US" smtClean="0"/>
              <a:t>心理特点</a:t>
            </a:r>
            <a:r>
              <a:rPr lang="ru-RU" altLang="ja-JP" dirty="0" smtClean="0"/>
              <a:t>.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Перечислите их.</a:t>
            </a:r>
            <a:endParaRPr lang="ru-RU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Психологическая информация: источники информации</a:t>
            </a:r>
            <a:endParaRPr lang="ru-RU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ru-RU" dirty="0"/>
          </a:p>
          <a:p>
            <a:pPr marL="514350" indent="-514350">
              <a:buAutoNum type="arabicParenR"/>
            </a:pPr>
            <a:r>
              <a:rPr lang="ru-RU" dirty="0" smtClean="0"/>
              <a:t>Биологические свойства: пол, возраст.</a:t>
            </a:r>
          </a:p>
          <a:p>
            <a:pPr marL="514350" indent="-514350">
              <a:buAutoNum type="arabicParenR"/>
            </a:pPr>
            <a:r>
              <a:rPr lang="ru-RU" dirty="0" smtClean="0"/>
              <a:t>Процесс и результаты его деятельности.</a:t>
            </a:r>
            <a:r>
              <a:rPr lang="ja-JP" altLang="en-US"/>
              <a:t>  活动</a:t>
            </a:r>
            <a:endParaRPr lang="ru-RU" dirty="0" smtClean="0"/>
          </a:p>
          <a:p>
            <a:pPr marL="514350" indent="-514350">
              <a:buAutoNum type="arabicParenR"/>
            </a:pPr>
            <a:r>
              <a:rPr lang="ru-RU" dirty="0" smtClean="0"/>
              <a:t>Речь </a:t>
            </a:r>
            <a:r>
              <a:rPr lang="ja-JP" altLang="en-US"/>
              <a:t> 话 </a:t>
            </a:r>
            <a:r>
              <a:rPr lang="ru-RU" smtClean="0"/>
              <a:t> </a:t>
            </a:r>
            <a:r>
              <a:rPr lang="ru-RU" dirty="0" smtClean="0"/>
              <a:t>(слова, сказанные человеком).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Психологическая информация: источники информации</a:t>
            </a:r>
            <a:endParaRPr lang="ru-RU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539552" y="1628800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endParaRPr lang="ru-RU" dirty="0"/>
          </a:p>
          <a:p>
            <a:pPr marL="514350" indent="-514350">
              <a:buNone/>
            </a:pPr>
            <a:r>
              <a:rPr lang="ru-RU" dirty="0" smtClean="0"/>
              <a:t>4) Предметы, </a:t>
            </a:r>
            <a:r>
              <a:rPr lang="ja-JP" altLang="en-US"/>
              <a:t> 物品</a:t>
            </a:r>
            <a:r>
              <a:rPr lang="ru-RU" dirty="0" smtClean="0"/>
              <a:t> которыми пользуется человек: одежда, вещи, автомобиль, телефон и др.</a:t>
            </a:r>
          </a:p>
          <a:p>
            <a:pPr marL="514350" indent="-514350">
              <a:buNone/>
            </a:pPr>
            <a:r>
              <a:rPr lang="ru-RU" dirty="0" smtClean="0"/>
              <a:t>5) Предметы </a:t>
            </a:r>
            <a:r>
              <a:rPr lang="ja-JP" altLang="en-US"/>
              <a:t>东西</a:t>
            </a:r>
            <a:r>
              <a:rPr lang="ru-RU" dirty="0" smtClean="0"/>
              <a:t>, которые создает человек (например, произведения искусства</a:t>
            </a:r>
          </a:p>
          <a:p>
            <a:pPr marL="514350" indent="-514350">
              <a:buNone/>
            </a:pPr>
            <a:r>
              <a:rPr lang="ru-RU" dirty="0" smtClean="0"/>
              <a:t> - </a:t>
            </a:r>
            <a:r>
              <a:rPr lang="zh-CN" altLang="en-US" dirty="0"/>
              <a:t>创作出艺术作</a:t>
            </a:r>
            <a:r>
              <a:rPr lang="zh-CN" altLang="en-US" dirty="0" smtClean="0"/>
              <a:t>品</a:t>
            </a:r>
            <a:r>
              <a:rPr lang="ru-RU" altLang="zh-CN" dirty="0" smtClean="0"/>
              <a:t>)</a:t>
            </a:r>
            <a:r>
              <a:rPr lang="ru-RU" dirty="0" smtClean="0"/>
              <a:t>.</a:t>
            </a:r>
          </a:p>
          <a:p>
            <a:pPr>
              <a:buNone/>
            </a:pPr>
            <a:r>
              <a:rPr lang="ru-RU" dirty="0"/>
              <a:t> 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Психологическая информация</a:t>
            </a:r>
            <a:endParaRPr lang="ru-RU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/>
              <a:t>Это </a:t>
            </a:r>
            <a:r>
              <a:rPr lang="ru-RU" dirty="0" smtClean="0"/>
              <a:t>конкретные </a:t>
            </a:r>
            <a:r>
              <a:rPr lang="ru-RU" dirty="0"/>
              <a:t>знания о конкретном человеке, это могут быть и знания о его близких, о социальной и </a:t>
            </a:r>
            <a:r>
              <a:rPr lang="ru-RU" dirty="0" smtClean="0"/>
              <a:t>экономической </a:t>
            </a:r>
            <a:r>
              <a:rPr lang="ru-RU" dirty="0"/>
              <a:t>обстановке, его окружающей, это могут быть знания, характеризующие его как биологическое </a:t>
            </a:r>
            <a:r>
              <a:rPr lang="ru-RU" dirty="0" smtClean="0"/>
              <a:t>существо </a:t>
            </a:r>
            <a:r>
              <a:rPr lang="ru-RU" dirty="0"/>
              <a:t>и т. п. Все эти знания позволяют судить о поле, возрасте, способах мышления человека, его чувствах и желаниях, о его возможностях действовать в </a:t>
            </a:r>
            <a:r>
              <a:rPr lang="ru-RU" dirty="0" smtClean="0"/>
              <a:t>окружающем </a:t>
            </a:r>
            <a:r>
              <a:rPr lang="ru-RU" dirty="0"/>
              <a:t>мире. О человеке говорят и предметы, </a:t>
            </a:r>
            <a:r>
              <a:rPr lang="ru-RU" dirty="0" smtClean="0"/>
              <a:t>созданные </a:t>
            </a:r>
            <a:r>
              <a:rPr lang="ru-RU" dirty="0"/>
              <a:t>и используемые им. 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304</Words>
  <Application>Microsoft Office PowerPoint</Application>
  <PresentationFormat>On-screen Show (4:3)</PresentationFormat>
  <Paragraphs>57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Психология человека</vt:lpstr>
      <vt:lpstr>Вопросы для контроля</vt:lpstr>
      <vt:lpstr>Психологическая информация о человеке</vt:lpstr>
      <vt:lpstr>Основной принцип психологии – принцип детерминизма 决定论</vt:lpstr>
      <vt:lpstr>Психологическая информация</vt:lpstr>
      <vt:lpstr>Психологическая информация</vt:lpstr>
      <vt:lpstr>Психологическая информация</vt:lpstr>
      <vt:lpstr>Психологическая информация</vt:lpstr>
      <vt:lpstr>Психологическая информация: источники информации</vt:lpstr>
      <vt:lpstr>Психологическая информация: источники информации</vt:lpstr>
      <vt:lpstr>Психологическая информация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Психология человека</dc:title>
  <dc:creator>user</dc:creator>
  <cp:lastModifiedBy>user</cp:lastModifiedBy>
  <cp:revision>10</cp:revision>
  <dcterms:created xsi:type="dcterms:W3CDTF">2016-03-10T02:35:02Z</dcterms:created>
  <dcterms:modified xsi:type="dcterms:W3CDTF">2016-03-10T03:45:00Z</dcterms:modified>
</cp:coreProperties>
</file>