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1" r:id="rId3"/>
    <p:sldId id="348" r:id="rId4"/>
    <p:sldId id="349" r:id="rId5"/>
    <p:sldId id="350" r:id="rId6"/>
    <p:sldId id="260" r:id="rId7"/>
    <p:sldId id="351" r:id="rId8"/>
    <p:sldId id="352" r:id="rId9"/>
    <p:sldId id="353" r:id="rId10"/>
    <p:sldId id="354" r:id="rId11"/>
    <p:sldId id="355" r:id="rId12"/>
    <p:sldId id="358" r:id="rId13"/>
    <p:sldId id="359" r:id="rId14"/>
    <p:sldId id="360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22" autoAdjust="0"/>
    <p:restoredTop sz="94660"/>
  </p:normalViewPr>
  <p:slideViewPr>
    <p:cSldViewPr>
      <p:cViewPr varScale="1">
        <p:scale>
          <a:sx n="80" d="100"/>
          <a:sy n="80" d="100"/>
        </p:scale>
        <p:origin x="45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8A11A5-D34D-49C9-BC00-27258668F901}" type="doc">
      <dgm:prSet loTypeId="urn:microsoft.com/office/officeart/2005/8/layout/hierarchy1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DB55C1-75BB-494B-876B-89CA07D8F839}">
      <dgm:prSet/>
      <dgm:spPr/>
      <dgm:t>
        <a:bodyPr/>
        <a:lstStyle/>
        <a:p>
          <a:pPr rtl="0"/>
          <a:r>
            <a:rPr lang="ru-RU" dirty="0"/>
            <a:t>Объективизация этнической специфики</a:t>
          </a:r>
        </a:p>
      </dgm:t>
    </dgm:pt>
    <dgm:pt modelId="{53650CF9-C6C0-47C9-830C-64B953584B58}" type="parTrans" cxnId="{BA06C705-453E-4B19-BDE0-EEF704AFF27D}">
      <dgm:prSet/>
      <dgm:spPr/>
      <dgm:t>
        <a:bodyPr/>
        <a:lstStyle/>
        <a:p>
          <a:endParaRPr lang="ru-RU"/>
        </a:p>
      </dgm:t>
    </dgm:pt>
    <dgm:pt modelId="{81F0453C-FDB5-4757-907C-9E20993DD739}" type="sibTrans" cxnId="{BA06C705-453E-4B19-BDE0-EEF704AFF27D}">
      <dgm:prSet/>
      <dgm:spPr/>
      <dgm:t>
        <a:bodyPr/>
        <a:lstStyle/>
        <a:p>
          <a:endParaRPr lang="ru-RU"/>
        </a:p>
      </dgm:t>
    </dgm:pt>
    <dgm:pt modelId="{60DF6BFA-FAE0-4AC3-B13C-5BA4EC4C9412}">
      <dgm:prSet/>
      <dgm:spPr/>
      <dgm:t>
        <a:bodyPr/>
        <a:lstStyle/>
        <a:p>
          <a:pPr rtl="0"/>
          <a:r>
            <a:rPr lang="ru-RU" dirty="0"/>
            <a:t>Регулятивная</a:t>
          </a:r>
        </a:p>
      </dgm:t>
    </dgm:pt>
    <dgm:pt modelId="{7F3C00CB-F604-43D9-89C9-015308DE3534}" type="parTrans" cxnId="{3FDBB2B2-F13A-4F64-812E-7E2F9F8463D2}">
      <dgm:prSet/>
      <dgm:spPr/>
      <dgm:t>
        <a:bodyPr/>
        <a:lstStyle/>
        <a:p>
          <a:endParaRPr lang="ru-RU"/>
        </a:p>
      </dgm:t>
    </dgm:pt>
    <dgm:pt modelId="{F818E923-2A5F-4F3A-838A-F68A35318D8C}" type="sibTrans" cxnId="{3FDBB2B2-F13A-4F64-812E-7E2F9F8463D2}">
      <dgm:prSet/>
      <dgm:spPr/>
      <dgm:t>
        <a:bodyPr/>
        <a:lstStyle/>
        <a:p>
          <a:endParaRPr lang="ru-RU"/>
        </a:p>
      </dgm:t>
    </dgm:pt>
    <dgm:pt modelId="{784C462A-8EB4-4622-9AA0-819C83F0A150}">
      <dgm:prSet/>
      <dgm:spPr/>
      <dgm:t>
        <a:bodyPr/>
        <a:lstStyle/>
        <a:p>
          <a:pPr rtl="0"/>
          <a:r>
            <a:rPr lang="ru-RU" dirty="0"/>
            <a:t>Функция контроля</a:t>
          </a:r>
        </a:p>
      </dgm:t>
    </dgm:pt>
    <dgm:pt modelId="{6A15EA60-CA98-4C04-80C6-20A0C7A97927}" type="parTrans" cxnId="{97E64952-99B5-4E0A-A3B4-1491823296DA}">
      <dgm:prSet/>
      <dgm:spPr/>
      <dgm:t>
        <a:bodyPr/>
        <a:lstStyle/>
        <a:p>
          <a:endParaRPr lang="ru-RU"/>
        </a:p>
      </dgm:t>
    </dgm:pt>
    <dgm:pt modelId="{AFEE6218-CC60-4561-B1FB-D2F11B202FEF}" type="sibTrans" cxnId="{97E64952-99B5-4E0A-A3B4-1491823296DA}">
      <dgm:prSet/>
      <dgm:spPr/>
      <dgm:t>
        <a:bodyPr/>
        <a:lstStyle/>
        <a:p>
          <a:endParaRPr lang="ru-RU"/>
        </a:p>
      </dgm:t>
    </dgm:pt>
    <dgm:pt modelId="{F458E331-FCB1-45B2-9801-09F54E9199D3}" type="pres">
      <dgm:prSet presAssocID="{238A11A5-D34D-49C9-BC00-27258668F90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C852AD4-C853-4964-AC8B-D8EE19424447}" type="pres">
      <dgm:prSet presAssocID="{8DDB55C1-75BB-494B-876B-89CA07D8F839}" presName="hierRoot1" presStyleCnt="0"/>
      <dgm:spPr/>
    </dgm:pt>
    <dgm:pt modelId="{4BA6679F-C284-40D0-9A01-57FEB7393121}" type="pres">
      <dgm:prSet presAssocID="{8DDB55C1-75BB-494B-876B-89CA07D8F839}" presName="composite" presStyleCnt="0"/>
      <dgm:spPr/>
    </dgm:pt>
    <dgm:pt modelId="{822666A8-A8DB-4F0F-86E8-D4F183797F09}" type="pres">
      <dgm:prSet presAssocID="{8DDB55C1-75BB-494B-876B-89CA07D8F839}" presName="background" presStyleLbl="node0" presStyleIdx="0" presStyleCnt="3"/>
      <dgm:spPr/>
    </dgm:pt>
    <dgm:pt modelId="{8483255D-F9E3-4E82-B4C7-21F659B39D60}" type="pres">
      <dgm:prSet presAssocID="{8DDB55C1-75BB-494B-876B-89CA07D8F839}" presName="text" presStyleLbl="fgAcc0" presStyleIdx="0" presStyleCnt="3">
        <dgm:presLayoutVars>
          <dgm:chPref val="3"/>
        </dgm:presLayoutVars>
      </dgm:prSet>
      <dgm:spPr/>
    </dgm:pt>
    <dgm:pt modelId="{1BBFB420-8041-4D4C-91B0-F78F7E00EBFF}" type="pres">
      <dgm:prSet presAssocID="{8DDB55C1-75BB-494B-876B-89CA07D8F839}" presName="hierChild2" presStyleCnt="0"/>
      <dgm:spPr/>
    </dgm:pt>
    <dgm:pt modelId="{64FA4AAD-18F0-4740-A64D-83B581A65B3F}" type="pres">
      <dgm:prSet presAssocID="{60DF6BFA-FAE0-4AC3-B13C-5BA4EC4C9412}" presName="hierRoot1" presStyleCnt="0"/>
      <dgm:spPr/>
    </dgm:pt>
    <dgm:pt modelId="{279420C1-F502-4058-8F4E-F3F42FAD4AC9}" type="pres">
      <dgm:prSet presAssocID="{60DF6BFA-FAE0-4AC3-B13C-5BA4EC4C9412}" presName="composite" presStyleCnt="0"/>
      <dgm:spPr/>
    </dgm:pt>
    <dgm:pt modelId="{24531C0A-F4D2-4B84-B1E5-EBA8F987B386}" type="pres">
      <dgm:prSet presAssocID="{60DF6BFA-FAE0-4AC3-B13C-5BA4EC4C9412}" presName="background" presStyleLbl="node0" presStyleIdx="1" presStyleCnt="3"/>
      <dgm:spPr/>
    </dgm:pt>
    <dgm:pt modelId="{F29DF92D-61E7-4CE3-A769-00185EB04C7F}" type="pres">
      <dgm:prSet presAssocID="{60DF6BFA-FAE0-4AC3-B13C-5BA4EC4C9412}" presName="text" presStyleLbl="fgAcc0" presStyleIdx="1" presStyleCnt="3">
        <dgm:presLayoutVars>
          <dgm:chPref val="3"/>
        </dgm:presLayoutVars>
      </dgm:prSet>
      <dgm:spPr/>
    </dgm:pt>
    <dgm:pt modelId="{663DB22B-13D4-46BB-9007-A6CD0974C45D}" type="pres">
      <dgm:prSet presAssocID="{60DF6BFA-FAE0-4AC3-B13C-5BA4EC4C9412}" presName="hierChild2" presStyleCnt="0"/>
      <dgm:spPr/>
    </dgm:pt>
    <dgm:pt modelId="{18783041-0A1F-4D93-BD44-B1BBDB8AB3C2}" type="pres">
      <dgm:prSet presAssocID="{784C462A-8EB4-4622-9AA0-819C83F0A150}" presName="hierRoot1" presStyleCnt="0"/>
      <dgm:spPr/>
    </dgm:pt>
    <dgm:pt modelId="{33C55336-5FBB-43CF-8EF4-9E83B3876CE6}" type="pres">
      <dgm:prSet presAssocID="{784C462A-8EB4-4622-9AA0-819C83F0A150}" presName="composite" presStyleCnt="0"/>
      <dgm:spPr/>
    </dgm:pt>
    <dgm:pt modelId="{943A4E83-8289-4430-8684-7BDA362B1E5A}" type="pres">
      <dgm:prSet presAssocID="{784C462A-8EB4-4622-9AA0-819C83F0A150}" presName="background" presStyleLbl="node0" presStyleIdx="2" presStyleCnt="3"/>
      <dgm:spPr/>
    </dgm:pt>
    <dgm:pt modelId="{F9A34B0B-7087-4B89-ACD5-6878EE0E7EB7}" type="pres">
      <dgm:prSet presAssocID="{784C462A-8EB4-4622-9AA0-819C83F0A150}" presName="text" presStyleLbl="fgAcc0" presStyleIdx="2" presStyleCnt="3">
        <dgm:presLayoutVars>
          <dgm:chPref val="3"/>
        </dgm:presLayoutVars>
      </dgm:prSet>
      <dgm:spPr/>
    </dgm:pt>
    <dgm:pt modelId="{49910E32-0D98-47F5-B467-150564EEA25D}" type="pres">
      <dgm:prSet presAssocID="{784C462A-8EB4-4622-9AA0-819C83F0A150}" presName="hierChild2" presStyleCnt="0"/>
      <dgm:spPr/>
    </dgm:pt>
  </dgm:ptLst>
  <dgm:cxnLst>
    <dgm:cxn modelId="{59BD4500-1014-4AEB-8D6A-1486F97C308C}" type="presOf" srcId="{784C462A-8EB4-4622-9AA0-819C83F0A150}" destId="{F9A34B0B-7087-4B89-ACD5-6878EE0E7EB7}" srcOrd="0" destOrd="0" presId="urn:microsoft.com/office/officeart/2005/8/layout/hierarchy1"/>
    <dgm:cxn modelId="{BA06C705-453E-4B19-BDE0-EEF704AFF27D}" srcId="{238A11A5-D34D-49C9-BC00-27258668F901}" destId="{8DDB55C1-75BB-494B-876B-89CA07D8F839}" srcOrd="0" destOrd="0" parTransId="{53650CF9-C6C0-47C9-830C-64B953584B58}" sibTransId="{81F0453C-FDB5-4757-907C-9E20993DD739}"/>
    <dgm:cxn modelId="{8025B506-B46A-40AA-A75C-6DA315923C5B}" type="presOf" srcId="{60DF6BFA-FAE0-4AC3-B13C-5BA4EC4C9412}" destId="{F29DF92D-61E7-4CE3-A769-00185EB04C7F}" srcOrd="0" destOrd="0" presId="urn:microsoft.com/office/officeart/2005/8/layout/hierarchy1"/>
    <dgm:cxn modelId="{49DCC341-C024-4A6C-809B-7749E301FBF0}" type="presOf" srcId="{238A11A5-D34D-49C9-BC00-27258668F901}" destId="{F458E331-FCB1-45B2-9801-09F54E9199D3}" srcOrd="0" destOrd="0" presId="urn:microsoft.com/office/officeart/2005/8/layout/hierarchy1"/>
    <dgm:cxn modelId="{97E64952-99B5-4E0A-A3B4-1491823296DA}" srcId="{238A11A5-D34D-49C9-BC00-27258668F901}" destId="{784C462A-8EB4-4622-9AA0-819C83F0A150}" srcOrd="2" destOrd="0" parTransId="{6A15EA60-CA98-4C04-80C6-20A0C7A97927}" sibTransId="{AFEE6218-CC60-4561-B1FB-D2F11B202FEF}"/>
    <dgm:cxn modelId="{3FDBB2B2-F13A-4F64-812E-7E2F9F8463D2}" srcId="{238A11A5-D34D-49C9-BC00-27258668F901}" destId="{60DF6BFA-FAE0-4AC3-B13C-5BA4EC4C9412}" srcOrd="1" destOrd="0" parTransId="{7F3C00CB-F604-43D9-89C9-015308DE3534}" sibTransId="{F818E923-2A5F-4F3A-838A-F68A35318D8C}"/>
    <dgm:cxn modelId="{E3B78DC7-D748-40D4-9802-26813535B8A1}" type="presOf" srcId="{8DDB55C1-75BB-494B-876B-89CA07D8F839}" destId="{8483255D-F9E3-4E82-B4C7-21F659B39D60}" srcOrd="0" destOrd="0" presId="urn:microsoft.com/office/officeart/2005/8/layout/hierarchy1"/>
    <dgm:cxn modelId="{8F6D08BB-9CB0-4BEE-82FE-7B083ED422D2}" type="presParOf" srcId="{F458E331-FCB1-45B2-9801-09F54E9199D3}" destId="{4C852AD4-C853-4964-AC8B-D8EE19424447}" srcOrd="0" destOrd="0" presId="urn:microsoft.com/office/officeart/2005/8/layout/hierarchy1"/>
    <dgm:cxn modelId="{000E6486-6DC3-4D1C-B627-FA7495C23145}" type="presParOf" srcId="{4C852AD4-C853-4964-AC8B-D8EE19424447}" destId="{4BA6679F-C284-40D0-9A01-57FEB7393121}" srcOrd="0" destOrd="0" presId="urn:microsoft.com/office/officeart/2005/8/layout/hierarchy1"/>
    <dgm:cxn modelId="{3BD5B6EB-4AE5-4A3A-AB17-75FFAA68B2CB}" type="presParOf" srcId="{4BA6679F-C284-40D0-9A01-57FEB7393121}" destId="{822666A8-A8DB-4F0F-86E8-D4F183797F09}" srcOrd="0" destOrd="0" presId="urn:microsoft.com/office/officeart/2005/8/layout/hierarchy1"/>
    <dgm:cxn modelId="{A9EDA968-6B43-4C1C-8A42-3C2D4ECC569D}" type="presParOf" srcId="{4BA6679F-C284-40D0-9A01-57FEB7393121}" destId="{8483255D-F9E3-4E82-B4C7-21F659B39D60}" srcOrd="1" destOrd="0" presId="urn:microsoft.com/office/officeart/2005/8/layout/hierarchy1"/>
    <dgm:cxn modelId="{746D5B8D-C780-49E3-8555-61D3622D06FE}" type="presParOf" srcId="{4C852AD4-C853-4964-AC8B-D8EE19424447}" destId="{1BBFB420-8041-4D4C-91B0-F78F7E00EBFF}" srcOrd="1" destOrd="0" presId="urn:microsoft.com/office/officeart/2005/8/layout/hierarchy1"/>
    <dgm:cxn modelId="{85C3297A-C95D-4890-B05F-77BD62D35B31}" type="presParOf" srcId="{F458E331-FCB1-45B2-9801-09F54E9199D3}" destId="{64FA4AAD-18F0-4740-A64D-83B581A65B3F}" srcOrd="1" destOrd="0" presId="urn:microsoft.com/office/officeart/2005/8/layout/hierarchy1"/>
    <dgm:cxn modelId="{43535D0D-D6F4-4EDB-B513-3BAAC3F6A704}" type="presParOf" srcId="{64FA4AAD-18F0-4740-A64D-83B581A65B3F}" destId="{279420C1-F502-4058-8F4E-F3F42FAD4AC9}" srcOrd="0" destOrd="0" presId="urn:microsoft.com/office/officeart/2005/8/layout/hierarchy1"/>
    <dgm:cxn modelId="{902AE64D-13CB-40F3-B1DA-0955E7B042C8}" type="presParOf" srcId="{279420C1-F502-4058-8F4E-F3F42FAD4AC9}" destId="{24531C0A-F4D2-4B84-B1E5-EBA8F987B386}" srcOrd="0" destOrd="0" presId="urn:microsoft.com/office/officeart/2005/8/layout/hierarchy1"/>
    <dgm:cxn modelId="{B49DCB87-BD0B-4175-9451-FBA177E2A643}" type="presParOf" srcId="{279420C1-F502-4058-8F4E-F3F42FAD4AC9}" destId="{F29DF92D-61E7-4CE3-A769-00185EB04C7F}" srcOrd="1" destOrd="0" presId="urn:microsoft.com/office/officeart/2005/8/layout/hierarchy1"/>
    <dgm:cxn modelId="{B5B8A991-94C8-45BD-866E-453D4E54A696}" type="presParOf" srcId="{64FA4AAD-18F0-4740-A64D-83B581A65B3F}" destId="{663DB22B-13D4-46BB-9007-A6CD0974C45D}" srcOrd="1" destOrd="0" presId="urn:microsoft.com/office/officeart/2005/8/layout/hierarchy1"/>
    <dgm:cxn modelId="{902B2E0D-D0AF-46D0-B2B2-3CEF7A85F6FF}" type="presParOf" srcId="{F458E331-FCB1-45B2-9801-09F54E9199D3}" destId="{18783041-0A1F-4D93-BD44-B1BBDB8AB3C2}" srcOrd="2" destOrd="0" presId="urn:microsoft.com/office/officeart/2005/8/layout/hierarchy1"/>
    <dgm:cxn modelId="{C7C636AF-EA26-4B8F-AED3-998107B78220}" type="presParOf" srcId="{18783041-0A1F-4D93-BD44-B1BBDB8AB3C2}" destId="{33C55336-5FBB-43CF-8EF4-9E83B3876CE6}" srcOrd="0" destOrd="0" presId="urn:microsoft.com/office/officeart/2005/8/layout/hierarchy1"/>
    <dgm:cxn modelId="{817B0502-787D-418B-856E-A20ECBF597A4}" type="presParOf" srcId="{33C55336-5FBB-43CF-8EF4-9E83B3876CE6}" destId="{943A4E83-8289-4430-8684-7BDA362B1E5A}" srcOrd="0" destOrd="0" presId="urn:microsoft.com/office/officeart/2005/8/layout/hierarchy1"/>
    <dgm:cxn modelId="{B7A1AD6C-FDBF-41BD-B840-DD171BA146B8}" type="presParOf" srcId="{33C55336-5FBB-43CF-8EF4-9E83B3876CE6}" destId="{F9A34B0B-7087-4B89-ACD5-6878EE0E7EB7}" srcOrd="1" destOrd="0" presId="urn:microsoft.com/office/officeart/2005/8/layout/hierarchy1"/>
    <dgm:cxn modelId="{E67E0BB7-A26C-40FC-B8EC-A2FC4CDD7D0F}" type="presParOf" srcId="{18783041-0A1F-4D93-BD44-B1BBDB8AB3C2}" destId="{49910E32-0D98-47F5-B467-150564EEA25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7BD189-D5B4-4C9D-9981-84036CA57F2A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5C0EA63-77B2-4C2E-BE63-C332238E36CE}">
      <dgm:prSet/>
      <dgm:spPr/>
      <dgm:t>
        <a:bodyPr/>
        <a:lstStyle/>
        <a:p>
          <a:pPr rtl="0"/>
          <a:r>
            <a:rPr lang="ru-RU" dirty="0"/>
            <a:t>Уровень организации трудовой деятельности</a:t>
          </a:r>
        </a:p>
      </dgm:t>
    </dgm:pt>
    <dgm:pt modelId="{B0E31BC4-E495-4F86-87CF-E71263AFBD87}" type="parTrans" cxnId="{B8ABD633-1DBE-47E0-82A2-EB70923BF583}">
      <dgm:prSet/>
      <dgm:spPr/>
      <dgm:t>
        <a:bodyPr/>
        <a:lstStyle/>
        <a:p>
          <a:endParaRPr lang="ru-RU"/>
        </a:p>
      </dgm:t>
    </dgm:pt>
    <dgm:pt modelId="{197CB71D-69A9-4684-9E0A-47E2813AA9CB}" type="sibTrans" cxnId="{B8ABD633-1DBE-47E0-82A2-EB70923BF583}">
      <dgm:prSet/>
      <dgm:spPr/>
      <dgm:t>
        <a:bodyPr/>
        <a:lstStyle/>
        <a:p>
          <a:endParaRPr lang="ru-RU"/>
        </a:p>
      </dgm:t>
    </dgm:pt>
    <dgm:pt modelId="{424BA5F5-0EAB-4A48-89CB-362B5F23ED6A}">
      <dgm:prSet/>
      <dgm:spPr/>
      <dgm:t>
        <a:bodyPr/>
        <a:lstStyle/>
        <a:p>
          <a:pPr rtl="0"/>
          <a:r>
            <a:rPr lang="ru-RU" dirty="0"/>
            <a:t>Уровень регуляции процесса труда</a:t>
          </a:r>
        </a:p>
      </dgm:t>
    </dgm:pt>
    <dgm:pt modelId="{E9E4BD6E-7C21-4935-AB23-B8B37814CDD9}" type="parTrans" cxnId="{06B2A357-CE3B-48D5-9FD6-E8157C69F659}">
      <dgm:prSet/>
      <dgm:spPr/>
      <dgm:t>
        <a:bodyPr/>
        <a:lstStyle/>
        <a:p>
          <a:endParaRPr lang="ru-RU"/>
        </a:p>
      </dgm:t>
    </dgm:pt>
    <dgm:pt modelId="{8FB251D5-E3B5-4D5D-BF6E-49CA59F36E7D}" type="sibTrans" cxnId="{06B2A357-CE3B-48D5-9FD6-E8157C69F659}">
      <dgm:prSet/>
      <dgm:spPr/>
      <dgm:t>
        <a:bodyPr/>
        <a:lstStyle/>
        <a:p>
          <a:endParaRPr lang="ru-RU"/>
        </a:p>
      </dgm:t>
    </dgm:pt>
    <dgm:pt modelId="{D87E8EA3-D178-46EA-956B-D52D8469B5B8}">
      <dgm:prSet/>
      <dgm:spPr/>
      <dgm:t>
        <a:bodyPr/>
        <a:lstStyle/>
        <a:p>
          <a:pPr rtl="0"/>
          <a:r>
            <a:rPr lang="ru-RU" dirty="0"/>
            <a:t>Уровень регуляции морально-психологического климата в коллективе</a:t>
          </a:r>
        </a:p>
      </dgm:t>
    </dgm:pt>
    <dgm:pt modelId="{EB377945-E60F-4A76-B6B3-BDD0C603ABFD}" type="parTrans" cxnId="{6895FA8F-009D-4418-91A8-26D52CC15534}">
      <dgm:prSet/>
      <dgm:spPr/>
      <dgm:t>
        <a:bodyPr/>
        <a:lstStyle/>
        <a:p>
          <a:endParaRPr lang="ru-RU"/>
        </a:p>
      </dgm:t>
    </dgm:pt>
    <dgm:pt modelId="{0C09D720-E33C-4721-9259-CD5579514D81}" type="sibTrans" cxnId="{6895FA8F-009D-4418-91A8-26D52CC15534}">
      <dgm:prSet/>
      <dgm:spPr/>
      <dgm:t>
        <a:bodyPr/>
        <a:lstStyle/>
        <a:p>
          <a:endParaRPr lang="ru-RU"/>
        </a:p>
      </dgm:t>
    </dgm:pt>
    <dgm:pt modelId="{43C299E1-BD0B-46C4-9D05-4277C2233E10}" type="pres">
      <dgm:prSet presAssocID="{877BD189-D5B4-4C9D-9981-84036CA57F2A}" presName="linear" presStyleCnt="0">
        <dgm:presLayoutVars>
          <dgm:animLvl val="lvl"/>
          <dgm:resizeHandles val="exact"/>
        </dgm:presLayoutVars>
      </dgm:prSet>
      <dgm:spPr/>
    </dgm:pt>
    <dgm:pt modelId="{E51686E7-9B0A-4615-AE45-289A166FE669}" type="pres">
      <dgm:prSet presAssocID="{65C0EA63-77B2-4C2E-BE63-C332238E36C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CCA9EF3-F60B-4CFF-A40E-29AED23DE113}" type="pres">
      <dgm:prSet presAssocID="{197CB71D-69A9-4684-9E0A-47E2813AA9CB}" presName="spacer" presStyleCnt="0"/>
      <dgm:spPr/>
    </dgm:pt>
    <dgm:pt modelId="{058A149A-6704-4D7C-B0B0-175E730D0B71}" type="pres">
      <dgm:prSet presAssocID="{424BA5F5-0EAB-4A48-89CB-362B5F23ED6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988E83F-E77C-45AE-BD22-A87622B83CBE}" type="pres">
      <dgm:prSet presAssocID="{8FB251D5-E3B5-4D5D-BF6E-49CA59F36E7D}" presName="spacer" presStyleCnt="0"/>
      <dgm:spPr/>
    </dgm:pt>
    <dgm:pt modelId="{DD7DDA4B-8FCC-4D11-AB88-675311A3E9B5}" type="pres">
      <dgm:prSet presAssocID="{D87E8EA3-D178-46EA-956B-D52D8469B5B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FCAAD0C-9156-45B8-98DE-1FE389B5AF76}" type="presOf" srcId="{65C0EA63-77B2-4C2E-BE63-C332238E36CE}" destId="{E51686E7-9B0A-4615-AE45-289A166FE669}" srcOrd="0" destOrd="0" presId="urn:microsoft.com/office/officeart/2005/8/layout/vList2"/>
    <dgm:cxn modelId="{B8ABD633-1DBE-47E0-82A2-EB70923BF583}" srcId="{877BD189-D5B4-4C9D-9981-84036CA57F2A}" destId="{65C0EA63-77B2-4C2E-BE63-C332238E36CE}" srcOrd="0" destOrd="0" parTransId="{B0E31BC4-E495-4F86-87CF-E71263AFBD87}" sibTransId="{197CB71D-69A9-4684-9E0A-47E2813AA9CB}"/>
    <dgm:cxn modelId="{06B2A357-CE3B-48D5-9FD6-E8157C69F659}" srcId="{877BD189-D5B4-4C9D-9981-84036CA57F2A}" destId="{424BA5F5-0EAB-4A48-89CB-362B5F23ED6A}" srcOrd="1" destOrd="0" parTransId="{E9E4BD6E-7C21-4935-AB23-B8B37814CDD9}" sibTransId="{8FB251D5-E3B5-4D5D-BF6E-49CA59F36E7D}"/>
    <dgm:cxn modelId="{60D7187C-D93B-4D22-BA4D-2A43EA69A6ED}" type="presOf" srcId="{877BD189-D5B4-4C9D-9981-84036CA57F2A}" destId="{43C299E1-BD0B-46C4-9D05-4277C2233E10}" srcOrd="0" destOrd="0" presId="urn:microsoft.com/office/officeart/2005/8/layout/vList2"/>
    <dgm:cxn modelId="{6895FA8F-009D-4418-91A8-26D52CC15534}" srcId="{877BD189-D5B4-4C9D-9981-84036CA57F2A}" destId="{D87E8EA3-D178-46EA-956B-D52D8469B5B8}" srcOrd="2" destOrd="0" parTransId="{EB377945-E60F-4A76-B6B3-BDD0C603ABFD}" sibTransId="{0C09D720-E33C-4721-9259-CD5579514D81}"/>
    <dgm:cxn modelId="{6482BCA0-D7A4-443B-92A4-2E30823308F0}" type="presOf" srcId="{D87E8EA3-D178-46EA-956B-D52D8469B5B8}" destId="{DD7DDA4B-8FCC-4D11-AB88-675311A3E9B5}" srcOrd="0" destOrd="0" presId="urn:microsoft.com/office/officeart/2005/8/layout/vList2"/>
    <dgm:cxn modelId="{FA0CE9AD-E896-431A-84EE-BD6A61C90B9F}" type="presOf" srcId="{424BA5F5-0EAB-4A48-89CB-362B5F23ED6A}" destId="{058A149A-6704-4D7C-B0B0-175E730D0B71}" srcOrd="0" destOrd="0" presId="urn:microsoft.com/office/officeart/2005/8/layout/vList2"/>
    <dgm:cxn modelId="{2949FAFA-7FAA-47C6-AB2A-C2BBE66B3E81}" type="presParOf" srcId="{43C299E1-BD0B-46C4-9D05-4277C2233E10}" destId="{E51686E7-9B0A-4615-AE45-289A166FE669}" srcOrd="0" destOrd="0" presId="urn:microsoft.com/office/officeart/2005/8/layout/vList2"/>
    <dgm:cxn modelId="{28D2AF2C-4B52-4B7C-94E3-1E4601FE1C00}" type="presParOf" srcId="{43C299E1-BD0B-46C4-9D05-4277C2233E10}" destId="{9CCA9EF3-F60B-4CFF-A40E-29AED23DE113}" srcOrd="1" destOrd="0" presId="urn:microsoft.com/office/officeart/2005/8/layout/vList2"/>
    <dgm:cxn modelId="{0B9F64DA-2A1A-47DB-8435-B1E2494AB320}" type="presParOf" srcId="{43C299E1-BD0B-46C4-9D05-4277C2233E10}" destId="{058A149A-6704-4D7C-B0B0-175E730D0B71}" srcOrd="2" destOrd="0" presId="urn:microsoft.com/office/officeart/2005/8/layout/vList2"/>
    <dgm:cxn modelId="{B06709ED-655B-45A6-9F1C-0B6905A7E775}" type="presParOf" srcId="{43C299E1-BD0B-46C4-9D05-4277C2233E10}" destId="{1988E83F-E77C-45AE-BD22-A87622B83CBE}" srcOrd="3" destOrd="0" presId="urn:microsoft.com/office/officeart/2005/8/layout/vList2"/>
    <dgm:cxn modelId="{EDCD6AA5-EA19-4DB2-936C-545CA66BC82B}" type="presParOf" srcId="{43C299E1-BD0B-46C4-9D05-4277C2233E10}" destId="{DD7DDA4B-8FCC-4D11-AB88-675311A3E9B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77BD189-D5B4-4C9D-9981-84036CA57F2A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5C0EA63-77B2-4C2E-BE63-C332238E36CE}">
      <dgm:prSet/>
      <dgm:spPr/>
      <dgm:t>
        <a:bodyPr/>
        <a:lstStyle/>
        <a:p>
          <a:pPr rtl="0"/>
          <a:r>
            <a:rPr lang="ru-RU" dirty="0"/>
            <a:t>Ценности конкретной трудовой деятельности</a:t>
          </a:r>
        </a:p>
      </dgm:t>
    </dgm:pt>
    <dgm:pt modelId="{B0E31BC4-E495-4F86-87CF-E71263AFBD87}" type="parTrans" cxnId="{B8ABD633-1DBE-47E0-82A2-EB70923BF583}">
      <dgm:prSet/>
      <dgm:spPr/>
      <dgm:t>
        <a:bodyPr/>
        <a:lstStyle/>
        <a:p>
          <a:endParaRPr lang="ru-RU"/>
        </a:p>
      </dgm:t>
    </dgm:pt>
    <dgm:pt modelId="{197CB71D-69A9-4684-9E0A-47E2813AA9CB}" type="sibTrans" cxnId="{B8ABD633-1DBE-47E0-82A2-EB70923BF583}">
      <dgm:prSet/>
      <dgm:spPr/>
      <dgm:t>
        <a:bodyPr/>
        <a:lstStyle/>
        <a:p>
          <a:endParaRPr lang="ru-RU"/>
        </a:p>
      </dgm:t>
    </dgm:pt>
    <dgm:pt modelId="{424BA5F5-0EAB-4A48-89CB-362B5F23ED6A}">
      <dgm:prSet/>
      <dgm:spPr/>
      <dgm:t>
        <a:bodyPr/>
        <a:lstStyle/>
        <a:p>
          <a:pPr rtl="0"/>
          <a:r>
            <a:rPr lang="ru-RU" dirty="0"/>
            <a:t>Ценности конкретных качеств и способностей</a:t>
          </a:r>
        </a:p>
      </dgm:t>
    </dgm:pt>
    <dgm:pt modelId="{E9E4BD6E-7C21-4935-AB23-B8B37814CDD9}" type="parTrans" cxnId="{06B2A357-CE3B-48D5-9FD6-E8157C69F659}">
      <dgm:prSet/>
      <dgm:spPr/>
      <dgm:t>
        <a:bodyPr/>
        <a:lstStyle/>
        <a:p>
          <a:endParaRPr lang="ru-RU"/>
        </a:p>
      </dgm:t>
    </dgm:pt>
    <dgm:pt modelId="{8FB251D5-E3B5-4D5D-BF6E-49CA59F36E7D}" type="sibTrans" cxnId="{06B2A357-CE3B-48D5-9FD6-E8157C69F659}">
      <dgm:prSet/>
      <dgm:spPr/>
      <dgm:t>
        <a:bodyPr/>
        <a:lstStyle/>
        <a:p>
          <a:endParaRPr lang="ru-RU"/>
        </a:p>
      </dgm:t>
    </dgm:pt>
    <dgm:pt modelId="{D87E8EA3-D178-46EA-956B-D52D8469B5B8}">
      <dgm:prSet/>
      <dgm:spPr/>
      <dgm:t>
        <a:bodyPr/>
        <a:lstStyle/>
        <a:p>
          <a:pPr rtl="0"/>
          <a:r>
            <a:rPr lang="ru-RU" dirty="0"/>
            <a:t>Ценности моральных и нравственных качеств</a:t>
          </a:r>
        </a:p>
      </dgm:t>
    </dgm:pt>
    <dgm:pt modelId="{EB377945-E60F-4A76-B6B3-BDD0C603ABFD}" type="parTrans" cxnId="{6895FA8F-009D-4418-91A8-26D52CC15534}">
      <dgm:prSet/>
      <dgm:spPr/>
      <dgm:t>
        <a:bodyPr/>
        <a:lstStyle/>
        <a:p>
          <a:endParaRPr lang="ru-RU"/>
        </a:p>
      </dgm:t>
    </dgm:pt>
    <dgm:pt modelId="{0C09D720-E33C-4721-9259-CD5579514D81}" type="sibTrans" cxnId="{6895FA8F-009D-4418-91A8-26D52CC15534}">
      <dgm:prSet/>
      <dgm:spPr/>
      <dgm:t>
        <a:bodyPr/>
        <a:lstStyle/>
        <a:p>
          <a:endParaRPr lang="ru-RU"/>
        </a:p>
      </dgm:t>
    </dgm:pt>
    <dgm:pt modelId="{C7F27AEA-1D06-4136-9DF6-33A0DABF765E}" type="pres">
      <dgm:prSet presAssocID="{877BD189-D5B4-4C9D-9981-84036CA57F2A}" presName="linear" presStyleCnt="0">
        <dgm:presLayoutVars>
          <dgm:animLvl val="lvl"/>
          <dgm:resizeHandles val="exact"/>
        </dgm:presLayoutVars>
      </dgm:prSet>
      <dgm:spPr/>
    </dgm:pt>
    <dgm:pt modelId="{D33099BA-9B4C-43B8-B7D5-FA26BA31CF08}" type="pres">
      <dgm:prSet presAssocID="{65C0EA63-77B2-4C2E-BE63-C332238E36C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62EC755-51A2-4FFC-BA9B-3E868DC55AC8}" type="pres">
      <dgm:prSet presAssocID="{197CB71D-69A9-4684-9E0A-47E2813AA9CB}" presName="spacer" presStyleCnt="0"/>
      <dgm:spPr/>
    </dgm:pt>
    <dgm:pt modelId="{05C11A28-C5F2-4CB6-83F8-FAF97D82550D}" type="pres">
      <dgm:prSet presAssocID="{424BA5F5-0EAB-4A48-89CB-362B5F23ED6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60CC8C0-EDA2-4656-A5A2-B93A4B8A2842}" type="pres">
      <dgm:prSet presAssocID="{8FB251D5-E3B5-4D5D-BF6E-49CA59F36E7D}" presName="spacer" presStyleCnt="0"/>
      <dgm:spPr/>
    </dgm:pt>
    <dgm:pt modelId="{44B8D503-76FD-4BB8-8BE3-8C737D542250}" type="pres">
      <dgm:prSet presAssocID="{D87E8EA3-D178-46EA-956B-D52D8469B5B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5864309-21CF-47B1-ABAB-ECEF62E25071}" type="presOf" srcId="{65C0EA63-77B2-4C2E-BE63-C332238E36CE}" destId="{D33099BA-9B4C-43B8-B7D5-FA26BA31CF08}" srcOrd="0" destOrd="0" presId="urn:microsoft.com/office/officeart/2005/8/layout/vList2"/>
    <dgm:cxn modelId="{1F6E040D-8F7B-4E4E-A0C4-BBBDF0EF5987}" type="presOf" srcId="{D87E8EA3-D178-46EA-956B-D52D8469B5B8}" destId="{44B8D503-76FD-4BB8-8BE3-8C737D542250}" srcOrd="0" destOrd="0" presId="urn:microsoft.com/office/officeart/2005/8/layout/vList2"/>
    <dgm:cxn modelId="{B8ABD633-1DBE-47E0-82A2-EB70923BF583}" srcId="{877BD189-D5B4-4C9D-9981-84036CA57F2A}" destId="{65C0EA63-77B2-4C2E-BE63-C332238E36CE}" srcOrd="0" destOrd="0" parTransId="{B0E31BC4-E495-4F86-87CF-E71263AFBD87}" sibTransId="{197CB71D-69A9-4684-9E0A-47E2813AA9CB}"/>
    <dgm:cxn modelId="{6906F376-888B-4086-84E3-91DA77590BCC}" type="presOf" srcId="{424BA5F5-0EAB-4A48-89CB-362B5F23ED6A}" destId="{05C11A28-C5F2-4CB6-83F8-FAF97D82550D}" srcOrd="0" destOrd="0" presId="urn:microsoft.com/office/officeart/2005/8/layout/vList2"/>
    <dgm:cxn modelId="{06B2A357-CE3B-48D5-9FD6-E8157C69F659}" srcId="{877BD189-D5B4-4C9D-9981-84036CA57F2A}" destId="{424BA5F5-0EAB-4A48-89CB-362B5F23ED6A}" srcOrd="1" destOrd="0" parTransId="{E9E4BD6E-7C21-4935-AB23-B8B37814CDD9}" sibTransId="{8FB251D5-E3B5-4D5D-BF6E-49CA59F36E7D}"/>
    <dgm:cxn modelId="{6895FA8F-009D-4418-91A8-26D52CC15534}" srcId="{877BD189-D5B4-4C9D-9981-84036CA57F2A}" destId="{D87E8EA3-D178-46EA-956B-D52D8469B5B8}" srcOrd="2" destOrd="0" parTransId="{EB377945-E60F-4A76-B6B3-BDD0C603ABFD}" sibTransId="{0C09D720-E33C-4721-9259-CD5579514D81}"/>
    <dgm:cxn modelId="{CBD805A8-9D5C-49C9-8E9C-A967CD3F0B44}" type="presOf" srcId="{877BD189-D5B4-4C9D-9981-84036CA57F2A}" destId="{C7F27AEA-1D06-4136-9DF6-33A0DABF765E}" srcOrd="0" destOrd="0" presId="urn:microsoft.com/office/officeart/2005/8/layout/vList2"/>
    <dgm:cxn modelId="{E81B742F-7FCB-4C60-B8B3-33E313863019}" type="presParOf" srcId="{C7F27AEA-1D06-4136-9DF6-33A0DABF765E}" destId="{D33099BA-9B4C-43B8-B7D5-FA26BA31CF08}" srcOrd="0" destOrd="0" presId="urn:microsoft.com/office/officeart/2005/8/layout/vList2"/>
    <dgm:cxn modelId="{22AB013A-247B-4F44-A8EA-1331D969AFAB}" type="presParOf" srcId="{C7F27AEA-1D06-4136-9DF6-33A0DABF765E}" destId="{A62EC755-51A2-4FFC-BA9B-3E868DC55AC8}" srcOrd="1" destOrd="0" presId="urn:microsoft.com/office/officeart/2005/8/layout/vList2"/>
    <dgm:cxn modelId="{CDC6F63F-FD06-4AE9-A54A-DED87E8926C0}" type="presParOf" srcId="{C7F27AEA-1D06-4136-9DF6-33A0DABF765E}" destId="{05C11A28-C5F2-4CB6-83F8-FAF97D82550D}" srcOrd="2" destOrd="0" presId="urn:microsoft.com/office/officeart/2005/8/layout/vList2"/>
    <dgm:cxn modelId="{94E4E585-5D94-48C7-82DF-B7173116CBCE}" type="presParOf" srcId="{C7F27AEA-1D06-4136-9DF6-33A0DABF765E}" destId="{160CC8C0-EDA2-4656-A5A2-B93A4B8A2842}" srcOrd="3" destOrd="0" presId="urn:microsoft.com/office/officeart/2005/8/layout/vList2"/>
    <dgm:cxn modelId="{B4D08163-BF1C-4488-9131-15A95FDCEAA7}" type="presParOf" srcId="{C7F27AEA-1D06-4136-9DF6-33A0DABF765E}" destId="{44B8D503-76FD-4BB8-8BE3-8C737D54225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2666A8-A8DB-4F0F-86E8-D4F183797F09}">
      <dsp:nvSpPr>
        <dsp:cNvPr id="0" name=""/>
        <dsp:cNvSpPr/>
      </dsp:nvSpPr>
      <dsp:spPr>
        <a:xfrm>
          <a:off x="0" y="912092"/>
          <a:ext cx="2025922" cy="1286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83255D-F9E3-4E82-B4C7-21F659B39D60}">
      <dsp:nvSpPr>
        <dsp:cNvPr id="0" name=""/>
        <dsp:cNvSpPr/>
      </dsp:nvSpPr>
      <dsp:spPr>
        <a:xfrm>
          <a:off x="225102" y="1125940"/>
          <a:ext cx="2025922" cy="12864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Объективизация этнической специфики</a:t>
          </a:r>
        </a:p>
      </dsp:txBody>
      <dsp:txXfrm>
        <a:off x="262781" y="1163619"/>
        <a:ext cx="1950564" cy="1211102"/>
      </dsp:txXfrm>
    </dsp:sp>
    <dsp:sp modelId="{24531C0A-F4D2-4B84-B1E5-EBA8F987B386}">
      <dsp:nvSpPr>
        <dsp:cNvPr id="0" name=""/>
        <dsp:cNvSpPr/>
      </dsp:nvSpPr>
      <dsp:spPr>
        <a:xfrm>
          <a:off x="2476127" y="912092"/>
          <a:ext cx="2025922" cy="1286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9DF92D-61E7-4CE3-A769-00185EB04C7F}">
      <dsp:nvSpPr>
        <dsp:cNvPr id="0" name=""/>
        <dsp:cNvSpPr/>
      </dsp:nvSpPr>
      <dsp:spPr>
        <a:xfrm>
          <a:off x="2701230" y="1125940"/>
          <a:ext cx="2025922" cy="12864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Регулятивная</a:t>
          </a:r>
        </a:p>
      </dsp:txBody>
      <dsp:txXfrm>
        <a:off x="2738909" y="1163619"/>
        <a:ext cx="1950564" cy="1211102"/>
      </dsp:txXfrm>
    </dsp:sp>
    <dsp:sp modelId="{943A4E83-8289-4430-8684-7BDA362B1E5A}">
      <dsp:nvSpPr>
        <dsp:cNvPr id="0" name=""/>
        <dsp:cNvSpPr/>
      </dsp:nvSpPr>
      <dsp:spPr>
        <a:xfrm>
          <a:off x="4952255" y="912092"/>
          <a:ext cx="2025922" cy="1286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A34B0B-7087-4B89-ACD5-6878EE0E7EB7}">
      <dsp:nvSpPr>
        <dsp:cNvPr id="0" name=""/>
        <dsp:cNvSpPr/>
      </dsp:nvSpPr>
      <dsp:spPr>
        <a:xfrm>
          <a:off x="5177358" y="1125940"/>
          <a:ext cx="2025922" cy="12864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Функция контроля</a:t>
          </a:r>
        </a:p>
      </dsp:txBody>
      <dsp:txXfrm>
        <a:off x="5215037" y="1163619"/>
        <a:ext cx="1950564" cy="12111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1686E7-9B0A-4615-AE45-289A166FE669}">
      <dsp:nvSpPr>
        <dsp:cNvPr id="0" name=""/>
        <dsp:cNvSpPr/>
      </dsp:nvSpPr>
      <dsp:spPr>
        <a:xfrm>
          <a:off x="0" y="61979"/>
          <a:ext cx="4435078" cy="145445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Уровень организации трудовой деятельности</a:t>
          </a:r>
        </a:p>
      </dsp:txBody>
      <dsp:txXfrm>
        <a:off x="71001" y="132980"/>
        <a:ext cx="4293076" cy="1312454"/>
      </dsp:txXfrm>
    </dsp:sp>
    <dsp:sp modelId="{058A149A-6704-4D7C-B0B0-175E730D0B71}">
      <dsp:nvSpPr>
        <dsp:cNvPr id="0" name=""/>
        <dsp:cNvSpPr/>
      </dsp:nvSpPr>
      <dsp:spPr>
        <a:xfrm>
          <a:off x="0" y="1591315"/>
          <a:ext cx="4435078" cy="1454456"/>
        </a:xfrm>
        <a:prstGeom prst="roundRect">
          <a:avLst/>
        </a:prstGeom>
        <a:gradFill rotWithShape="0">
          <a:gsLst>
            <a:gs pos="0">
              <a:schemeClr val="accent2">
                <a:hueOff val="-1696488"/>
                <a:satOff val="5592"/>
                <a:lumOff val="598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1696488"/>
                <a:satOff val="5592"/>
                <a:lumOff val="598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1696488"/>
                <a:satOff val="5592"/>
                <a:lumOff val="598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Уровень регуляции процесса труда</a:t>
          </a:r>
        </a:p>
      </dsp:txBody>
      <dsp:txXfrm>
        <a:off x="71001" y="1662316"/>
        <a:ext cx="4293076" cy="1312454"/>
      </dsp:txXfrm>
    </dsp:sp>
    <dsp:sp modelId="{DD7DDA4B-8FCC-4D11-AB88-675311A3E9B5}">
      <dsp:nvSpPr>
        <dsp:cNvPr id="0" name=""/>
        <dsp:cNvSpPr/>
      </dsp:nvSpPr>
      <dsp:spPr>
        <a:xfrm>
          <a:off x="0" y="3120652"/>
          <a:ext cx="4435078" cy="1454456"/>
        </a:xfrm>
        <a:prstGeom prst="roundRect">
          <a:avLst/>
        </a:prstGeom>
        <a:gradFill rotWithShape="0">
          <a:gsLst>
            <a:gs pos="0">
              <a:schemeClr val="accent2">
                <a:hueOff val="-3392975"/>
                <a:satOff val="11185"/>
                <a:lumOff val="1196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3392975"/>
                <a:satOff val="11185"/>
                <a:lumOff val="1196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3392975"/>
                <a:satOff val="11185"/>
                <a:lumOff val="1196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Уровень регуляции морально-психологического климата в коллективе</a:t>
          </a:r>
        </a:p>
      </dsp:txBody>
      <dsp:txXfrm>
        <a:off x="71001" y="3191653"/>
        <a:ext cx="4293076" cy="13124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099BA-9B4C-43B8-B7D5-FA26BA31CF08}">
      <dsp:nvSpPr>
        <dsp:cNvPr id="0" name=""/>
        <dsp:cNvSpPr/>
      </dsp:nvSpPr>
      <dsp:spPr>
        <a:xfrm>
          <a:off x="0" y="379493"/>
          <a:ext cx="4435078" cy="123317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100" kern="1200" dirty="0"/>
            <a:t>Ценности конкретной трудовой деятельности</a:t>
          </a:r>
        </a:p>
      </dsp:txBody>
      <dsp:txXfrm>
        <a:off x="60199" y="439692"/>
        <a:ext cx="4314680" cy="1112781"/>
      </dsp:txXfrm>
    </dsp:sp>
    <dsp:sp modelId="{05C11A28-C5F2-4CB6-83F8-FAF97D82550D}">
      <dsp:nvSpPr>
        <dsp:cNvPr id="0" name=""/>
        <dsp:cNvSpPr/>
      </dsp:nvSpPr>
      <dsp:spPr>
        <a:xfrm>
          <a:off x="0" y="1701954"/>
          <a:ext cx="4435078" cy="1233179"/>
        </a:xfrm>
        <a:prstGeom prst="roundRect">
          <a:avLst/>
        </a:prstGeom>
        <a:gradFill rotWithShape="0">
          <a:gsLst>
            <a:gs pos="0">
              <a:schemeClr val="accent2">
                <a:hueOff val="-1696488"/>
                <a:satOff val="5592"/>
                <a:lumOff val="598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1696488"/>
                <a:satOff val="5592"/>
                <a:lumOff val="598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1696488"/>
                <a:satOff val="5592"/>
                <a:lumOff val="598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100" kern="1200" dirty="0"/>
            <a:t>Ценности конкретных качеств и способностей</a:t>
          </a:r>
        </a:p>
      </dsp:txBody>
      <dsp:txXfrm>
        <a:off x="60199" y="1762153"/>
        <a:ext cx="4314680" cy="1112781"/>
      </dsp:txXfrm>
    </dsp:sp>
    <dsp:sp modelId="{44B8D503-76FD-4BB8-8BE3-8C737D542250}">
      <dsp:nvSpPr>
        <dsp:cNvPr id="0" name=""/>
        <dsp:cNvSpPr/>
      </dsp:nvSpPr>
      <dsp:spPr>
        <a:xfrm>
          <a:off x="0" y="3024414"/>
          <a:ext cx="4435078" cy="1233179"/>
        </a:xfrm>
        <a:prstGeom prst="roundRect">
          <a:avLst/>
        </a:prstGeom>
        <a:gradFill rotWithShape="0">
          <a:gsLst>
            <a:gs pos="0">
              <a:schemeClr val="accent2">
                <a:hueOff val="-3392975"/>
                <a:satOff val="11185"/>
                <a:lumOff val="1196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3392975"/>
                <a:satOff val="11185"/>
                <a:lumOff val="1196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3392975"/>
                <a:satOff val="11185"/>
                <a:lumOff val="1196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100" kern="1200" dirty="0"/>
            <a:t>Ценности моральных и нравственных качеств</a:t>
          </a:r>
        </a:p>
      </dsp:txBody>
      <dsp:txXfrm>
        <a:off x="60199" y="3084613"/>
        <a:ext cx="4314680" cy="1112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6520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023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0593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816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98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01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28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561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49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56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1592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5CD9D-DE8B-4D98-AF4E-0D19495ED791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2E66897-C93A-4659-B330-8AC54C0A17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204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5F9E98A-4FF4-43D6-9C48-6DF0E7F2D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207A636-DC99-4588-80C4-9E069B97C3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699" y="960241"/>
            <a:ext cx="5137275" cy="4203872"/>
          </a:xfrm>
        </p:spPr>
        <p:txBody>
          <a:bodyPr anchor="ctr">
            <a:normAutofit/>
          </a:bodyPr>
          <a:lstStyle/>
          <a:p>
            <a:pPr algn="r"/>
            <a:r>
              <a:rPr lang="ru-RU" sz="4700"/>
              <a:t>Психология межкультурных коммуникаций: этнический барьер коммуникации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39803" y="964028"/>
            <a:ext cx="2078155" cy="4196299"/>
          </a:xfrm>
        </p:spPr>
        <p:txBody>
          <a:bodyPr anchor="ctr">
            <a:normAutofit/>
          </a:bodyPr>
          <a:lstStyle/>
          <a:p>
            <a:r>
              <a:rPr lang="ru-RU" dirty="0"/>
              <a:t>Функции национальной психики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F2BAA51-3181-4303-929A-FCD9C33F8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5763" y="1328764"/>
            <a:ext cx="0" cy="3466826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D4ED6A5F-3B06-48C5-850F-8045C4DF69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9A60B9D-8DAC-4DA9-88DE-9911621A2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Функции психики</a:t>
            </a:r>
          </a:p>
        </p:txBody>
      </p:sp>
      <p:pic>
        <p:nvPicPr>
          <p:cNvPr id="4" name="Content Placeholder 3" descr="154744_html_m226166eb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8489541" cy="3384376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210927"/>
            <a:ext cx="6984776" cy="659187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Функции национальной психики</a:t>
            </a:r>
          </a:p>
        </p:txBody>
      </p:sp>
      <p:pic>
        <p:nvPicPr>
          <p:cNvPr id="4" name="Content Placeholder 3" descr="154744_html_m226166eb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8489541" cy="338437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804519"/>
            <a:ext cx="7202456" cy="1049235"/>
          </a:xfrm>
        </p:spPr>
        <p:txBody>
          <a:bodyPr>
            <a:normAutofit/>
          </a:bodyPr>
          <a:lstStyle/>
          <a:p>
            <a:r>
              <a:rPr lang="ru-RU" dirty="0"/>
              <a:t>Специфические функции национальной психики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3697299"/>
              </p:ext>
            </p:extLst>
          </p:nvPr>
        </p:nvGraphicFramePr>
        <p:xfrm>
          <a:off x="1088231" y="2340435"/>
          <a:ext cx="7203281" cy="332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5B0BB24-CF19-4E6C-AFC4-A0F18438D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55710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438CEF5-63E3-4928-9F1C-395224D24D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83" y="0"/>
            <a:ext cx="9146155" cy="612258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88684" y="1040302"/>
            <a:ext cx="7202456" cy="1020229"/>
          </a:xfrm>
        </p:spPr>
        <p:txBody>
          <a:bodyPr>
            <a:normAutofit/>
          </a:bodyPr>
          <a:lstStyle/>
          <a:p>
            <a:r>
              <a:rPr lang="ru-RU" dirty="0"/>
              <a:t>Объективизация этнической специфики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328CB6C-F677-4C0B-9EE8-4D1C44DDF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92742" y="2081620"/>
            <a:ext cx="718649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88685" y="2355536"/>
            <a:ext cx="7077303" cy="3215530"/>
          </a:xfrm>
        </p:spPr>
        <p:txBody>
          <a:bodyPr>
            <a:normAutofit/>
          </a:bodyPr>
          <a:lstStyle/>
          <a:p>
            <a:r>
              <a:rPr lang="ru-RU" dirty="0"/>
              <a:t>Закрепление национального опыта в деятельности и поведении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72CA9B9-8D14-4AF2-934E-21FE4A339E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6122584"/>
            <a:ext cx="9143772" cy="7354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Объективизация этнической специфики</a:t>
            </a:r>
          </a:p>
        </p:txBody>
      </p:sp>
      <p:pic>
        <p:nvPicPr>
          <p:cNvPr id="5" name="Content Placeholder 4" descr="0_fbba8_72ad48f9_X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00490"/>
            <a:ext cx="8280920" cy="649581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Объективизация этнической специфики</a:t>
            </a:r>
          </a:p>
        </p:txBody>
      </p:sp>
      <p:pic>
        <p:nvPicPr>
          <p:cNvPr id="5" name="Content Placeholder 4" descr="1_bi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152" y="1988840"/>
            <a:ext cx="9001000" cy="403244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Объективизация этнической специфики</a:t>
            </a:r>
          </a:p>
        </p:txBody>
      </p:sp>
      <p:pic>
        <p:nvPicPr>
          <p:cNvPr id="5" name="Content Placeholder 4" descr="07-11-2015-05-21-35-2YH8C56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2263" y="1916832"/>
            <a:ext cx="6540463" cy="374441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Объективизация этнической специфики</a:t>
            </a:r>
          </a:p>
        </p:txBody>
      </p:sp>
      <p:pic>
        <p:nvPicPr>
          <p:cNvPr id="6" name="Content Placeholder 5" descr="eC2rnJksEz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04344" y="2016125"/>
            <a:ext cx="3449638" cy="344963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C63C853E-3842-4594-86A9-051FFAF4D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591CDC5-6B61-4116-B3B5-0FF42B6E6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5B08984-5BEB-422F-A364-2B41E6A51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A8F413B1-54E0-4B16-92AB-1CC5C7D64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90422" y="1847088"/>
            <a:ext cx="720564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36B7B4C0-8C15-46E4-8A31-F7279A6C0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2BF81F4-9BAB-460D-92B1-C28DA1A9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93034" y="1474970"/>
            <a:ext cx="4150249" cy="315274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/>
              <a:t>Объективизация этнической специфики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F830F693-25C2-463E-BD46-7747B973B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4178" y="482170"/>
            <a:ext cx="3055900" cy="5149101"/>
            <a:chOff x="7463259" y="583365"/>
            <a:chExt cx="4074533" cy="5181928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77BD3E6-8467-4751-981C-022B81C8C3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5948BE6-C29F-480C-B514-CAC7F0A1F6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Content Placeholder 5" descr="fcc5bc9c019a8d6ac1bf11901224aafc.jpg"/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rcRect l="5327" r="13110"/>
          <a:stretch/>
        </p:blipFill>
        <p:spPr>
          <a:xfrm>
            <a:off x="953417" y="1116344"/>
            <a:ext cx="2099326" cy="386617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7B49B09-1A5B-4ED0-AEDF-47EA1B231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7E5C965C-774D-422E-B6BA-A1E5BF944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BBC7667-C352-4842-9AFD-E5C16AD002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13335" y="352854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5F9E98A-4FF4-43D6-9C48-6DF0E7F2D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207A636-DC99-4588-80C4-9E069B97C3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20699" y="960241"/>
            <a:ext cx="5137275" cy="4203872"/>
          </a:xfrm>
        </p:spPr>
        <p:txBody>
          <a:bodyPr vert="horz" lIns="91440" tIns="45720" rIns="91440" bIns="0" rtlCol="0" anchor="ctr">
            <a:normAutofit/>
          </a:bodyPr>
          <a:lstStyle/>
          <a:p>
            <a:pPr algn="r" defTabSz="914400"/>
            <a:r>
              <a:rPr lang="en-US" sz="4700"/>
              <a:t>Регулятивная функция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339803" y="964028"/>
            <a:ext cx="2078155" cy="4196299"/>
          </a:xfrm>
        </p:spPr>
        <p:txBody>
          <a:bodyPr vert="horz" lIns="91440" tIns="91440" rIns="91440" bIns="91440" rtlCol="0" anchor="ctr">
            <a:normAutofit/>
          </a:bodyPr>
          <a:lstStyle/>
          <a:p>
            <a:pPr marL="0" indent="0" defTabSz="914400">
              <a:buNone/>
            </a:pPr>
            <a:r>
              <a:rPr lang="en-US" sz="1800" cap="all"/>
              <a:t>Проявляется во влиянии на жизнь целой нации в конкретных ситуациях. (см. видео)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F2BAA51-3181-4303-929A-FCD9C33F8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5763" y="1328764"/>
            <a:ext cx="0" cy="3466826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D4ED6A5F-3B06-48C5-850F-8045C4DF69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9A60B9D-8DAC-4DA9-88DE-9911621A2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88684" y="2303047"/>
            <a:ext cx="2454070" cy="2674198"/>
          </a:xfrm>
        </p:spPr>
        <p:txBody>
          <a:bodyPr anchor="t">
            <a:normAutofit/>
          </a:bodyPr>
          <a:lstStyle/>
          <a:p>
            <a:r>
              <a:rPr lang="ru-RU" dirty="0"/>
              <a:t>Функция контроля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8684" y="2146542"/>
            <a:ext cx="245407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685" y="3122496"/>
            <a:ext cx="264761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24" name="Picture 19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1573789"/>
              </p:ext>
            </p:extLst>
          </p:nvPr>
        </p:nvGraphicFramePr>
        <p:xfrm>
          <a:off x="3856434" y="803275"/>
          <a:ext cx="4435078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88684" y="2303047"/>
            <a:ext cx="2454070" cy="2674198"/>
          </a:xfrm>
        </p:spPr>
        <p:txBody>
          <a:bodyPr anchor="t">
            <a:normAutofit/>
          </a:bodyPr>
          <a:lstStyle/>
          <a:p>
            <a:r>
              <a:rPr lang="ru-RU" dirty="0"/>
              <a:t>Функция контроля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8684" y="2146542"/>
            <a:ext cx="245407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685" y="3122496"/>
            <a:ext cx="264761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470048"/>
              </p:ext>
            </p:extLst>
          </p:nvPr>
        </p:nvGraphicFramePr>
        <p:xfrm>
          <a:off x="3856434" y="803275"/>
          <a:ext cx="4435078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Экран (4:3)</PresentationFormat>
  <Paragraphs>25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Gill Sans MT</vt:lpstr>
      <vt:lpstr>Галерея</vt:lpstr>
      <vt:lpstr>Психология межкультурных коммуникаций: этнический барьер коммуникации</vt:lpstr>
      <vt:lpstr>Функции психики</vt:lpstr>
      <vt:lpstr>Презентация PowerPoint</vt:lpstr>
      <vt:lpstr>Функции национальной психики</vt:lpstr>
      <vt:lpstr>Специфические функции национальной психики</vt:lpstr>
      <vt:lpstr>Объективизация этнической специфики</vt:lpstr>
      <vt:lpstr>Объективизация этнической специфики</vt:lpstr>
      <vt:lpstr>Объективизация этнической специфики</vt:lpstr>
      <vt:lpstr>Объективизация этнической специфики</vt:lpstr>
      <vt:lpstr>Объективизация этнической специфики</vt:lpstr>
      <vt:lpstr>Объективизация этнической специфики</vt:lpstr>
      <vt:lpstr>Регулятивная функция</vt:lpstr>
      <vt:lpstr>Функция контроля</vt:lpstr>
      <vt:lpstr>Функция контроля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межкультурных коммуникаций: этнический барьер коммуникации</dc:title>
  <dc:creator>Михаил Тихомиров</dc:creator>
  <cp:lastModifiedBy>Михаил Тихомиров</cp:lastModifiedBy>
  <cp:revision>1</cp:revision>
  <dcterms:created xsi:type="dcterms:W3CDTF">2020-05-30T09:30:29Z</dcterms:created>
  <dcterms:modified xsi:type="dcterms:W3CDTF">2020-05-30T09:30:48Z</dcterms:modified>
</cp:coreProperties>
</file>