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707" autoAdjust="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04.10.2020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5028239"/>
            <a:ext cx="7772400" cy="1829761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Выполнила: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            студентка 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гр. Д-ПБ-31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Тарасова Екатерина 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836712"/>
            <a:ext cx="8458200" cy="914400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Пятый  период становления специального образования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/>
              <a:t>Пятый период эволюции: от равных прав к равным возможностям; от «</a:t>
            </a:r>
            <a:r>
              <a:rPr lang="ru-RU" sz="2400" b="1" dirty="0" err="1" smtClean="0"/>
              <a:t>институализации</a:t>
            </a:r>
            <a:r>
              <a:rPr lang="ru-RU" sz="2400" b="1" dirty="0" smtClean="0"/>
              <a:t>» к интеграции.</a:t>
            </a:r>
            <a:r>
              <a:rPr lang="ru-RU" sz="2400" dirty="0" smtClean="0"/>
              <a:t> 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В начале 70-х гг. европейцам удалось окончательно разрушить законодательный фундамент неравенства лиц с отклонениями в развитии, заложенный в античные времена. Идеи социальной и педагогической интеграции инвалидов в 70-е гг. возникают и реализуются в контексте развития открытого гражданского общества, либерально-демократических реформ, общественного противостояния идеям дискриминации людей по расовому, половому. Возрастному, национальному, политическому, религиозному, этническому и другим признакам. Борьба против дискриминации способствует формированию новой культурной нормы – уважения к различиям между людьми. Пятый период эволюции отношения закономерно соотносится с III этапом развития национальных систем специального образования.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avatars.mds.yandex.net/get-zen_doc/30229/pub_5c1241266195ec00ab0f292a_5c125b3eae4e9a00aa9550cf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48680"/>
            <a:ext cx="7304650" cy="5760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Началом пятого периода считается время принятия деклараций ООН «О правах умственно отсталых», «О правах инвалидов» и последовавших за ними национальных </a:t>
            </a:r>
            <a:r>
              <a:rPr lang="ru-RU" dirty="0" err="1" smtClean="0"/>
              <a:t>антидискриминационных</a:t>
            </a:r>
            <a:r>
              <a:rPr lang="ru-RU" dirty="0" smtClean="0"/>
              <a:t> законов об инвалидах и о специальном образовании: в Швеции – Закон о помощи умственно отсталым, Закон об учебном плане основной школы (1980); в Великобритании – Акты об образовании (1981-1995); в Нидерландах – Временный закон по специальному образованию и среднему специальному образованию (1985).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data11.i.gallery.ru/albums/gallery/273471-69d88-30766620-m750x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7663" y="908720"/>
            <a:ext cx="7535719" cy="5184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Ведущей тенденцией развития системы образования детей с особыми образовательными потребностями, начиная с 70-х гг., становится «включение в общий поток» или интеграция. Общество, воодушевленное идеями о </a:t>
            </a:r>
            <a:r>
              <a:rPr lang="ru-RU" dirty="0" err="1" smtClean="0"/>
              <a:t>безбарьерном</a:t>
            </a:r>
            <a:r>
              <a:rPr lang="ru-RU" dirty="0" smtClean="0"/>
              <a:t> мире для инвалидов выступает за сокращение числе специальных школ и перевод значительного числа учащихся в общеобразовательную среду, открытие классов для ранее необучаемых глубоко умственно отсталых детей. С одной стороны, распространяются интегративные подходы к обучению, с другой – результаты интеграции подвергаются критическому осмыслению, среди родителей и специалистов появляются противники интеграции.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hotos.wikimapia.org/p/00/01/43/29/45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052736"/>
            <a:ext cx="7034045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Вместе с тем на Западе продолжает множиться число особых поселений для лиц с глубокими нарушениями в умственном и физическом развитии, например, «</a:t>
            </a:r>
            <a:r>
              <a:rPr lang="ru-RU" dirty="0" err="1" smtClean="0"/>
              <a:t>кемпхиллские</a:t>
            </a:r>
            <a:r>
              <a:rPr lang="ru-RU" dirty="0" smtClean="0"/>
              <a:t> деревни». В то же время в борьбу за свое право на самоопределение вступают те, кто вчера принадлежал к бесправному меньшинству: так Всемирная федерация глухих (ВФГ) требует признания всеми странами статуса глухих как </a:t>
            </a:r>
            <a:r>
              <a:rPr lang="ru-RU" dirty="0" err="1" smtClean="0"/>
              <a:t>самодостаточного</a:t>
            </a:r>
            <a:r>
              <a:rPr lang="ru-RU" dirty="0" smtClean="0"/>
              <a:t> меньшинства с уникальным языком и культурой; провозглашаются идеи о необходимости изучения жестового языка слышащим сообществом для общения с глухими.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cdn.fishki.net/upload/post/2018/05/27/2609332/ek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836712"/>
            <a:ext cx="8132564" cy="53285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Специалисты предлагают новейшие медицинские технологии восстановления нарушенной слуховой функции (</a:t>
            </a:r>
            <a:r>
              <a:rPr lang="ru-RU" dirty="0" err="1" smtClean="0"/>
              <a:t>кохлеарной</a:t>
            </a:r>
            <a:r>
              <a:rPr lang="ru-RU" dirty="0" smtClean="0"/>
              <a:t> имплантации), позволяющие </a:t>
            </a:r>
          </a:p>
          <a:p>
            <a:r>
              <a:rPr lang="ru-RU" dirty="0" err="1" smtClean="0"/>
              <a:t>неслышащему</a:t>
            </a:r>
            <a:r>
              <a:rPr lang="ru-RU" dirty="0" smtClean="0"/>
              <a:t> ребенку слышать, и </a:t>
            </a:r>
            <a:r>
              <a:rPr lang="ru-RU" i="1" dirty="0" smtClean="0"/>
              <a:t>встречают сопротивление</a:t>
            </a:r>
            <a:r>
              <a:rPr lang="ru-RU" dirty="0" smtClean="0"/>
              <a:t> части лиц с нарушением слуха, оценивающих эти разработки как посягательство слышащих на </a:t>
            </a:r>
            <a:r>
              <a:rPr lang="ru-RU" i="1" dirty="0" smtClean="0"/>
              <a:t>право глухого быть глухим </a:t>
            </a:r>
            <a:r>
              <a:rPr lang="ru-RU" dirty="0" smtClean="0"/>
              <a:t>(Всемирный конгресс глухих, 1995). Находясь на пике гуманистических устремлений в деле поддержки детей с особыми образовательными потребностями, заявив глобальные проекты создания равных условий для лиц с разными возможностями, европейцы в это же время получили новые мощные инструменты вмешательства в человеческую природу благодаря научно-техническому прогрессу. Их использование возможно как в гуманных целях, так и в целях регулирования популяции людей с недостатками умственного и физического развития.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От изоляции к интеграции. Смена общественного и государственного сознания «полноценное большинство» – «неполноценное меньшинство» на «единое сообщество, включающее людей с различными проблемами».Начало закрытия специальных школ в Западной Европе (70-е гг.). Резкое увеличение количества специальных классов при общеобразовательных школах (80-90гг.) В этот период интеграция инвалидов в общество – ведущая тенденция стран Западной Европы. - В России эта тенденция совпадает с распадом СССР и кардинальным изменением устройства государства, что продекларировало смену отношения к инвалидам, их гражданским правам. В 90–е годы Россия на пути к интеграции людей с различными проблемами.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ctr"/>
            <a:r>
              <a:rPr lang="ru-RU" dirty="0" smtClean="0"/>
              <a:t>Правовые основы специального образования</a:t>
            </a:r>
          </a:p>
          <a:p>
            <a:r>
              <a:rPr lang="ru-RU" dirty="0" smtClean="0"/>
              <a:t>Ряд документов ООН: Всеобщая декларация прав человека, Конвенция о правах ребёнка, Декларация о правах инвалидов, Декларация о правах умственно отсталых лиц, Стандартные правила обеспечения равных возможностей для инвалидов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ctr"/>
            <a:r>
              <a:rPr lang="ru-RU" dirty="0" smtClean="0"/>
              <a:t>Законотворческие решения в Российской Федерации</a:t>
            </a:r>
          </a:p>
          <a:p>
            <a:r>
              <a:rPr lang="ru-RU" dirty="0" smtClean="0"/>
              <a:t>Конституция РФ (гл. «Права человека») Семейный кодекс РФ Закон «Об образовании» Закон «Об образовании лиц с ограниченными возможностями здоровья» (1996г.) Закон «О социальной защите инвалидов (1996г.)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s00.yaplakal.com/pics/pics_original/9/8/4/92164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620688"/>
            <a:ext cx="7835727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107</TotalTime>
  <Words>571</Words>
  <Application>Microsoft Office PowerPoint</Application>
  <PresentationFormat>Экран (4:3)</PresentationFormat>
  <Paragraphs>14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                                                       Выполнила:                                     студентка  гр. Д-ПБ-31                                       Тарасова Екатерина </vt:lpstr>
      <vt:lpstr>Пятый период эволюции: от равных прав к равным возможностям; от «институализации» к интеграции. 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Тарасова</cp:lastModifiedBy>
  <cp:revision>13</cp:revision>
  <dcterms:created xsi:type="dcterms:W3CDTF">2020-10-04T11:20:35Z</dcterms:created>
  <dcterms:modified xsi:type="dcterms:W3CDTF">2020-10-04T13:22:51Z</dcterms:modified>
</cp:coreProperties>
</file>