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56" r:id="rId3"/>
    <p:sldId id="268" r:id="rId4"/>
    <p:sldId id="270" r:id="rId5"/>
    <p:sldId id="305" r:id="rId6"/>
    <p:sldId id="273" r:id="rId7"/>
    <p:sldId id="262" r:id="rId8"/>
    <p:sldId id="275" r:id="rId9"/>
    <p:sldId id="276" r:id="rId10"/>
    <p:sldId id="274" r:id="rId11"/>
    <p:sldId id="263" r:id="rId12"/>
    <p:sldId id="257" r:id="rId13"/>
    <p:sldId id="284" r:id="rId14"/>
    <p:sldId id="285" r:id="rId15"/>
    <p:sldId id="300" r:id="rId16"/>
    <p:sldId id="271" r:id="rId17"/>
    <p:sldId id="303" r:id="rId18"/>
    <p:sldId id="306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370708"/>
            <a:ext cx="8229599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Цикл развития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растения (А)</a:t>
            </a: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и животного (Б) в сравнительном плане.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У растения выражено чередование поколений — полового (гаметофита) и бесполого (спорофита). У животных чередование поколений встречается крайне редко (кишечнополостные), остальные животные представлены половым поколением, но с диплоидным набором хромосом, гаплоидные у них только половые клетки (гаметы).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1" y="3124200"/>
            <a:ext cx="64770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554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2743200"/>
          </a:xfrm>
        </p:spPr>
        <p:txBody>
          <a:bodyPr>
            <a:noAutofit/>
          </a:bodyPr>
          <a:lstStyle/>
          <a:p>
            <a:r>
              <a:rPr lang="ru-RU" sz="7200" dirty="0" smtClean="0"/>
              <a:t>Высшие споровые растения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…изображение схемы жизненного цикла всех Высших споровых могут быть такими…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22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0"/>
            <a:ext cx="8763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IMG_22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38200"/>
          </a:xfrm>
        </p:spPr>
        <p:txBody>
          <a:bodyPr>
            <a:normAutofit/>
          </a:bodyPr>
          <a:lstStyle/>
          <a:p>
            <a:r>
              <a:rPr lang="ru-RU" b="1" dirty="0" smtClean="0"/>
              <a:t>Мохообразные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57400"/>
            <a:ext cx="4886295" cy="36647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693" y="2547543"/>
            <a:ext cx="3621307" cy="264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69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228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203041"/>
            <a:ext cx="8229600" cy="642635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/>
          <a:lstStyle/>
          <a:p>
            <a:r>
              <a:rPr lang="ru-RU" dirty="0" smtClean="0"/>
              <a:t>Плауновидные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5889e4c7f6547883619ac25c5f819d8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1" y="1219200"/>
            <a:ext cx="4495800" cy="5867400"/>
          </a:xfrm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" name="Содержимое 3" descr="378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1000" y="3352800"/>
            <a:ext cx="5974082" cy="4267200"/>
          </a:xfrm>
          <a:prstGeom prst="rect">
            <a:avLst/>
          </a:prstGeom>
        </p:spPr>
      </p:pic>
      <p:sp>
        <p:nvSpPr>
          <p:cNvPr id="12" name="Содержимое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533400"/>
            <a:ext cx="8839200" cy="64630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life_cycle-1465B2427641FFE30E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000" y="228600"/>
            <a:ext cx="9017000" cy="6477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Хвощевидные</a:t>
            </a:r>
            <a:endParaRPr lang="ru-RU" dirty="0"/>
          </a:p>
        </p:txBody>
      </p:sp>
      <p:pic>
        <p:nvPicPr>
          <p:cNvPr id="7" name="Содержимое 6" descr="575px-Equisetum_arvense_L (1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24400" y="1524000"/>
            <a:ext cx="3388579" cy="4525963"/>
          </a:xfrm>
        </p:spPr>
      </p:pic>
      <p:pic>
        <p:nvPicPr>
          <p:cNvPr id="8" name="Содержимое 6" descr="horsetail-strobili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981200"/>
            <a:ext cx="4038600" cy="3411393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691" y="0"/>
            <a:ext cx="896090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Папоротниковидные</a:t>
            </a:r>
            <a:endParaRPr lang="ru-RU" dirty="0"/>
          </a:p>
        </p:txBody>
      </p:sp>
      <p:pic>
        <p:nvPicPr>
          <p:cNvPr id="6" name="Содержимое 5" descr="534692587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94192" y="2348705"/>
            <a:ext cx="5199592" cy="3656859"/>
          </a:xfrm>
        </p:spPr>
      </p:pic>
      <p:pic>
        <p:nvPicPr>
          <p:cNvPr id="7" name="Содержимое 6" descr="original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447800"/>
            <a:ext cx="5229578" cy="3551239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ru-RU" dirty="0" smtClean="0"/>
              <a:t>сорусы</a:t>
            </a:r>
            <a:endParaRPr lang="ru-RU" dirty="0"/>
          </a:p>
        </p:txBody>
      </p:sp>
      <p:pic>
        <p:nvPicPr>
          <p:cNvPr id="5" name="Содержимое 4" descr="8d31e24f9c962385c5d3906d2e3733cf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743200" y="3962400"/>
            <a:ext cx="4038600" cy="2694323"/>
          </a:xfrm>
        </p:spPr>
      </p:pic>
      <p:pic>
        <p:nvPicPr>
          <p:cNvPr id="6" name="Содержимое 5" descr="10-3-700x525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24400" y="838200"/>
            <a:ext cx="4038600" cy="3028950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838200"/>
            <a:ext cx="4267200" cy="303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IMG_228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"/>
            <a:ext cx="8046509" cy="6034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IMG_22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6577"/>
            <a:ext cx="8229600" cy="1221061"/>
          </a:xfrm>
        </p:spPr>
        <p:txBody>
          <a:bodyPr/>
          <a:lstStyle/>
          <a:p>
            <a:r>
              <a:rPr lang="ru-RU" dirty="0" smtClean="0"/>
              <a:t>Спасибо за внимание!!!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716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85</Words>
  <Application>Microsoft Office PowerPoint</Application>
  <PresentationFormat>Экран (4:3)</PresentationFormat>
  <Paragraphs>10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Office Theme</vt:lpstr>
      <vt:lpstr>Презентация PowerPoint</vt:lpstr>
      <vt:lpstr>Высшие споровые растения</vt:lpstr>
      <vt:lpstr>Презентация PowerPoint</vt:lpstr>
      <vt:lpstr>Презентация PowerPoint</vt:lpstr>
      <vt:lpstr>Мохообразные</vt:lpstr>
      <vt:lpstr>Презентация PowerPoint</vt:lpstr>
      <vt:lpstr>Плауновидные</vt:lpstr>
      <vt:lpstr>Презентация PowerPoint</vt:lpstr>
      <vt:lpstr>Презентация PowerPoint</vt:lpstr>
      <vt:lpstr>Хвощевидные</vt:lpstr>
      <vt:lpstr>Презентация PowerPoint</vt:lpstr>
      <vt:lpstr>Папоротниковидные</vt:lpstr>
      <vt:lpstr>сорусы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Высшие споровые растения</dc:title>
  <dc:creator>Гербарий 2</dc:creator>
  <cp:lastModifiedBy>Гербарий 2</cp:lastModifiedBy>
  <cp:revision>30</cp:revision>
  <dcterms:modified xsi:type="dcterms:W3CDTF">2021-02-27T06:37:13Z</dcterms:modified>
</cp:coreProperties>
</file>