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74" r:id="rId16"/>
    <p:sldId id="272" r:id="rId17"/>
    <p:sldId id="260" r:id="rId18"/>
    <p:sldId id="261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юзанна" initials="С" lastIdx="3" clrIdx="0">
    <p:extLst>
      <p:ext uri="{19B8F6BF-5375-455C-9EA6-DF929625EA0E}">
        <p15:presenceInfo xmlns:p15="http://schemas.microsoft.com/office/powerpoint/2012/main" userId="Сюзанн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0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3.xml"/><Relationship Id="rId4" Type="http://schemas.openxmlformats.org/officeDocument/2006/relationships/slide" Target="slide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" TargetMode="External"/><Relationship Id="rId2" Type="http://schemas.openxmlformats.org/officeDocument/2006/relationships/hyperlink" Target="https://revolution.allbest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085730"/>
            <a:ext cx="12099636" cy="984885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Электронная почта в процессе обучения</a:t>
            </a:r>
            <a:b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иностранному языку в школе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3345" y="3275503"/>
            <a:ext cx="11268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Подготовила </a:t>
            </a:r>
            <a:r>
              <a:rPr lang="ru-RU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Егинян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Сюзанна</a:t>
            </a:r>
          </a:p>
          <a:p>
            <a:pPr algn="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Гр. ИИЯ-АВБ-112</a:t>
            </a:r>
          </a:p>
          <a:p>
            <a:pPr algn="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Проверила доц. </a:t>
            </a:r>
            <a:r>
              <a:rPr lang="ru-RU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Канатова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С.Ш.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3344" y="530339"/>
            <a:ext cx="112683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ФГБОУ ВО</a:t>
            </a:r>
          </a:p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Институт иностранных языков</a:t>
            </a:r>
          </a:p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Направление подготовки 44.03.05 «Педагогическое образование»</a:t>
            </a:r>
          </a:p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Дисциплина «Дистанционные технологии в обучении иностранным языкам»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3344" y="5643418"/>
            <a:ext cx="11268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Волгоград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80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Содержание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3" y="2633077"/>
            <a:ext cx="11029615" cy="36783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Введение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Понятие «электронная почта»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История возникновения ЭП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Бесплатные серверы в России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Формы общения через ЭП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Достоинства и недостатки ЭП</a:t>
            </a:r>
          </a:p>
          <a:p>
            <a:pPr marL="0" indent="0">
              <a:buNone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Заключение</a:t>
            </a:r>
            <a:endParaRPr lang="en-US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Источники</a:t>
            </a:r>
          </a:p>
          <a:p>
            <a:pPr marL="0" indent="0">
              <a:buNone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Глоссарий</a:t>
            </a:r>
          </a:p>
          <a:p>
            <a:pPr marL="0" indent="0">
              <a:buNone/>
            </a:pPr>
            <a:endParaRPr lang="ru-RU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275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Введение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21 веке система общего школьного образования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должна способствовать решению такой основной проблемы как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подготовка </a:t>
            </a:r>
            <a:r>
              <a:rPr lang="ru-RU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подростков к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жизни и деятельности в совершенно новых условиях современного информационного общества. </a:t>
            </a:r>
            <a:endParaRPr lang="ru-RU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Школьники 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результате освоения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основной образовательной программы должны уметь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использовать информационно-коммуникационные технологии в своей будущей деятельности.</a:t>
            </a:r>
          </a:p>
          <a:p>
            <a:pPr marL="0" indent="0" algn="just">
              <a:buNone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В дисциплине «дистанционные технологии в обучении иностранным языкам»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рассматривается возможность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использования учениками и преподавателями электронной почты в практике изучения иностранных языков.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71246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Понятие «электронная почта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1801091"/>
            <a:ext cx="11029615" cy="5056909"/>
          </a:xfrm>
        </p:spPr>
        <p:txBody>
          <a:bodyPr anchor="t"/>
          <a:lstStyle/>
          <a:p>
            <a:pPr algn="just">
              <a:buFont typeface="Wingdings" panose="05000000000000000000" pitchFamily="2" charset="2"/>
              <a:buChar char="ü"/>
            </a:pPr>
            <a:endParaRPr lang="ru-RU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Электронная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почта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(англ.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e-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от англ.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electronic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это технология и предоставляемые ею услуги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 пересылке и получению электронных сообщений, называемых «письма» или «электронные письма», по распределённой, в том числе глобальной, компьютерной сети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любой начинающий пользователь может завести свой бесплатный электронный почтовый ящик, достаточно зарегистрироваться на одном из Интернет-порталов</a:t>
            </a:r>
            <a:r>
              <a:rPr lang="ru-RU" dirty="0"/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270" y="3962401"/>
            <a:ext cx="2660073" cy="26646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1192" y="6342894"/>
            <a:ext cx="1102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Логотип  электронной почты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09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История возникновения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эп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1806828"/>
            <a:ext cx="11029615" cy="5051172"/>
          </a:xfrm>
        </p:spPr>
        <p:txBody>
          <a:bodyPr anchor="t"/>
          <a:lstStyle/>
          <a:p>
            <a:pPr algn="just">
              <a:buFont typeface="Wingdings" panose="05000000000000000000" pitchFamily="2" charset="2"/>
              <a:buChar char="ü"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1965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году сотрудниками Массачусетского технологического института была написана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почтовая программа MAIL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для операционной системы CTSS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dirty="0"/>
              <a:t>  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Авторы программы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Ноэль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Моррис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Том Ван Влек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сделали возможным обмен сообщениями в пределах одного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мейнфрейма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(большого компьютера).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410" y="3534428"/>
            <a:ext cx="2354788" cy="28797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457" y="3517970"/>
            <a:ext cx="2106230" cy="28508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75586" y="6414210"/>
            <a:ext cx="3260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Ноэль</a:t>
            </a:r>
            <a:r>
              <a:rPr lang="ru-RU" dirty="0" smtClean="0"/>
              <a:t> Моррис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587699" y="6414210"/>
            <a:ext cx="2881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Том Ван Влек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333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История возникновения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конце 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1971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года программист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Рэй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Томлинсон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написал программу, которая позволила посылать сообщения на удалённый компьютер по протоколу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CypNet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использующийся ранее для передачи файлов. Полученные сообщения помещались в файл – «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Почтовый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ящик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аждому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пользователю компьютера присваивался адрес, состоящий из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имени пользователя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сетевого имени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компьютера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Разделялись они знаком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Этот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знак обозначал английский предлог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Таким образом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                                                                                          выражение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user@machine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означало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user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machine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т.е. такой-то пользователь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таком-то компьютере. </a:t>
            </a:r>
          </a:p>
        </p:txBody>
      </p:sp>
    </p:spTree>
    <p:extLst>
      <p:ext uri="{BB962C8B-B14F-4D97-AF65-F5344CB8AC3E}">
        <p14:creationId xmlns:p14="http://schemas.microsoft.com/office/powerpoint/2010/main" val="3083617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История возникновения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1782618"/>
            <a:ext cx="11029615" cy="5075382"/>
          </a:xfrm>
        </p:spPr>
        <p:txBody>
          <a:bodyPr anchor="t"/>
          <a:lstStyle/>
          <a:p>
            <a:pPr algn="just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этом же году программист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Джон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Виттал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написал программу MSG, которая включала все известные функции для работы с почтой. С этого момента электронная почта вышла на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уровень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Сегодня вторая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часть выражения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user@machine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интерпретируется иначе.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Вместо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machine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конкретного компьютера, на котором работало несколько пользователей, подразумевается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сервер, предоставляющий услуги электронной почты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545" y="4243064"/>
            <a:ext cx="2052906" cy="22131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69545" y="6482042"/>
            <a:ext cx="2052907" cy="37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Джон </a:t>
            </a:r>
            <a:r>
              <a:rPr lang="ru-RU" dirty="0" err="1" smtClean="0"/>
              <a:t>Виттал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431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Бесплатные серверы в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России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Mail.ru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Yandex.ru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Hotmail.ru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Rambler.ru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320" y="5034043"/>
            <a:ext cx="2138351" cy="8874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004" y="4554344"/>
            <a:ext cx="3683636" cy="18418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624" y="4122284"/>
            <a:ext cx="3031837" cy="227387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81192" y="6396162"/>
            <a:ext cx="1102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Логотипы бесплатных серверов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59" y="4240465"/>
            <a:ext cx="3810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235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Формы общения через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ЭП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Многие из преподавателей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школьников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используют электронную почту как единую среду общения в следующих формах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Свободная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переписка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Глобальная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группа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Электронные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"встречи"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Самостоятельная работа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177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Формы общения через ЭП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algn="just"/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Свободная переписка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прекрасный источник информации в изучении иностранных языков и культурных традиций различных народов. Более того, для многих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школьников это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единственно доступная форма реального общения с носителями языка.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344" y="3281218"/>
            <a:ext cx="4955309" cy="31296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42044" y="6410887"/>
            <a:ext cx="6707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Процесс общения с носителем иностранного языка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трелка влево 5">
            <a:hlinkClick r:id="rId4" action="ppaction://hlinksldjump"/>
          </p:cNvPr>
          <p:cNvSpPr/>
          <p:nvPr/>
        </p:nvSpPr>
        <p:spPr>
          <a:xfrm>
            <a:off x="581192" y="5858799"/>
            <a:ext cx="813499" cy="4588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62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Формы общения через ЭП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Глобальная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 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группа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– она глобальна тем, что может предоставить доступ к ресурсам другого домена, т.е. ей можно дать разрешения на ресурс в другом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домене.</a:t>
            </a:r>
          </a:p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этой разновидности структуры переписки между группами две или более группы, находящиеся где угодно, могут совместно изучать одну и ту же тему, обсуждая результаты по заранее определенному графику.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581192" y="5858799"/>
            <a:ext cx="813499" cy="4588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770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Формы общения через ЭП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algn="just"/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Электронная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 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система 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встречи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(EMS) - тип программного обеспечения, которое облегчает творческое решение задач и принятие решения групп в пределах или через организации. 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данном этапе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школьники могут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сходить в электронную библиотеку, кино, театр, музей или выставку, а затем обсудить тему на «круглом столе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838" y="3581077"/>
            <a:ext cx="4475980" cy="29213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2344" y="6502400"/>
            <a:ext cx="4447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Электронная встреча коллег по работе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трелка влево 5">
            <a:hlinkClick r:id="rId4" action="ppaction://hlinksldjump"/>
          </p:cNvPr>
          <p:cNvSpPr/>
          <p:nvPr/>
        </p:nvSpPr>
        <p:spPr>
          <a:xfrm>
            <a:off x="581192" y="5858799"/>
            <a:ext cx="813499" cy="4588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878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Формы общения через ЭП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2142836"/>
            <a:ext cx="11029615" cy="2964873"/>
          </a:xfrm>
        </p:spPr>
        <p:txBody>
          <a:bodyPr anchor="ctr">
            <a:normAutofit/>
          </a:bodyPr>
          <a:lstStyle/>
          <a:p>
            <a:pPr algn="just"/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Самостоятельная работа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вид деятельности, при котором в условиях систематического уменьшения прямого контакта с преподавателем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школьниками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выполняются учебные задания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Самостоятельная </a:t>
            </a:r>
            <a:r>
              <a:rPr lang="ru-RU" b="1" i="1">
                <a:latin typeface="Arial" panose="020B0604020202020204" pitchFamily="34" charset="0"/>
                <a:cs typeface="Arial" panose="020B0604020202020204" pitchFamily="34" charset="0"/>
              </a:rPr>
              <a:t>работа </a:t>
            </a:r>
            <a:r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это практическое занятие с использованием различных методов обучения с использованием индивидуальных или групповых заданий, на котором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школьники могут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добывать новые знания, или обобщать ранее полученные знания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Можно выделить два вида самостоятельной работы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на занятиях в </a:t>
            </a:r>
            <a:r>
              <a:rPr lang="ru-RU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школе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выполнение письменных заданий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581192" y="5858799"/>
            <a:ext cx="813499" cy="4588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47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Достоинства и недостатки ЭП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6" cy="3678303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Достоинствами электронной почты являются: </a:t>
            </a:r>
            <a:endParaRPr lang="ru-RU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егко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воспринимаемые и запоминаемые человеком адреса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вида: </a:t>
            </a:r>
            <a:r>
              <a:rPr lang="ru-RU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имя_пользователя</a:t>
            </a:r>
            <a:r>
              <a:rPr lang="en-US" i="1" dirty="0" smtClean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ru-RU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имя_домена</a:t>
            </a:r>
            <a:endParaRPr lang="ru-RU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озможность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передачи как простого текста, так и форматированного, а также произвольных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файлов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езависимость серверов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ысокая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надёжность доставки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сообщения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ростота использования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62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Достоинства и недостатки ЭП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Недостатки электронной почты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Спам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еоретическая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невозможность гарантированной доставки конкретного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письма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Возможные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задержки доставки сообщения (до нескольких суток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граничения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размер одного сообщения и на общий размер сообщений в почтовом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ящике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45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Заключение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Информационно-коммуникационные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технологии предлагают возрастающие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возможности для развития систем образования всех стран мирового сообщества.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Электронная почта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данном случае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выступает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своего рода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посредником между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учеником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учителем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Электронную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почту можно применять в практике обучения в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базово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старшей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школах,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 обучении таких аспектов речи, как </a:t>
            </a:r>
            <a:r>
              <a:rPr lang="ru-RU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фонетика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(электронные «встречи»), </a:t>
            </a:r>
            <a:r>
              <a:rPr lang="ru-RU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лексика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свободная переписка, электронные «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встречи»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 глобальная группа) и </a:t>
            </a:r>
            <a:r>
              <a:rPr lang="ru-RU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грамматика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, или таким видам речевой деятельности, как </a:t>
            </a:r>
            <a:r>
              <a:rPr lang="ru-RU" b="1" i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аудирование</a:t>
            </a:r>
            <a:r>
              <a:rPr lang="ru-RU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/говорение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(электронные «встречи»), </a:t>
            </a:r>
            <a:r>
              <a:rPr lang="ru-RU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чтение/письмо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(свободная переписка)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ЭП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приобретает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огромный интеллектуальный потенциал на мировом уровне, что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способствует повышению качества </a:t>
            </a:r>
            <a:r>
              <a:rPr lang="ru-RU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образования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нового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поколения.</a:t>
            </a:r>
          </a:p>
        </p:txBody>
      </p:sp>
    </p:spTree>
    <p:extLst>
      <p:ext uri="{BB962C8B-B14F-4D97-AF65-F5344CB8AC3E}">
        <p14:creationId xmlns:p14="http://schemas.microsoft.com/office/powerpoint/2010/main" val="1387703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Глоссарий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5455" y="2115127"/>
            <a:ext cx="10225352" cy="4789055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ü"/>
            </a:pP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Электронная почта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(англ.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e-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от англ.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electronic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это технология и предоставляемые ею услуги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 пересылке и получению электронных сообщений, называемых «письма» или «электронные письма», по распределённой, в том числе глобальной, компьютерной сети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Свободная переписка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прекрасный источник информации в изучении иностранных языков и культурных традиций различных народов. Более того, для многих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школьников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это единственно доступная форма реального общения с носителями языка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Глобальная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группа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– она глобальна тем, что может предоставить доступ к ресурсам другого домена, т.е. ей можно дать разрешения на ресурс в другом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домене.</a:t>
            </a:r>
          </a:p>
          <a:p>
            <a:pPr algn="just"/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Электронная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система 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встречи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 (EMS) - тип программного обеспечения, которое облегчает творческое решение задач и принятие решения групп в пределах или через организации. </a:t>
            </a:r>
          </a:p>
          <a:p>
            <a:pPr algn="just"/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Самостоятельная работа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вид деятельности, при котором в условиях систематического уменьшения прямого контакта с преподавателем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учениками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выполняются учебные задания.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682793" y="2203141"/>
            <a:ext cx="434808" cy="3519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лево 9">
            <a:hlinkClick r:id="rId3" action="ppaction://hlinksldjump"/>
          </p:cNvPr>
          <p:cNvSpPr/>
          <p:nvPr/>
        </p:nvSpPr>
        <p:spPr>
          <a:xfrm>
            <a:off x="682793" y="3131396"/>
            <a:ext cx="434808" cy="3519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лево 10">
            <a:hlinkClick r:id="rId4" action="ppaction://hlinksldjump"/>
          </p:cNvPr>
          <p:cNvSpPr/>
          <p:nvPr/>
        </p:nvSpPr>
        <p:spPr>
          <a:xfrm>
            <a:off x="700917" y="4059651"/>
            <a:ext cx="434808" cy="3519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лево 11">
            <a:hlinkClick r:id="rId5" action="ppaction://hlinksldjump"/>
          </p:cNvPr>
          <p:cNvSpPr/>
          <p:nvPr/>
        </p:nvSpPr>
        <p:spPr>
          <a:xfrm>
            <a:off x="682793" y="4987906"/>
            <a:ext cx="434808" cy="3519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>
            <a:hlinkClick r:id="rId6" action="ppaction://hlinksldjump"/>
          </p:cNvPr>
          <p:cNvSpPr/>
          <p:nvPr/>
        </p:nvSpPr>
        <p:spPr>
          <a:xfrm>
            <a:off x="700917" y="5827010"/>
            <a:ext cx="434808" cy="3519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093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Источники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revolution.allbest.ru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ru.wikipedia.org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Yandex.ru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53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Дивиденд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717</TotalTime>
  <Words>746</Words>
  <Application>Microsoft Office PowerPoint</Application>
  <PresentationFormat>Широкоэкранный</PresentationFormat>
  <Paragraphs>101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Corbel</vt:lpstr>
      <vt:lpstr>Gill Sans MT</vt:lpstr>
      <vt:lpstr>Wingdings</vt:lpstr>
      <vt:lpstr>Wingdings 2</vt:lpstr>
      <vt:lpstr>Дивиденд</vt:lpstr>
      <vt:lpstr>Электронная почта в процессе обучения  иностранному языку в школе</vt:lpstr>
      <vt:lpstr>Содержание</vt:lpstr>
      <vt:lpstr>Введение</vt:lpstr>
      <vt:lpstr>Понятие «электронная почта»</vt:lpstr>
      <vt:lpstr>История возникновения эп</vt:lpstr>
      <vt:lpstr>История возникновения эп</vt:lpstr>
      <vt:lpstr>История возникновения эп</vt:lpstr>
      <vt:lpstr>Бесплатные серверы в России</vt:lpstr>
      <vt:lpstr>Формы общения через ЭП</vt:lpstr>
      <vt:lpstr>Формы общения через ЭП</vt:lpstr>
      <vt:lpstr>Формы общения через ЭП</vt:lpstr>
      <vt:lpstr>Формы общения через ЭП</vt:lpstr>
      <vt:lpstr>Формы общения через ЭП</vt:lpstr>
      <vt:lpstr>Достоинства и недостатки ЭП</vt:lpstr>
      <vt:lpstr>Достоинства и недостатки ЭП</vt:lpstr>
      <vt:lpstr>Заключение</vt:lpstr>
      <vt:lpstr>Глоссарий</vt:lpstr>
      <vt:lpstr>Источники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Сюзанна</dc:creator>
  <cp:lastModifiedBy>Сюзанна</cp:lastModifiedBy>
  <cp:revision>48</cp:revision>
  <dcterms:created xsi:type="dcterms:W3CDTF">2018-10-04T16:01:40Z</dcterms:created>
  <dcterms:modified xsi:type="dcterms:W3CDTF">2018-11-10T18:35:40Z</dcterms:modified>
</cp:coreProperties>
</file>