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4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dirty="0"/>
              <a:pPr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96DFF08F-DC6B-4601-B491-B0F83F6DD2DA}" type="datetimeFigureOut">
              <a:rPr lang="en-US" dirty="0"/>
              <a:pPr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5 период становления специального образования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Выполнила: </a:t>
            </a:r>
            <a:r>
              <a:rPr lang="ru-RU" dirty="0" err="1" smtClean="0"/>
              <a:t>Стукалова</a:t>
            </a:r>
            <a:r>
              <a:rPr lang="ru-RU" dirty="0" smtClean="0"/>
              <a:t> 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0663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8219" y="714777"/>
            <a:ext cx="5222125" cy="5544355"/>
          </a:xfrm>
        </p:spPr>
        <p:txBody>
          <a:bodyPr>
            <a:noAutofit/>
          </a:bodyPr>
          <a:lstStyle/>
          <a:p>
            <a:r>
              <a:rPr lang="ru-RU" sz="2800" dirty="0"/>
              <a:t>Пятым периодом эволюции изменения общественного отношения к людям с ограниченными возможностями жизнедеятельности считается отрезок времени с 1970-х гг. по настоящее время. Этот период характеризуется общемировым развитием борьбы против дискриминации по различным признакам – расовым, половым, религиозным и т. д.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269" y="1352281"/>
            <a:ext cx="4996509" cy="374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314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1820" y="734096"/>
            <a:ext cx="6748530" cy="5666704"/>
          </a:xfrm>
        </p:spPr>
        <p:txBody>
          <a:bodyPr>
            <a:noAutofit/>
          </a:bodyPr>
          <a:lstStyle/>
          <a:p>
            <a:r>
              <a:rPr lang="ru-RU" sz="2800" dirty="0"/>
              <a:t>Началом пятого периода 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образовании: в Швеции – Закон о помощи умственно отсталым, Закон об учебном плане основной школы (1980); в Великобритании – Акты об образовании (1981-1995); в Нидерландах – Временный закон по специальному образованию и </a:t>
            </a:r>
            <a:r>
              <a:rPr lang="ru-RU" sz="2800" dirty="0" smtClean="0"/>
              <a:t>среднему специальному </a:t>
            </a:r>
            <a:r>
              <a:rPr lang="ru-RU" sz="2800" dirty="0"/>
              <a:t>образованию (1985).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142" y="2318197"/>
            <a:ext cx="4608756" cy="3072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79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9581" y="727657"/>
            <a:ext cx="9720071" cy="3007216"/>
          </a:xfrm>
        </p:spPr>
        <p:txBody>
          <a:bodyPr/>
          <a:lstStyle/>
          <a:p>
            <a:r>
              <a:rPr lang="ru-RU" dirty="0"/>
              <a:t>Право каждого человека на свои особенности законодательно закрепляется во всем мире, такая политика способствует укреплению уважительного отношения к различиям, существующим между людьми.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свете борьбы с дискриминацией меняется отношение к людям с нарушениями развития – если раньше считалось, что такие люди должны обучаться в специализированных заведениях, способных предоставить особые образовательные условия, то теперь говорится о том, что человек должен существовать в обществе и среди общества, помещение человека в специальное учреждение является дискриминацией и нарушением его прав.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795" y="4021426"/>
            <a:ext cx="4527642" cy="25467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679" y="3896264"/>
            <a:ext cx="4075872" cy="267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153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28068" y="689019"/>
            <a:ext cx="5911402" cy="5673143"/>
          </a:xfrm>
        </p:spPr>
        <p:txBody>
          <a:bodyPr>
            <a:noAutofit/>
          </a:bodyPr>
          <a:lstStyle/>
          <a:p>
            <a:r>
              <a:rPr lang="ru-RU" sz="2400" dirty="0"/>
              <a:t>Основным направлением специального образования является интеграция человека с ограниченными возможностями здоровья и жизнедеятельности в общество. В то же время на Западе широко распространено существование поселений для людей с глубокими нарушениями развития (например, «</a:t>
            </a:r>
            <a:r>
              <a:rPr lang="ru-RU" sz="2400" dirty="0" err="1"/>
              <a:t>кемпхиллские</a:t>
            </a:r>
            <a:r>
              <a:rPr lang="ru-RU" sz="2400" dirty="0"/>
              <a:t> деревни»), создатели этих сообществ считают такую модель организации жизнедеятельности людей с ограниченными возможностями оптимальной и для самих людей с ограниченными возможностями, и для окружающих, люди в таких деревнях выращивают себе пишу, помогают друг другу по мере возможности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4" y="869324"/>
            <a:ext cx="4527881" cy="30200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919" y="4224271"/>
            <a:ext cx="3864309" cy="227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670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0945" y="573110"/>
            <a:ext cx="5866069" cy="5853448"/>
          </a:xfrm>
        </p:spPr>
        <p:txBody>
          <a:bodyPr>
            <a:noAutofit/>
          </a:bodyPr>
          <a:lstStyle/>
          <a:p>
            <a:r>
              <a:rPr lang="ru-RU" sz="3200" dirty="0"/>
              <a:t>В нашей стране наступление пятого периода эволюции не было логическим продолжением развития общества, а стало результатом очередного переустройства государства и переосмысления ценностей, поэтому специальная педагогика в России находится в поиске модели развития, соответствующей специфике именно нашей страны.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1493949"/>
            <a:ext cx="5013102" cy="334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123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921096" y="457199"/>
            <a:ext cx="10618374" cy="2273122"/>
          </a:xfrm>
        </p:spPr>
        <p:txBody>
          <a:bodyPr>
            <a:noAutofit/>
          </a:bodyPr>
          <a:lstStyle/>
          <a:p>
            <a:r>
              <a:rPr lang="ru-RU" sz="2400" dirty="0"/>
              <a:t>На шкале становления и развития систем специального </a:t>
            </a:r>
            <a:r>
              <a:rPr lang="ru-RU" sz="2400" dirty="0" smtClean="0"/>
              <a:t>образования Россия </a:t>
            </a:r>
            <a:r>
              <a:rPr lang="ru-RU" sz="2400" dirty="0"/>
              <a:t>находилась в 90-е гг. на границе перехода со II на III этап. Специфичность и сложность современного периода в развитии системы состоит в том, что с 1991 года по настоящее время одновременно в рамках одной и той же системы специального образования действуют разнонаправленные тенденции и подходы. 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047" y="2730321"/>
            <a:ext cx="5486241" cy="312943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52976" y="2730321"/>
            <a:ext cx="51773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Одни подходы (и соответственно одни группы специалистов) </a:t>
            </a:r>
            <a:r>
              <a:rPr lang="ru-RU" sz="2400" dirty="0" err="1"/>
              <a:t>ориентированны</a:t>
            </a:r>
            <a:r>
              <a:rPr lang="ru-RU" sz="2400" dirty="0"/>
              <a:t> на завершение II этапа в развитии системы, другие – на революционный переход к III этапу, третьи – на разработку стратегии эволюционного перехода на III этап развития отечественной системы специального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2086129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6703" y="792051"/>
            <a:ext cx="5814553" cy="5686021"/>
          </a:xfrm>
        </p:spPr>
        <p:txBody>
          <a:bodyPr>
            <a:normAutofit/>
          </a:bodyPr>
          <a:lstStyle/>
          <a:p>
            <a:r>
              <a:rPr lang="ru-RU" sz="2600" dirty="0"/>
              <a:t>Наиболее оправданным является эволюционный подход. Учитывая незавершенность предшествующего этапа, в России необходимо разрабатывать свою модель</a:t>
            </a:r>
            <a:r>
              <a:rPr lang="ru-RU" sz="2600" dirty="0" smtClean="0"/>
              <a:t>, которая </a:t>
            </a:r>
            <a:r>
              <a:rPr lang="ru-RU" sz="2600" dirty="0"/>
              <a:t>«работала» бы на продвижение в области интеграции, взаимодействия структур массового и специального образования, но при этом не приводила бы к свертыванию специальных образовательных учреждений, не блокировала бы развитие системы дифференцированного специального образования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256" y="1352281"/>
            <a:ext cx="5104325" cy="382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88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8522" y="792050"/>
            <a:ext cx="9720071" cy="2054180"/>
          </a:xfrm>
        </p:spPr>
        <p:txBody>
          <a:bodyPr/>
          <a:lstStyle/>
          <a:p>
            <a:r>
              <a:rPr lang="ru-RU" dirty="0"/>
              <a:t>На современном этапе развития цивилизации существует много медицинских технологий и возможностей для предупреждения, диагностики и коррекции недостатков развития, таких как возможность имплантации, пересадки органов и создание искусственных; создание лекарственных средств, препаратов, вакцин, способствующих предотвращению появления недостатков развития; совершенствование диагностических технологий и многое другое.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135" y="3020094"/>
            <a:ext cx="4355206" cy="32664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130" y="3181725"/>
            <a:ext cx="4598831" cy="275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9467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18</TotalTime>
  <Words>544</Words>
  <Application>Microsoft Office PowerPoint</Application>
  <PresentationFormat>Широкоэкранный</PresentationFormat>
  <Paragraphs>12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Calibri</vt:lpstr>
      <vt:lpstr>Tw Cen MT</vt:lpstr>
      <vt:lpstr>Tw Cen MT Condensed</vt:lpstr>
      <vt:lpstr>Wingdings 3</vt:lpstr>
      <vt:lpstr>Интеграл</vt:lpstr>
      <vt:lpstr>5 период становления специального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период становления специального образования</dc:title>
  <dc:creator>Дмитрий Каленюк</dc:creator>
  <cp:lastModifiedBy>Дмитрий Каленюк</cp:lastModifiedBy>
  <cp:revision>3</cp:revision>
  <dcterms:created xsi:type="dcterms:W3CDTF">2020-10-05T09:36:16Z</dcterms:created>
  <dcterms:modified xsi:type="dcterms:W3CDTF">2020-10-05T09:55:14Z</dcterms:modified>
</cp:coreProperties>
</file>