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D11E22D-FEB3-4548-9196-BFD1D5952D81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FB52683-438E-4C62-8BFF-51390AEE225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0"/>
            <a:ext cx="7772400" cy="1470025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Загрязнение реки Дон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im0-tub-ru.yandex.net/i?id=8dc6eb75ca8f2c5640616a460dc3fac1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9144000" cy="5805264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Загрязнение Дона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Происходит в результате сброса в реку химических соединений, образующихся в процессах производства товаров и их </a:t>
            </a:r>
            <a:r>
              <a:rPr lang="ru-RU" dirty="0" smtClean="0">
                <a:solidFill>
                  <a:srgbClr val="FF0000"/>
                </a:solidFill>
              </a:rPr>
              <a:t>потребления.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https://ds02.infourok.ru/uploads/ex/07a7/0000905e-39c65ced/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75520"/>
          </a:xfrm>
        </p:spPr>
        <p:txBody>
          <a:bodyPr>
            <a:normAutofit fontScale="90000"/>
          </a:bodyPr>
          <a:lstStyle/>
          <a:p>
            <a:r>
              <a:rPr lang="ru-RU" sz="4800" dirty="0" smtClean="0">
                <a:solidFill>
                  <a:srgbClr val="3333FF"/>
                </a:solidFill>
              </a:rPr>
              <a:t>Часть загрязнителей поступает из атмосферы.</a:t>
            </a:r>
            <a:br>
              <a:rPr lang="ru-RU" sz="4800" dirty="0" smtClean="0">
                <a:solidFill>
                  <a:srgbClr val="3333FF"/>
                </a:solidFill>
              </a:rPr>
            </a:br>
            <a:endParaRPr lang="ru-RU" dirty="0"/>
          </a:p>
        </p:txBody>
      </p:sp>
      <p:pic>
        <p:nvPicPr>
          <p:cNvPr id="28674" name="Picture 2" descr="https://moe-lipetsk.ru/media_new/6/2/9/9/6/5/63875a5eb083371e84b172a068831052/original_photo-thumb_6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31378"/>
            <a:ext cx="9144000" cy="54266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Радиоактивное загрязнение и загрязнение теплом</a:t>
            </a:r>
            <a:endParaRPr lang="ru-RU" dirty="0"/>
          </a:p>
        </p:txBody>
      </p:sp>
      <p:pic>
        <p:nvPicPr>
          <p:cNvPr id="29698" name="Picture 2" descr="https://pbs.twimg.com/media/EJ-k2PtWwAArFd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6"/>
            <a:ext cx="9377264" cy="5445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Загрязнения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черте Ростова-на-Дону на поверхности воды была обнаружена пленка из нефтепродуктов, появившаяся, предположительно, из Нахичеванской протоки. ГСМ попали в реку с одного из предприятий, или после промывки теплохода.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Сбросы в Дон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Ежегодные сбросы г.Ростова в реку Дон оцениваются примерно в 2.000 тонн азота, и 200 тонн фосфора, что составляет около 10 % общего выноса рекой Дон биологически-активных веществ  в систему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В нижнем течении Дона</a:t>
            </a:r>
            <a:r>
              <a:rPr lang="ru-RU" dirty="0" smtClean="0"/>
              <a:t> отмечалось высокое среднегодовое содержание в воде нефтепродуктов, тяжелых металлов и пестицидов. </a:t>
            </a:r>
            <a:r>
              <a:rPr lang="ru-RU" b="1" dirty="0" smtClean="0"/>
              <a:t>Наиболее загрязненными водоемами</a:t>
            </a:r>
            <a:r>
              <a:rPr lang="ru-RU" dirty="0" smtClean="0"/>
              <a:t> бассейна Нижнего Дона являются реки </a:t>
            </a:r>
            <a:r>
              <a:rPr lang="ru-RU" dirty="0" err="1" smtClean="0"/>
              <a:t>Темерник</a:t>
            </a:r>
            <a:r>
              <a:rPr lang="ru-RU" dirty="0" smtClean="0"/>
              <a:t>, Северский Донец, Сал, </a:t>
            </a:r>
            <a:r>
              <a:rPr lang="ru-RU" dirty="0" err="1" smtClean="0"/>
              <a:t>Маныч</a:t>
            </a:r>
            <a:r>
              <a:rPr lang="ru-RU" dirty="0" smtClean="0"/>
              <a:t> и </a:t>
            </a:r>
            <a:r>
              <a:rPr lang="ru-RU" dirty="0" err="1" smtClean="0"/>
              <a:t>Усть-Манычское</a:t>
            </a:r>
            <a:r>
              <a:rPr lang="ru-RU" dirty="0" smtClean="0"/>
              <a:t> водохранилище.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/>
              <a:t>Вода </a:t>
            </a:r>
            <a:r>
              <a:rPr lang="ru-RU" sz="4400" b="1" dirty="0" smtClean="0"/>
              <a:t>Цимлянского водохранилища на участке от г. </a:t>
            </a:r>
            <a:r>
              <a:rPr lang="ru-RU" sz="4400" b="1" dirty="0" err="1" smtClean="0"/>
              <a:t>Калач-на-Дону</a:t>
            </a:r>
            <a:r>
              <a:rPr lang="ru-RU" sz="4400" b="1" dirty="0" smtClean="0"/>
              <a:t> до плотины </a:t>
            </a:r>
            <a:r>
              <a:rPr lang="ru-RU" sz="4400" b="1" dirty="0" err="1" smtClean="0"/>
              <a:t>Цимлянской</a:t>
            </a:r>
            <a:r>
              <a:rPr lang="ru-RU" sz="4400" b="1" dirty="0" smtClean="0"/>
              <a:t> ГЭС характеризуется как </a:t>
            </a:r>
            <a:r>
              <a:rPr lang="ru-RU" sz="4400" b="1" dirty="0" smtClean="0"/>
              <a:t>*загрязненная*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https://ds02.infourok.ru/uploads/ex/1163/00051a72-31706a00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323512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 smtClean="0"/>
              <a:t>Можно сделать вывод о том, что, если такое отношение к нашим водным ресурсам будет продолжаться и дальше, то река Дон через несколько лет превратиться в одно сплошное болото!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accent3">
                    <a:lumMod val="50000"/>
                  </a:schemeClr>
                </a:solidFill>
                <a:latin typeface="Franklin Gothic Heavy" pitchFamily="34" charset="0"/>
              </a:rPr>
              <a:t>Спасибо за внимание !!!!</a:t>
            </a:r>
            <a:endParaRPr lang="ru-RU" sz="4800" dirty="0">
              <a:solidFill>
                <a:schemeClr val="accent3">
                  <a:lumMod val="50000"/>
                </a:schemeClr>
              </a:solidFill>
              <a:latin typeface="Franklin Gothic Heavy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20</TotalTime>
  <Words>193</Words>
  <Application>Microsoft Office PowerPoint</Application>
  <PresentationFormat>Экран (4:3)</PresentationFormat>
  <Paragraphs>13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Модульная</vt:lpstr>
      <vt:lpstr>Загрязнение реки Дон</vt:lpstr>
      <vt:lpstr>Загрязнение Дона </vt:lpstr>
      <vt:lpstr>Слайд 3</vt:lpstr>
      <vt:lpstr>Часть загрязнителей поступает из атмосферы. </vt:lpstr>
      <vt:lpstr>Радиоактивное загрязнение и загрязнение теплом</vt:lpstr>
      <vt:lpstr>Загрязнения </vt:lpstr>
      <vt:lpstr>Сбросы в Дон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Загрязнение реки Дон</dc:title>
  <dc:creator>мища</dc:creator>
  <cp:lastModifiedBy>мища</cp:lastModifiedBy>
  <cp:revision>4</cp:revision>
  <dcterms:created xsi:type="dcterms:W3CDTF">2020-04-17T19:20:42Z</dcterms:created>
  <dcterms:modified xsi:type="dcterms:W3CDTF">2020-04-17T19:41:29Z</dcterms:modified>
</cp:coreProperties>
</file>