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3/23/2020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fad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vuzlit.ru/769611/othody_proizvodstva_razmeschenie_detoksikatsiya_utilizatsiya" TargetMode="External"/><Relationship Id="rId2" Type="http://schemas.openxmlformats.org/officeDocument/2006/relationships/hyperlink" Target="http://fb.ru/article/281890/othodyi---eto-chto-takoe-klassifikatsiy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torothody.ru/othody/klassifikatsiya-po-klassam-opasnost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38800" y="1524000"/>
            <a:ext cx="3124200" cy="4800600"/>
          </a:xfrm>
        </p:spPr>
        <p:txBody>
          <a:bodyPr/>
          <a:lstStyle/>
          <a:p>
            <a:endParaRPr lang="ru-RU" dirty="0" smtClean="0"/>
          </a:p>
          <a:p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0"/>
            <a:ext cx="8305800" cy="1676400"/>
          </a:xfrm>
        </p:spPr>
        <p:txBody>
          <a:bodyPr anchor="t"/>
          <a:lstStyle/>
          <a:p>
            <a:r>
              <a:rPr lang="ru-RU" dirty="0" smtClean="0"/>
              <a:t>Утилизация отходов и способы их детоксикации</a:t>
            </a:r>
            <a:endParaRPr lang="ru-RU" dirty="0"/>
          </a:p>
        </p:txBody>
      </p:sp>
      <p:pic>
        <p:nvPicPr>
          <p:cNvPr id="1026" name="Picture 2" descr="C:\Documents and Settings\Admin\Рабочий стол\otho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828800"/>
            <a:ext cx="5299076" cy="4502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81000" y="762000"/>
            <a:ext cx="8610600" cy="5486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		Отходы - это результат бытовой и промышленной деятельности человечества, наносящий вред окружающей среде. К ним можно отнести любые технические объекты или их части, потерявшие ценность и более не используемые в быту, на производстве или в любой другой деятельности человека. Сегодня сложилась ситуация, когда у Земли есть потенциальная возможность буквально захлебнуться в продуктах собственной жизнедеятельности, если не будут приняты серьезные и срочные меры.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67200" y="152400"/>
            <a:ext cx="4724400" cy="6705600"/>
          </a:xfrm>
        </p:spPr>
        <p:txBody>
          <a:bodyPr anchor="t">
            <a:noAutofit/>
          </a:bodyPr>
          <a:lstStyle/>
          <a:p>
            <a:r>
              <a:rPr lang="ru-RU" sz="2500" dirty="0" smtClean="0"/>
              <a:t> 	Для того чтобы представить себе масштабы вопроса, достаточно одного факта: в некоторых странах один житель мегаполиса производит за год до тонны (!) бытовых отходов. К счастью, часть из них перерабатывается, но большая часть оседает на гигантских свалках, которыми обрастает значительная часть крупных городов мира. Например, вокруг Москвы 800 гектаров только плановых свалок. И наверное, в десятки раз больше стихийных - в оврагах, на берегах рек и ручьев, по обочинам дорог.</a:t>
            </a:r>
            <a:endParaRPr lang="ru-RU" sz="2500" dirty="0"/>
          </a:p>
        </p:txBody>
      </p:sp>
      <p:pic>
        <p:nvPicPr>
          <p:cNvPr id="2050" name="Picture 2" descr="C:\Documents and Settings\Admin\Рабочий стол\15291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3886200" cy="6324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324600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ru-RU" sz="2800" dirty="0" smtClean="0"/>
              <a:t>	 	Говоря о производствах, крупный комбинат - металлургический, текстильный, химический и т.д. Отходы такого производства тоже измеряются в тоннах, только не за год, а за день (!!). Здесь на ум приходит отравленный поток, собирающийся из металлургического завода в Сибири, химического комбината где-нибудь в Пакистане, автомобильного производства в Корее и фабрики бумажных изделий в Китае. Поэтому отходы остаются серьезной проблемой, особенно в наше время.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019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		До появления синтетических материалов отходов, по большей части, не существовало. Сломанный топор, изношенная и выброшенная рубашка, утонувшая ладья и даже забытый, зарастающий мхом замок хоть и были продуктами деятельности человека, но вреда планете не наносили - органика перерабатывалась, неорганика тихо и мирно уходила под землю, ожидая энтузиастов-археологов.</a:t>
            </a:r>
          </a:p>
          <a:p>
            <a:pPr>
              <a:buNone/>
            </a:pPr>
            <a:r>
              <a:rPr lang="ru-RU" dirty="0" smtClean="0"/>
              <a:t>		Первые "настоящие" бытовые отходы - это стекло, но в первое время его производили в мизерных количествах. Ну а первые серьезные промышленные отходы появляются на рубеже 18-19 веков, с появлением фабрик машинного типа. С тех пор их количество лавинообразно нарастает. Если фабрика века 19 всего лишь выбрасывала в атмосферу продукты сжигания каменного угля, то промышленные гиганты 21 века выливают в реки, озера и океаны миллионы литров высокотоксичных отходов, превращая их в "братские могилы".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История появления отходов</a:t>
            </a:r>
            <a:endParaRPr lang="ru-RU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419600" y="228600"/>
            <a:ext cx="4572000" cy="6400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dirty="0" smtClean="0"/>
              <a:t>		</a:t>
            </a:r>
            <a:r>
              <a:rPr lang="ru-RU" sz="3200" dirty="0" smtClean="0"/>
              <a:t>По-настоящему "революционный" прорыв в увеличении количества бытовых и промышленных отходов произошел в первой трети 20-го века, с началом повсеместного использования нефти и нефтепродуктов и в дальнейшем - пластика.</a:t>
            </a:r>
            <a:endParaRPr lang="ru-RU" sz="3200" dirty="0"/>
          </a:p>
        </p:txBody>
      </p:sp>
      <p:pic>
        <p:nvPicPr>
          <p:cNvPr id="3074" name="Picture 2" descr="C:\Documents and Settings\Admin\Рабочий стол\Single-tree-garbage-wreckage_2560x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4267200" cy="6172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343400" y="685800"/>
            <a:ext cx="4800600" cy="61722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		Люди за последние десятилетия произвели такое непомерное количество отходов, что их можно смело разбить на группы: отходы пищевые и отходы бумажные, стекло и пластик, медицинские и металлургические, древесные и резиновые, радиоактивные и многие другие.</a:t>
            </a:r>
          </a:p>
          <a:p>
            <a:pPr>
              <a:buNone/>
            </a:pPr>
            <a:r>
              <a:rPr lang="ru-RU" dirty="0" smtClean="0"/>
              <a:t>		Разумеется, все они неравнозначны по своему негативному воздействию на окружающую среду. Для более наглядного представления разделим все отходы на несколько групп по степени загрязнения.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Классификация отходов</a:t>
            </a:r>
            <a:endParaRPr lang="ru-RU" b="1" dirty="0"/>
          </a:p>
        </p:txBody>
      </p:sp>
      <p:pic>
        <p:nvPicPr>
          <p:cNvPr id="4098" name="Picture 2" descr="C:\Documents and Settings\Admin\Рабочий стол\1529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14400"/>
            <a:ext cx="43434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5791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700" dirty="0" smtClean="0"/>
              <a:t>	</a:t>
            </a:r>
            <a:r>
              <a:rPr lang="en-US" sz="2700" dirty="0" smtClean="0"/>
              <a:t> 	</a:t>
            </a:r>
            <a:r>
              <a:rPr lang="ru-RU" sz="2700" dirty="0" smtClean="0"/>
              <a:t>1. Бумажные. Сюда относятся старые газеты, книги, листовки, наклейки, картон, глянцевые журналы и все остальное. Переработка и утилизация отходов бумажного характера является одной из самых простых - большая часть из них является так называемой макулатурой и в дальнейшем вновь превращается в газеты, журналы и картонные коробки. И даже сваленные в яму и забытые бумажные отходы будут в короткие сроки распадаться, не нанося природе ощутимого вреда, помимо попадающей в почву и воду краски с печатных страниц. Самой трудной для естественного разложения является глянцевая бумага, а самой простой - необработанная и рыхлая. </a:t>
            </a:r>
            <a:endParaRPr lang="ru-RU" sz="27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 anchor="t">
            <a:normAutofit fontScale="90000"/>
          </a:bodyPr>
          <a:lstStyle/>
          <a:p>
            <a:pPr algn="ctr"/>
            <a:r>
              <a:rPr lang="ru-RU" b="1" dirty="0" smtClean="0"/>
              <a:t>Легкие отходы</a:t>
            </a:r>
            <a:endParaRPr lang="ru-RU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00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en-US" dirty="0" smtClean="0"/>
              <a:t> 	</a:t>
            </a:r>
            <a:r>
              <a:rPr lang="ru-RU" dirty="0" smtClean="0"/>
              <a:t>2. Пищевые. Все органические отходы кухонь, ресторанов, отелей, частных фермерских хозяйств, </a:t>
            </a:r>
            <a:r>
              <a:rPr lang="ru-RU" dirty="0" err="1" smtClean="0"/>
              <a:t>агрохолдингов</a:t>
            </a:r>
            <a:r>
              <a:rPr lang="ru-RU" dirty="0" smtClean="0"/>
              <a:t> и пищевых фабрик - все то, что было "недоедено" человеком. Пищевые отходы также разлагаются быстро, даже если учесть, что за последние десятилетия в еде все меньше натуральных компонентов и все больше химии. Как раз она и наносит вред природе - например, антибиотики, широко используемые при выращивании скота, химические вещества, увеличивающие срок хранения и товарный вид продуктов питания. Особое место занимают </a:t>
            </a:r>
            <a:r>
              <a:rPr lang="ru-RU" dirty="0" err="1" smtClean="0"/>
              <a:t>ГМО-вещества</a:t>
            </a:r>
            <a:r>
              <a:rPr lang="ru-RU" dirty="0" smtClean="0"/>
              <a:t> и консерванты. ГМО, </a:t>
            </a:r>
            <a:r>
              <a:rPr lang="ru-RU" dirty="0" err="1" smtClean="0"/>
              <a:t>генно-модифицированные</a:t>
            </a:r>
            <a:r>
              <a:rPr lang="ru-RU" dirty="0" smtClean="0"/>
              <a:t> продукты, являются предметом горячих споров их противников и сторонников. Консерванты же являются блокираторами естественного разложения органики - в большом количестве они выключают ее из естественного круговорота разложения и созидания.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960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en-US" dirty="0" smtClean="0"/>
              <a:t> 	</a:t>
            </a:r>
            <a:r>
              <a:rPr lang="ru-RU" dirty="0" smtClean="0"/>
              <a:t>3. Стекло. Стекло и его разнообразные фракции являются самым древним видом "искусственных отходов". С одной стороны, они инертны, и ничего не выделяют в окружающую среду, не отравляют воздух и воду. С другой, при достаточно большом количестве стекло разрушает естественные биотопы - сообщества живых организмов. Для примера можно привести животных, которые получают раны и погибают, не имея механизмов защиты от повсеместно разбросанных острых осколков - и это не говоря о неудобстве для самих людей. Срок разложения стекла составляет примерно тысячу лет. Наши далекие потомки уже будут покорять далекие галактики, а бутылки, выброшенные сегодня в мусоропровод, будут все так же неизменно лежать в земле. Размещение отходов стекла не является проблемой первостепенной важности, и поэтому их количество множится с каждым годом.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04800" y="838200"/>
            <a:ext cx="8382000" cy="5715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en-US" dirty="0" smtClean="0"/>
              <a:t> 	</a:t>
            </a:r>
            <a:r>
              <a:rPr lang="ru-RU" dirty="0" smtClean="0"/>
              <a:t>1. Пластик. Количество пластиковых отходов на сегодняшний день просто поражает воображение - простое перечисление его видов заняло бы пару страниц. Не будет большим преувеличением сказать, что сегодня из пластика делают почти все - упаковку и бытовые приборы, бутылки и одежду, снаряжение и автомобили, посуду и яхты. Разлагается пластик вдвое быстрее стекла - всего 500 лет. Но в отличие от него, он почти всегда выделяет в окружающую среду отравляющие вещества. Также некоторые свойства пластика делают его "идеальным убийцей". Немногие знают о том, что в мировых океанах появились целые "острова" из принесенных течениями бутылок, пробок, пакетов и прочего "профильного" мусора. Они уничтожают миллионы морских организмов.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 anchor="t">
            <a:normAutofit fontScale="90000"/>
          </a:bodyPr>
          <a:lstStyle/>
          <a:p>
            <a:pPr algn="ctr"/>
            <a:r>
              <a:rPr lang="ru-RU" dirty="0" smtClean="0"/>
              <a:t>Отходы средней тяжести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62400" y="228600"/>
            <a:ext cx="5181600" cy="66294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		К примеру, морские птицы не способны отличить пластиковые фрагменты от еды, и закономерно гибнут от засорения организма. Отходы потребления пластика являются одной из серьезнейших проблем экологии на сегодняшний день.</a:t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r>
              <a:rPr lang="ru-RU" dirty="0" smtClean="0"/>
              <a:t>		2. Металлургические отходы (нерафинированные нефтепродукты, часть химических отходов, строительные и часть автомобильных отходов (в том числе старые покрышки)). Все это засоряет окружающую среду довольно сильно, но относительно быстро разлагаются - в течение 30-50 лет. </a:t>
            </a:r>
            <a:endParaRPr lang="ru-RU" dirty="0"/>
          </a:p>
        </p:txBody>
      </p:sp>
      <p:pic>
        <p:nvPicPr>
          <p:cNvPr id="5122" name="Picture 2" descr="C:\Documents and Settings\Admin\Рабочий стол\2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3886200" cy="6324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62400" y="990600"/>
            <a:ext cx="5181600" cy="5867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100" dirty="0" smtClean="0"/>
              <a:t>	</a:t>
            </a:r>
            <a:r>
              <a:rPr lang="en-US" sz="2100" dirty="0" smtClean="0"/>
              <a:t> 	</a:t>
            </a:r>
            <a:r>
              <a:rPr lang="ru-RU" sz="2300" dirty="0" smtClean="0"/>
              <a:t>1. Отходы, содержащие ртуть. Разбитые градусники и лампы, некоторые другие приборы. Все мы помним, что разбитый ртутный градусник становился источником нешуточного напряжения - дети сразу же изгонялись из "загрязненного" помещения, а взрослые крайне осторожно собирали "раскатившиеся" по полу шарики из жидкого металла. Крайняя токсичность ртути одинаково опасна как для человека, так и для почвы - ежегодно десятки тонн этого вещества просто выбрасываются, нанося природе непоправимый вред.</a:t>
            </a:r>
            <a:endParaRPr lang="ru-RU" sz="23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600" y="0"/>
            <a:ext cx="8610600" cy="8382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Самые "тяжелые" отходы</a:t>
            </a:r>
            <a:endParaRPr lang="ru-RU" b="1" dirty="0"/>
          </a:p>
        </p:txBody>
      </p:sp>
      <p:pic>
        <p:nvPicPr>
          <p:cNvPr id="6147" name="Picture 3" descr="C:\Documents and Settings\Admin\Рабочий стол\lyuministsentnye_lam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066800"/>
            <a:ext cx="3917324" cy="5562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	</a:t>
            </a:r>
            <a:r>
              <a:rPr lang="ru-RU" sz="3200" dirty="0" smtClean="0"/>
              <a:t>	Именно поэтому ртути присвоен первый (высший) класс опасности - организуются специальные пункты по приему содержащих ртуть отходов, а емкости с этим опасным веществом помещаются в герметичные контейнеры, маркируются и складируются до лучших времен, когда их можно будет безопасно утилизировать - на данный момент переработка отхода из ртути очень неэффективна.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533400"/>
            <a:ext cx="8915400" cy="5638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	</a:t>
            </a:r>
            <a:r>
              <a:rPr lang="en-US" sz="2800" dirty="0" smtClean="0"/>
              <a:t> 	</a:t>
            </a:r>
            <a:r>
              <a:rPr lang="ru-RU" sz="3200" dirty="0" smtClean="0"/>
              <a:t>2. Аккумуляторы. Батарейки, бытовые, промышленные и автомобильные аккумуляторы содержат не только свинец, но и серную кислоту, а также целый набор других токсичных веществ, наносящий серьезнейший ущерб окружающей среде. В последние годы во многих крупных городах появились мобильные пункты приема отработавших бытовых батареек и аккумуляторов, что говорит о высокой опасности, создаваемой такими отходами.</a:t>
            </a:r>
            <a:endParaRPr lang="ru-RU" sz="32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oiqCCVUvTE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81000"/>
            <a:ext cx="8229600" cy="6018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48200" y="228600"/>
            <a:ext cx="4495800" cy="66294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dirty="0" smtClean="0"/>
              <a:t>	</a:t>
            </a:r>
            <a:r>
              <a:rPr lang="en-US" sz="2800" dirty="0" smtClean="0"/>
              <a:t> 	</a:t>
            </a:r>
            <a:r>
              <a:rPr lang="ru-RU" sz="2800" dirty="0" smtClean="0"/>
              <a:t>3. Радиоактивные отходы. Самые опасные отходы - смерть и разрушение в чистом виде. Радиоактивные отходы в достаточной концентрации уничтожают все живое даже без непосредственного контакта. Разумеется, никто не станет выбрасывать отработавшие урановые стержни на свалку - размещение и утилизация отходов из "тяжелых металлов" это очень серьезный процесс.</a:t>
            </a:r>
            <a:endParaRPr lang="ru-RU" sz="2800" dirty="0"/>
          </a:p>
        </p:txBody>
      </p:sp>
      <p:pic>
        <p:nvPicPr>
          <p:cNvPr id="8194" name="Picture 2" descr="C:\Documents and Settings\Admin\Рабочий стол\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4419600" cy="6248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400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		</a:t>
            </a:r>
            <a:r>
              <a:rPr lang="ru-RU" sz="2700" dirty="0" smtClean="0"/>
              <a:t>Для низкоактивных и среднеактивных отходов используются различные контейнеры, в которых отработавшие элементы заливаются цементным раствором или битумом. После истечения периода полураспада, такие отходы можно утилизировать как обычный мусор. Высокоактивные же отходы перерабатывают для вторичного использования по сложной и дорогостоящей технологии. Полная переработка отхода высокоактивных "грязных металлов", при современном уровне развития технологий, невозможна, и они, помещенные в специальные контейнеры, складируются на очень длительный срок - к примеру, период полураспада урана-234 составляет примерно сто тысяч лет! </a:t>
            </a:r>
            <a:endParaRPr lang="ru-RU" sz="27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8674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		- </a:t>
            </a:r>
            <a:r>
              <a:rPr lang="ru-RU" b="1" dirty="0" smtClean="0"/>
              <a:t>Вывоз отходов на свалки</a:t>
            </a:r>
            <a:r>
              <a:rPr lang="ru-RU" dirty="0" smtClean="0"/>
              <a:t>. Самый распространенный способ утилизации мусора. На самом деле мусор просто убирается и выбрасывается за порог. Некоторые мусорные свалки являются временным хранилищем перед переработкой на мусорном заводе, а некоторые, особенно в странах третьего мира только растут в размерах. </a:t>
            </a:r>
          </a:p>
          <a:p>
            <a:pPr>
              <a:buNone/>
            </a:pPr>
            <a:r>
              <a:rPr lang="ru-RU" dirty="0" smtClean="0"/>
              <a:t>		- </a:t>
            </a:r>
            <a:r>
              <a:rPr lang="ru-RU" b="1" dirty="0" smtClean="0"/>
              <a:t>Вывоз на свалки отсортированного мусора</a:t>
            </a:r>
            <a:r>
              <a:rPr lang="ru-RU" dirty="0" smtClean="0"/>
              <a:t>. Такой мусор уже гораздо более "цивилизован". Его переработка обходится гораздо дешевле и куда более эффективна. Почти все страны Западной Европы перешли на систему раздельного мусора, причем за выбрасывание "многопрофильного" пакета с бытовыми отходами предусмотрены очень серьезные штрафы.</a:t>
            </a:r>
          </a:p>
          <a:p>
            <a:pPr>
              <a:buNone/>
            </a:pPr>
            <a:r>
              <a:rPr lang="ru-RU" dirty="0" smtClean="0"/>
              <a:t>		- </a:t>
            </a:r>
            <a:r>
              <a:rPr lang="ru-RU" b="1" dirty="0" smtClean="0"/>
              <a:t>Мусоросжигательные заводы</a:t>
            </a:r>
            <a:r>
              <a:rPr lang="ru-RU" dirty="0" smtClean="0"/>
              <a:t>. На таких заводах отходы уничтожаются с помощью высоких температур. В зависимости от типа мусора и финансовых возможностей, используются различные технологии.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Все способы утилизации мусора</a:t>
            </a:r>
            <a:endParaRPr lang="ru-RU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	- Сжигание мусора с получением энергии. Сейчас все больше перерабатывающих заводов переходят на технологию получения энергии из мусора - к примеру, в Швеции "мусорной энергией" обеспечивается 20% потребности страны. Мир начинает понимать, что отходы - это деньги. </a:t>
            </a:r>
          </a:p>
          <a:p>
            <a:pPr>
              <a:buNone/>
            </a:pPr>
            <a:r>
              <a:rPr lang="ru-RU" dirty="0" smtClean="0"/>
              <a:t>		- Переработка. Значительная часть мусора может быть переработана и снова использована. Именно к максимальной степени безотходности сейчас стремятся развитые страны. Наиболее простыми в переработке являются бумажные, древесные и пищевые отходы.</a:t>
            </a:r>
          </a:p>
          <a:p>
            <a:pPr>
              <a:buNone/>
            </a:pPr>
            <a:r>
              <a:rPr lang="ru-RU" dirty="0" smtClean="0"/>
              <a:t>		- Консервация и хранение. Такой способ используется для самых опасных и токсичных отходов - ртутных, радиоактивных, аккумуляторных. 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Список используемой литературы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292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http://fb.ru/article/281890/othodyi---eto-chto-takoe-klassifikatsiya</a:t>
            </a:r>
            <a:r>
              <a:rPr lang="ru-RU" dirty="0" smtClean="0"/>
              <a:t>;</a:t>
            </a:r>
          </a:p>
          <a:p>
            <a:r>
              <a:rPr lang="en-US" dirty="0" smtClean="0">
                <a:hlinkClick r:id="rId3"/>
              </a:rPr>
              <a:t>https://vuzlit.ru/769611/othody_proizvodstva_razmeschenie_detoksikatsiya_utilizatsiya</a:t>
            </a:r>
            <a:r>
              <a:rPr lang="ru-RU" dirty="0" smtClean="0"/>
              <a:t>;</a:t>
            </a:r>
          </a:p>
          <a:p>
            <a:r>
              <a:rPr lang="en-US" dirty="0" smtClean="0">
                <a:hlinkClick r:id="rId4"/>
              </a:rPr>
              <a:t>https://vtorothody.ru/othody/klassifikatsiya-po-klassam-opasnosti.html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Times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314</TotalTime>
  <Words>43</Words>
  <Application>Microsoft Office PowerPoint</Application>
  <PresentationFormat>Экран (4:3)</PresentationFormat>
  <Paragraphs>37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Бумажная</vt:lpstr>
      <vt:lpstr>Утилизация отходов и способы их детоксикации</vt:lpstr>
      <vt:lpstr>Слайд 2</vt:lpstr>
      <vt:lpstr>  Для того чтобы представить себе масштабы вопроса, достаточно одного факта: в некоторых странах один житель мегаполиса производит за год до тонны (!) бытовых отходов. К счастью, часть из них перерабатывается, но большая часть оседает на гигантских свалках, которыми обрастает значительная часть крупных городов мира. Например, вокруг Москвы 800 гектаров только плановых свалок. И наверное, в десятки раз больше стихийных - в оврагах, на берегах рек и ручьев, по обочинам дорог.</vt:lpstr>
      <vt:lpstr>Слайд 4</vt:lpstr>
      <vt:lpstr>История появления отходов</vt:lpstr>
      <vt:lpstr>Слайд 6</vt:lpstr>
      <vt:lpstr>Классификация отходов</vt:lpstr>
      <vt:lpstr>Легкие отходы</vt:lpstr>
      <vt:lpstr>Слайд 9</vt:lpstr>
      <vt:lpstr>Слайд 10</vt:lpstr>
      <vt:lpstr>Отходы средней тяжести</vt:lpstr>
      <vt:lpstr>Слайд 12</vt:lpstr>
      <vt:lpstr>Самые "тяжелые" отходы</vt:lpstr>
      <vt:lpstr>Слайд 14</vt:lpstr>
      <vt:lpstr>Слайд 15</vt:lpstr>
      <vt:lpstr>Слайд 16</vt:lpstr>
      <vt:lpstr>Слайд 17</vt:lpstr>
      <vt:lpstr>Слайд 18</vt:lpstr>
      <vt:lpstr>Все способы утилизации мусора</vt:lpstr>
      <vt:lpstr>Слайд 20</vt:lpstr>
      <vt:lpstr>Список используемой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Утилизация отходов и способы их детоксикации</dc:title>
  <cp:lastModifiedBy>Россошанский</cp:lastModifiedBy>
  <cp:revision>39</cp:revision>
  <dcterms:modified xsi:type="dcterms:W3CDTF">2020-03-23T10:48:12Z</dcterms:modified>
</cp:coreProperties>
</file>