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7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x" initials="A" lastIdx="1" clrIdx="0">
    <p:extLst>
      <p:ext uri="{19B8F6BF-5375-455C-9EA6-DF929625EA0E}">
        <p15:presenceInfo xmlns:p15="http://schemas.microsoft.com/office/powerpoint/2012/main" xmlns="" userId="Al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6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05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622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8756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571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0314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624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18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0488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4178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4789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8675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760841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9317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2782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3960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4224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9854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129EBDD-6251-4B3D-A6BF-B441A2A72191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963D8-98CB-4F67-B185-AF95D19C73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5744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FB8420-1340-422C-9645-3A9E191F39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106" y="376391"/>
            <a:ext cx="8701564" cy="1166222"/>
          </a:xfrm>
        </p:spPr>
        <p:txBody>
          <a:bodyPr/>
          <a:lstStyle/>
          <a:p>
            <a:r>
              <a:rPr lang="ru-RU" sz="3200" dirty="0"/>
              <a:t>Потенциально опасный объект АО «Каустик» г. Волгоград.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DFFB283-CE23-4CEB-A5B9-FDACA3B8A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0800000">
            <a:off x="9753598" y="4343400"/>
            <a:ext cx="2438401" cy="5273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492BB48-E1A0-4635-992D-5A71FA1DC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106" y="1643152"/>
            <a:ext cx="8701564" cy="497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134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66E92AA-AFE8-4707-9E75-DE75EF4BA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4826" y="1550875"/>
            <a:ext cx="9099827" cy="5547755"/>
          </a:xfrm>
        </p:spPr>
        <p:txBody>
          <a:bodyPr/>
          <a:lstStyle/>
          <a:p>
            <a:r>
              <a:rPr lang="ru-RU" sz="2800" dirty="0"/>
              <a:t>АО «КАУСТИК» — одно из крупнейших промышленных предприятий России, занимающее лидирующие позиции в химической отрасли РФ по выпуску синтетической соляной кислоты, товарного хлора, жидкой и твердой каустической соды.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4799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CA06A68-E0F8-43F0-A655-AC9A91FC7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7059" y="625171"/>
            <a:ext cx="9227804" cy="5326450"/>
          </a:xfrm>
        </p:spPr>
        <p:txBody>
          <a:bodyPr>
            <a:normAutofit/>
          </a:bodyPr>
          <a:lstStyle/>
          <a:p>
            <a:pPr lvl="0">
              <a:buClr>
                <a:srgbClr val="1E5155">
                  <a:lumMod val="40000"/>
                  <a:lumOff val="60000"/>
                </a:srgbClr>
              </a:buClr>
            </a:pPr>
            <a:r>
              <a:rPr lang="ru-RU" sz="2800" dirty="0">
                <a:solidFill>
                  <a:prstClr val="white"/>
                </a:solidFill>
              </a:rPr>
              <a:t>Уникальное природное сырье – месторождения каменной соли и бишофита, широкий спектр производимого сырья для выпуска продукции высокого передела, близость к основным транспортным узлам и рынкам сбыта, существенный инновационный потенциал – собственный научно-производственный центр и связи с ведущими НИИ, позволяют компании проводить поэтапную диверсификацию продуктовой линейки.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546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2EC591CB-DC45-423C-B784-3E613D02C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848" y="445325"/>
            <a:ext cx="9768752" cy="3132117"/>
          </a:xfrm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6D3D7F95-BB19-46C8-912C-6967ADD1B572}"/>
              </a:ext>
            </a:extLst>
          </p:cNvPr>
          <p:cNvSpPr txBox="1">
            <a:spLocks/>
          </p:cNvSpPr>
          <p:nvPr/>
        </p:nvSpPr>
        <p:spPr>
          <a:xfrm>
            <a:off x="2572892" y="3849687"/>
            <a:ext cx="6032664" cy="27837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ru-RU" sz="2400" dirty="0"/>
              <a:t>Производится хлор, в баллонах и цистернах. </a:t>
            </a:r>
          </a:p>
          <a:p>
            <a:pPr marL="0" indent="0">
              <a:buNone/>
            </a:pPr>
            <a:r>
              <a:rPr lang="ru-RU" sz="2400" dirty="0"/>
              <a:t>Едкий натрий.  Жидкий Гранулированный. </a:t>
            </a:r>
          </a:p>
          <a:p>
            <a:pPr marL="0" indent="0">
              <a:buNone/>
            </a:pPr>
            <a:r>
              <a:rPr lang="ru-RU" sz="2400" dirty="0"/>
              <a:t>Соляная кислота. Реактивные смеси.</a:t>
            </a:r>
          </a:p>
        </p:txBody>
      </p:sp>
    </p:spTree>
    <p:extLst>
      <p:ext uri="{BB962C8B-B14F-4D97-AF65-F5344CB8AC3E}">
        <p14:creationId xmlns:p14="http://schemas.microsoft.com/office/powerpoint/2010/main" xmlns="" val="1532333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2B5A08-9FC2-4C7E-8313-BB9CBB599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16F8B74-C12E-4848-BCB4-63F948C1C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197" y="348829"/>
            <a:ext cx="11362692" cy="3512533"/>
          </a:xfrm>
          <a:prstGeom prst="rect">
            <a:avLst/>
          </a:prstGeom>
        </p:spPr>
      </p:pic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800813B1-2F55-4E3E-A191-4BDC327B19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681" y="4347410"/>
            <a:ext cx="6757320" cy="2671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err="1"/>
              <a:t>Хлорпарафин</a:t>
            </a:r>
            <a:r>
              <a:rPr lang="ru-RU" sz="3600" dirty="0"/>
              <a:t>, </a:t>
            </a:r>
            <a:r>
              <a:rPr lang="ru-RU" sz="3600" dirty="0" err="1"/>
              <a:t>гипсол</a:t>
            </a:r>
            <a:r>
              <a:rPr lang="ru-RU" sz="3600" dirty="0"/>
              <a:t> и </a:t>
            </a:r>
            <a:r>
              <a:rPr lang="ru-RU" sz="3600" dirty="0" err="1"/>
              <a:t>др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93279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912AB515-FF5D-4875-BBAA-8E13064EA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00224" y="2052638"/>
            <a:ext cx="8753328" cy="4195762"/>
          </a:xfrm>
          <a:prstGeom prst="rect">
            <a:avLst/>
          </a:prstGeom>
        </p:spPr>
      </p:pic>
      <p:sp>
        <p:nvSpPr>
          <p:cNvPr id="5" name="Объект 7">
            <a:extLst>
              <a:ext uri="{FF2B5EF4-FFF2-40B4-BE49-F238E27FC236}">
                <a16:creationId xmlns:a16="http://schemas.microsoft.com/office/drawing/2014/main" xmlns="" id="{DF37431A-10E8-4B45-9D78-5DC0FCC1F79B}"/>
              </a:ext>
            </a:extLst>
          </p:cNvPr>
          <p:cNvSpPr txBox="1">
            <a:spLocks/>
          </p:cNvSpPr>
          <p:nvPr/>
        </p:nvSpPr>
        <p:spPr>
          <a:xfrm>
            <a:off x="3862555" y="930442"/>
            <a:ext cx="6757320" cy="2671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sz="3200" dirty="0"/>
              <a:t>Бытовая химия</a:t>
            </a:r>
          </a:p>
        </p:txBody>
      </p:sp>
    </p:spTree>
    <p:extLst>
      <p:ext uri="{BB962C8B-B14F-4D97-AF65-F5344CB8AC3E}">
        <p14:creationId xmlns:p14="http://schemas.microsoft.com/office/powerpoint/2010/main" xmlns="" val="1905552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0AC512-4613-428F-B684-768A3682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/>
              <a:t>- производство высокоэффективных лекарственных форм, субстанций, БАД и косметической продукции на основе </a:t>
            </a:r>
            <a:r>
              <a:rPr lang="ru-RU" sz="2400" dirty="0" err="1"/>
              <a:t>галобактерий</a:t>
            </a:r>
            <a:endParaRPr lang="ru-RU" sz="2400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1C87BB5F-9BB8-4A43-A8EA-F52BE21AA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3320" y="1737717"/>
            <a:ext cx="7185359" cy="488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0713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9AB0C22-0B14-4DBD-B2A2-3C80CB082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673768"/>
            <a:ext cx="9500520" cy="5574631"/>
          </a:xfrm>
        </p:spPr>
        <p:txBody>
          <a:bodyPr>
            <a:normAutofit/>
          </a:bodyPr>
          <a:lstStyle/>
          <a:p>
            <a:r>
              <a:rPr lang="ru-RU" sz="3200" dirty="0"/>
              <a:t>Завод Каустик изо дня в день производит внушительное количество продукции. Так или иначе осуществляется выброс определённого количества газов - хлора аммиака и др., которые неблагоприятно влияют на окружающую среду.  Нередки случаи превышения выбросов, что регулярно замечают (при помощи обоняния) живущие близ района жители. </a:t>
            </a:r>
          </a:p>
        </p:txBody>
      </p:sp>
    </p:spTree>
    <p:extLst>
      <p:ext uri="{BB962C8B-B14F-4D97-AF65-F5344CB8AC3E}">
        <p14:creationId xmlns:p14="http://schemas.microsoft.com/office/powerpoint/2010/main" xmlns="" val="2521255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430BFB5-E520-43D6-B898-14F25D839C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485" y="1138990"/>
            <a:ext cx="9311916" cy="5719010"/>
          </a:xfrm>
        </p:spPr>
        <p:txBody>
          <a:bodyPr>
            <a:normAutofit/>
          </a:bodyPr>
          <a:lstStyle/>
          <a:p>
            <a:r>
              <a:rPr lang="ru-RU" sz="3200" dirty="0"/>
              <a:t>Так, как преимущественно Завод связан с производством хлора и хлорсодержащей продукции, наиболее опасным потенциально будет являться аварийная ситуация, которая может повлечь крупномасштабный выброс хлора.</a:t>
            </a:r>
          </a:p>
        </p:txBody>
      </p:sp>
    </p:spTree>
    <p:extLst>
      <p:ext uri="{BB962C8B-B14F-4D97-AF65-F5344CB8AC3E}">
        <p14:creationId xmlns:p14="http://schemas.microsoft.com/office/powerpoint/2010/main" xmlns="" val="4087425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3391192-C5EB-4683-9D66-C933A17EAA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191" y="1203159"/>
            <a:ext cx="9616716" cy="5654841"/>
          </a:xfrm>
        </p:spPr>
        <p:txBody>
          <a:bodyPr>
            <a:normAutofit/>
          </a:bodyPr>
          <a:lstStyle/>
          <a:p>
            <a:r>
              <a:rPr lang="ru-RU" sz="2800" dirty="0"/>
              <a:t>Простое вещество хлор при нормальных условиях — ядовитый газ желтовато-зелёного цвета, тяжелее воздуха, с резким запахом и сладковатым, «металлическим» вкусом. Молекула хлора двухатомная (формула Cl2).</a:t>
            </a:r>
          </a:p>
          <a:p>
            <a:r>
              <a:rPr lang="ru-RU" sz="2800" dirty="0"/>
              <a:t>Поражающие свойства: поражает слизистые оболочки, глаза, кожу.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067047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8F63BDE-342F-4C2D-90A7-72188CF18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2316" y="802106"/>
            <a:ext cx="9167537" cy="5446294"/>
          </a:xfrm>
        </p:spPr>
        <p:txBody>
          <a:bodyPr/>
          <a:lstStyle/>
          <a:p>
            <a:pPr lvl="0">
              <a:buClr>
                <a:srgbClr val="1E5155">
                  <a:lumMod val="40000"/>
                  <a:lumOff val="60000"/>
                </a:srgbClr>
              </a:buClr>
            </a:pPr>
            <a:r>
              <a:rPr lang="ru-RU" sz="3600" dirty="0">
                <a:solidFill>
                  <a:prstClr val="white"/>
                </a:solidFill>
              </a:rPr>
              <a:t>Может помочь фильтрующий противогаз с В фильтром ненадолго.</a:t>
            </a:r>
          </a:p>
          <a:p>
            <a:pPr lvl="0">
              <a:buClr>
                <a:srgbClr val="1E5155">
                  <a:lumMod val="40000"/>
                  <a:lumOff val="60000"/>
                </a:srgbClr>
              </a:buClr>
            </a:pPr>
            <a:r>
              <a:rPr lang="ru-RU" sz="3600" dirty="0">
                <a:solidFill>
                  <a:prstClr val="white"/>
                </a:solidFill>
              </a:rPr>
              <a:t>Так как хлор тяжелее воздуха, он будет оседать внизу, целесообразно подняться на возвышенность в случае выброса.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470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91028C-1F45-4180-9D2F-CBCF1F3B9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2506064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59</TotalTime>
  <Words>258</Words>
  <Application>Microsoft Office PowerPoint</Application>
  <PresentationFormat>Произвольный</PresentationFormat>
  <Paragraphs>16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Ион</vt:lpstr>
      <vt:lpstr>Потенциально опасный объект АО «Каустик» г. Волгоград.</vt:lpstr>
      <vt:lpstr>Слайд 2</vt:lpstr>
      <vt:lpstr>Слайд 3</vt:lpstr>
      <vt:lpstr>Слайд 4</vt:lpstr>
      <vt:lpstr>Слайд 5</vt:lpstr>
      <vt:lpstr>Слайд 6</vt:lpstr>
      <vt:lpstr>- производство высокоэффективных лекарственных форм, субстанций, БАД и косметической продукции на основе галобактерий</vt:lpstr>
      <vt:lpstr>Слайд 8</vt:lpstr>
      <vt:lpstr>Слайд 9</vt:lpstr>
      <vt:lpstr>Слайд 10</vt:lpstr>
      <vt:lpstr>Слайд 11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Потенциально опасный объект АО «Каустик» г. Волгоград.</dc:title>
  <dc:creator>Alex</dc:creator>
  <cp:lastModifiedBy>Россошанский</cp:lastModifiedBy>
  <cp:revision>9</cp:revision>
  <dcterms:created xsi:type="dcterms:W3CDTF">2019-02-24T15:08:08Z</dcterms:created>
  <dcterms:modified xsi:type="dcterms:W3CDTF">2020-03-23T10:49:25Z</dcterms:modified>
</cp:coreProperties>
</file>