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72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62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B106E36-FD25-4E2D-B0AA-010F637433A0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B106E36-FD25-4E2D-B0AA-010F637433A0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B106E36-FD25-4E2D-B0AA-010F637433A0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B106E36-FD25-4E2D-B0AA-010F637433A0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50004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Потенциально опасные объекты. Ростовская АЭС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5984" y="4786322"/>
            <a:ext cx="6560234" cy="1752600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20488" name="Picture 8" descr="Image result for ÑÐ¾ÑÑÐ¾Ð²ÑÐºÐ°Ñ Ð°ÑÑ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500306"/>
            <a:ext cx="3810027" cy="285752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Краткая характеристика Ростовской АЭС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b="1" dirty="0" smtClean="0"/>
              <a:t>Расположение: близ г. Волгодонска (Ростовская обл.)  25 КМ</a:t>
            </a:r>
            <a:br>
              <a:rPr lang="ru-RU" b="1" dirty="0" smtClean="0"/>
            </a:br>
            <a:r>
              <a:rPr lang="ru-RU" b="1" dirty="0" smtClean="0"/>
              <a:t>Тип реактора: ВВЭР-1000  </a:t>
            </a:r>
            <a:br>
              <a:rPr lang="ru-RU" b="1" dirty="0" smtClean="0"/>
            </a:br>
            <a:r>
              <a:rPr lang="ru-RU" b="1" dirty="0" smtClean="0"/>
              <a:t>Количество энергоблоков: 4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r>
              <a:rPr lang="ru-RU" dirty="0" smtClean="0"/>
              <a:t>Ростовская АЭС является одним из крупнейших предприятий энергетики на Юге России. Это самая южная из российских АЭС. Станция обеспечивает около 50% производства электроэнергии в Ростовской области. От Ростовской АЭС электроэнергия по шести ЛЭП-500 поступает в Волгоградскую и Ростовскую области, Краснодарский и Ставропольский края, по двум ЛЭП-220 – в г. Волгодонск.</a:t>
            </a:r>
          </a:p>
          <a:p>
            <a:r>
              <a:rPr lang="ru-RU" dirty="0" smtClean="0"/>
              <a:t>Ростовская АЭС относится к серии унифицированных проектов АЭС с ВВЭР-1000, удовлетворяющих требованиям поточного строительства. Вся мощность АЭС предназначалась для покрытия потребности объединенной энергосистемы Северного Кавказа.</a:t>
            </a:r>
          </a:p>
          <a:p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62" name="Picture 2" descr="Image result for ÑÐ¾ÑÑÐ¾Ð²ÑÐºÐ°Ñ Ð°ÑÑ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22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АЭС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Полномасштабное строительство Ростовской атомной станции началось в октябре 1979 г. В 1990 г. строительство АЭС было приостановлено, станция переведена в режим консервации. Готовность энергоблока № 1 составила 95%, № 2 – 30 %, сооружена фундаментная плита энергоблока № 3, вырыт котлован для энергоблока № 4. 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2000 г. Госатомнадзор России выдал лицензию на продолжение сооружения энергоблока № 1 Ростовской АЭС с реактором ВВЭР-1000, а в 2001 г. – лицензию на эксплуатацию энергоблока. 30 марта 2001 г. осуществлено включение турбогенератора энергоблока № 1 в Единую энергетическую систему России. 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25 декабря 2001 г. – энергоблок принят в промышленную эксплуатацию.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Энергоблок № 2 Ростовской АЭС стал первым российским атомным энергоблоком, сданным в промышленную эксплуатацию после создания Государственной корпорации по атомной энергии «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Росатом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» и утверждения Правительством Российской Федерации федеральной целевой программы «Развитие атомного энергопромышленного комплекса».</a:t>
            </a: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785794"/>
            <a:ext cx="8229600" cy="4525963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1982 год – начало сооружения. В 1990 году работы были остановлены. </a:t>
            </a:r>
          </a:p>
          <a:p>
            <a:r>
              <a:rPr lang="ru-RU" dirty="0" smtClean="0"/>
              <a:t>Февраль 2002 г. – возобновление работ по сооружению энергоблока.</a:t>
            </a:r>
          </a:p>
          <a:p>
            <a:r>
              <a:rPr lang="ru-RU" dirty="0" smtClean="0"/>
              <a:t>10 декабря 2010 г. – энергоблок принят в промышленную эксплуатацию. </a:t>
            </a:r>
          </a:p>
          <a:p>
            <a:r>
              <a:rPr lang="ru-RU" dirty="0" smtClean="0"/>
              <a:t>На энергоблоке № 3 впервые в постсоветской истории российской атомной энергетики был восстановлен метод «поточного строительства» энергоблоков АЭС, обеспечивающий максимально эффективное использование материальных и денежных ресурсов и соблюдение директивных сроков строительства.2009 год – начало сооружения энергоблока № 3.</a:t>
            </a:r>
          </a:p>
          <a:p>
            <a:r>
              <a:rPr lang="ru-RU" dirty="0" smtClean="0"/>
              <a:t>17 сентября 2015 г. энергоблок принят в промышленную эксплуатацию.</a:t>
            </a:r>
          </a:p>
          <a:p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С 2010 года велось строительство энергоблока №4 с реактором ВВЭР-1000. Физический пуск 4-го энергоблока (загрузка ядерного топлива в реактор) состоялся 6 декабря 2017 года, а 1 февраля 2018 г. Президент Российской Федерации Владимир Путин дал старт программе вывода энергоблока №4 Ростовской АЭС на проектную мощность. </a:t>
            </a:r>
          </a:p>
          <a:p>
            <a:r>
              <a:rPr lang="ru-RU" dirty="0" smtClean="0"/>
              <a:t>С 21 февраля 2018 года блок №4 находился на этапе «Опытно-промышленная эксплуатация», а 28 сентября 2018 г. он был введен в промышленную эксплуатацию.</a:t>
            </a:r>
          </a:p>
          <a:p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Image result for ÑÐ¾ÑÑÐ¾Ð²ÑÐºÐ°Ñ Ð°ÑÑ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77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Влияние Ростовской АЭС на человека и окружающую среду</a:t>
            </a:r>
            <a:endParaRPr lang="ru-RU" dirty="0"/>
          </a:p>
        </p:txBody>
      </p:sp>
      <p:pic>
        <p:nvPicPr>
          <p:cNvPr id="1026" name="Picture 2" descr="Image result for ÑÐ¾ÑÑÐ¾Ð²ÑÐºÐ°Ñ Ð°ÑÑ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571612"/>
            <a:ext cx="6667500" cy="4438651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500042"/>
            <a:ext cx="8229600" cy="5100971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В соответствии с определением US EPA экологический риск – вероятность возникновения неблагоприятных для природной среды и здоровья человека последствий осуществления хозяйственной деятельности (1998). Федеральный закон РФ №7-ФЗ от 10 января 2002 г. «Об охране окружающей среды» определяет экологический риск как вероятность наступления события, имеющего неблагоприятные природной среды и вызванного негативным воздействием хозяйственной деятельности, чрезвычайными ситуациями природного и техногенного характера.</a:t>
            </a:r>
          </a:p>
          <a:p>
            <a:r>
              <a:rPr lang="ru-RU" dirty="0" smtClean="0"/>
              <a:t>Радиационный риск - вероятность возникновения у человека или его потомства какого-либо вредного эффекта в результате облучения (МКРЗ, НРБ-99/2009). В соответствии со стандартом безопасности МАГАТЭ (п.1.12 NS-R-3 </a:t>
            </a:r>
            <a:r>
              <a:rPr lang="ru-RU" dirty="0" err="1" smtClean="0"/>
              <a:t>Site</a:t>
            </a:r>
            <a:r>
              <a:rPr lang="ru-RU" dirty="0" smtClean="0"/>
              <a:t> </a:t>
            </a:r>
            <a:r>
              <a:rPr lang="ru-RU" dirty="0" err="1" smtClean="0"/>
              <a:t>Evaluation</a:t>
            </a:r>
            <a:r>
              <a:rPr lang="ru-RU" dirty="0" smtClean="0"/>
              <a:t> </a:t>
            </a:r>
            <a:r>
              <a:rPr lang="ru-RU" dirty="0" err="1" smtClean="0"/>
              <a:t>for</a:t>
            </a:r>
            <a:r>
              <a:rPr lang="ru-RU" dirty="0" smtClean="0"/>
              <a:t> </a:t>
            </a:r>
            <a:r>
              <a:rPr lang="ru-RU" dirty="0" err="1" smtClean="0"/>
              <a:t>Nuclear</a:t>
            </a:r>
            <a:r>
              <a:rPr lang="ru-RU" dirty="0" smtClean="0"/>
              <a:t> </a:t>
            </a:r>
            <a:r>
              <a:rPr lang="ru-RU" dirty="0" err="1" smtClean="0"/>
              <a:t>Installations</a:t>
            </a:r>
            <a:r>
              <a:rPr lang="ru-RU" dirty="0" smtClean="0"/>
              <a:t>) термин «риск» относится к результату, полученному от умножения вероятности отдельного события в результате выброса радионуклидов, на параметр, соответствующий радиационным последствиям этого события.</a:t>
            </a:r>
          </a:p>
          <a:p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 smtClean="0"/>
              <a:t>При принятии «нулевого варианта» все виды воздействия Ростовской АЭС на</a:t>
            </a:r>
          </a:p>
          <a:p>
            <a:r>
              <a:rPr lang="ru-RU" dirty="0" smtClean="0"/>
              <a:t>окружающую среду останутся на современном уровне. Основными видами возможных</a:t>
            </a:r>
          </a:p>
          <a:p>
            <a:r>
              <a:rPr lang="ru-RU" dirty="0" smtClean="0"/>
              <a:t>воздействий на окружающую среду при работе АЭС являются:</a:t>
            </a:r>
          </a:p>
          <a:p>
            <a:r>
              <a:rPr lang="ru-RU" dirty="0" smtClean="0"/>
              <a:t>− радиационное воздействие;</a:t>
            </a:r>
          </a:p>
          <a:p>
            <a:r>
              <a:rPr lang="ru-RU" dirty="0" smtClean="0"/>
              <a:t>− химическое воздействие;</a:t>
            </a:r>
          </a:p>
          <a:p>
            <a:r>
              <a:rPr lang="ru-RU" dirty="0" smtClean="0"/>
              <a:t>− тепловое воздействие.</a:t>
            </a:r>
          </a:p>
          <a:p>
            <a:endParaRPr lang="ru-RU" dirty="0" smtClean="0"/>
          </a:p>
          <a:p>
            <a:r>
              <a:rPr lang="ru-RU" dirty="0" smtClean="0"/>
              <a:t>Радиационный фактор является барьером в общественном сознании для атомной</a:t>
            </a:r>
          </a:p>
          <a:p>
            <a:r>
              <a:rPr lang="ru-RU" dirty="0" smtClean="0"/>
              <a:t>энергетики при выборе вида </a:t>
            </a:r>
            <a:r>
              <a:rPr lang="ru-RU" dirty="0" err="1" smtClean="0"/>
              <a:t>энергоисточника</a:t>
            </a:r>
            <a:r>
              <a:rPr lang="ru-RU" dirty="0" smtClean="0"/>
              <a:t>, поскольку сформировалось неадекватное восприятие техногенных рисков различной природы. Существует опасность принятия потенциально опасных решений, связанных фактически с большим суммарным риском, чем АЭС.</a:t>
            </a:r>
          </a:p>
          <a:p>
            <a:r>
              <a:rPr lang="ru-RU" dirty="0" smtClean="0"/>
              <a:t>Радиация – один из многих естественных факторов воздействия на человека и</a:t>
            </a:r>
          </a:p>
          <a:p>
            <a:r>
              <a:rPr lang="ru-RU" dirty="0" smtClean="0"/>
              <a:t>окружающую среду. Основную часть облучения население земного шара получает от</a:t>
            </a:r>
          </a:p>
          <a:p>
            <a:r>
              <a:rPr lang="ru-RU" dirty="0" smtClean="0"/>
              <a:t>естественных источников радиации. </a:t>
            </a:r>
          </a:p>
          <a:p>
            <a:r>
              <a:rPr lang="ru-RU" dirty="0" smtClean="0"/>
              <a:t>Уровни естественного излучения варьируют в</a:t>
            </a:r>
          </a:p>
          <a:p>
            <a:r>
              <a:rPr lang="ru-RU" dirty="0" smtClean="0"/>
              <a:t>довольно широких пределах, и наш организм не только подготовлен к заметному</a:t>
            </a:r>
          </a:p>
          <a:p>
            <a:r>
              <a:rPr lang="ru-RU" dirty="0" smtClean="0"/>
              <a:t>радиационному воздействию, но и в значительной степени им сформирован: разделение полов, иммунные и репарационные генетические механизмы являются инструментом эволюции в борьбе, прежде всего, с радиационным фоном.</a:t>
            </a:r>
          </a:p>
          <a:p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Безымянный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285728"/>
            <a:ext cx="8121305" cy="6291603"/>
          </a:xfr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785794"/>
            <a:ext cx="8229600" cy="4672343"/>
          </a:xfrm>
        </p:spPr>
        <p:txBody>
          <a:bodyPr>
            <a:noAutofit/>
          </a:bodyPr>
          <a:lstStyle/>
          <a:p>
            <a:r>
              <a:rPr lang="ru-RU" sz="1800" dirty="0" smtClean="0"/>
              <a:t>Источниками поступления радиоактивных веществ в окружающую среду при</a:t>
            </a:r>
          </a:p>
          <a:p>
            <a:r>
              <a:rPr lang="ru-RU" sz="1800" dirty="0" smtClean="0"/>
              <a:t>нормальной эксплуатации АЭС являются газо-аэрозольные выбросы в атмосферу через</a:t>
            </a:r>
          </a:p>
          <a:p>
            <a:r>
              <a:rPr lang="ru-RU" sz="1800" dirty="0" err="1" smtClean="0"/>
              <a:t>венттрубы</a:t>
            </a:r>
            <a:r>
              <a:rPr lang="ru-RU" sz="1800" dirty="0" smtClean="0"/>
              <a:t> АЭС и сбросы со стоками в водоем-охладитель. </a:t>
            </a:r>
          </a:p>
          <a:p>
            <a:r>
              <a:rPr lang="ru-RU" sz="1800" dirty="0" err="1" smtClean="0"/>
              <a:t>Газоаэрозольные</a:t>
            </a:r>
            <a:r>
              <a:rPr lang="ru-RU" sz="1800" dirty="0" smtClean="0"/>
              <a:t> выбросы</a:t>
            </a:r>
          </a:p>
          <a:p>
            <a:r>
              <a:rPr lang="ru-RU" sz="1800" dirty="0" smtClean="0"/>
              <a:t>АЭС образуются при протечках теплоносителя, в бассейнах выдержки отработанного</a:t>
            </a:r>
          </a:p>
          <a:p>
            <a:r>
              <a:rPr lang="ru-RU" sz="1800" dirty="0" smtClean="0"/>
              <a:t>топлива, при дегазации растворов в баках выдержки.</a:t>
            </a:r>
          </a:p>
          <a:p>
            <a:r>
              <a:rPr lang="ru-RU" sz="1800" dirty="0" smtClean="0"/>
              <a:t>В режиме нормальной эксплуатации станции основными источниками </a:t>
            </a:r>
            <a:r>
              <a:rPr lang="ru-RU" sz="1800" dirty="0" err="1" smtClean="0"/>
              <a:t>газоаэрозольного</a:t>
            </a:r>
            <a:r>
              <a:rPr lang="ru-RU" sz="1800" dirty="0" smtClean="0"/>
              <a:t> загрязнения воздуха помещений зоны контролируемого доступа</a:t>
            </a:r>
          </a:p>
          <a:p>
            <a:r>
              <a:rPr lang="ru-RU" sz="1800" dirty="0" smtClean="0"/>
              <a:t>являются возможные протечки жидких радиоактивных сред из технологического</a:t>
            </a:r>
          </a:p>
          <a:p>
            <a:r>
              <a:rPr lang="ru-RU" sz="1800" dirty="0" smtClean="0"/>
              <a:t>оборудования систем станции; кроме того, возможен выход радиоактивных газов и</a:t>
            </a:r>
          </a:p>
          <a:p>
            <a:r>
              <a:rPr lang="ru-RU" sz="1800" dirty="0" smtClean="0"/>
              <a:t>аэрозолей при вскрытии отдельного оборудования и при операциях, связанных с резкой, сваркой, зачисткой поверхностей загрязненного оборудования и трубопроводов при их ремонте и обслуживании.</a:t>
            </a:r>
          </a:p>
          <a:p>
            <a:endParaRPr lang="ru-RU" sz="1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715040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Кроме вышеперечисленных путей поступления, на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РоАЭС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менее значимыми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путями поступления газообразных РВ в атмосферу являются выходы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радиогазоаэрозолей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из бассейна выдержки, из РУ при снятой крышке при перегрузке топлива, из вытяжных шкафов радио- 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химлабораторий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с местными «отсосами» от оборудования при реализации некоторых технологических процессов (ремонтах, переработке), отходящими дымовыми газами установки сжигания. В расчетной схеме и схеме образования газовых выбросов присутствуют только основные каналы.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Поступление радионуклидов в окружающую среду с газо-аэрозольными выбросами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происходит через вентиляционные трубы после системы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спецгазоочистки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Система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спецгазоочистки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предназначена для удаления радиоактивного газа из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оборудования, связанного с системами первого контура, и очистки его от радионуклидов и для разбавления водорода и его удаления из оборудования, связанного с системами первого контура. В основу работы системы положен эффект сорбции газов активированным углем. В результате адсорбции на активированном угле происходит задержка радиоактивных газов. При этом основная часть изотопов инертных радиоактивных газов, радионуклидов ксенона и криптона распадается.</a:t>
            </a: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215106"/>
          </a:xfrm>
        </p:spPr>
        <p:txBody>
          <a:bodyPr>
            <a:normAutofit fontScale="70000" lnSpcReduction="20000"/>
          </a:bodyPr>
          <a:lstStyle/>
          <a:p>
            <a:r>
              <a:rPr lang="ru-RU" sz="2900" dirty="0" smtClean="0"/>
              <a:t>Фактические годовые газо-аэрозольные радиоактивные выбросы Ростовской АЭС в</a:t>
            </a:r>
          </a:p>
          <a:p>
            <a:r>
              <a:rPr lang="ru-RU" sz="2900" dirty="0" smtClean="0"/>
              <a:t>атмосферу на два и более порядков ниже величины допустимых выбросов, установленных для АЭС с ВВЭР-1000 в СП АС-03 исходя из концепции поддержания безусловно приемлемого радиационного риска (&lt;10-6 год-1) в районах размещения атомных станций. Мощность дозы гамма-излучения в СЗЗ и ЗН за период наблюдений 2011-2015гг. колебалась в пределах (0,07 – 0,13) </a:t>
            </a:r>
            <a:r>
              <a:rPr lang="ru-RU" sz="2900" dirty="0" err="1" smtClean="0"/>
              <a:t>мкЗв</a:t>
            </a:r>
            <a:r>
              <a:rPr lang="ru-RU" sz="2900" dirty="0" smtClean="0"/>
              <a:t>/ч, среднегодовое значение составило 0,08 </a:t>
            </a:r>
            <a:r>
              <a:rPr lang="ru-RU" sz="2900" dirty="0" err="1" smtClean="0"/>
              <a:t>мкЗв</a:t>
            </a:r>
            <a:r>
              <a:rPr lang="ru-RU" sz="2900" dirty="0" smtClean="0"/>
              <a:t>/ч, что соответствует </a:t>
            </a:r>
            <a:r>
              <a:rPr lang="ru-RU" sz="2900" dirty="0" err="1" smtClean="0"/>
              <a:t>гамма-фону</a:t>
            </a:r>
            <a:r>
              <a:rPr lang="ru-RU" sz="2900" dirty="0" smtClean="0"/>
              <a:t> Южного региона. </a:t>
            </a:r>
          </a:p>
          <a:p>
            <a:r>
              <a:rPr lang="ru-RU" sz="2900" dirty="0" err="1" smtClean="0"/>
              <a:t>Небольшиеотличия</a:t>
            </a:r>
            <a:r>
              <a:rPr lang="ru-RU" sz="2900" dirty="0" smtClean="0"/>
              <a:t> значений мощности  дозы гамма-излучения на местности по результатам измерений каналами системы АСКРО и измерений по регламентным маршрутам вызваны проведением измерений в различных точках, так как маршруты, в основном, проходят вне населенных пунктов. Значения мощности дозы гамма-излучения не превышают «нулевой фон».</a:t>
            </a:r>
          </a:p>
          <a:p>
            <a:r>
              <a:rPr lang="ru-RU" sz="2900" dirty="0" smtClean="0"/>
              <a:t>Интегральная годовая доза на местности вокруг Ростовской АЭС, измеряемая дозиметрами ДТЛ-01, подтверждает </a:t>
            </a:r>
            <a:r>
              <a:rPr lang="ru-RU" sz="2900" dirty="0" err="1" smtClean="0"/>
              <a:t>непревышение</a:t>
            </a:r>
            <a:r>
              <a:rPr lang="ru-RU" sz="2900" dirty="0" smtClean="0"/>
              <a:t> значений «нулевого фона». </a:t>
            </a:r>
          </a:p>
          <a:p>
            <a:r>
              <a:rPr lang="ru-RU" sz="2900" dirty="0" smtClean="0"/>
              <a:t>В северном направлении в ЗН размещение интегральных дозиметров не проводилось, так как там находится Цимлянское водохранилище.</a:t>
            </a:r>
          </a:p>
          <a:p>
            <a:r>
              <a:rPr lang="ru-RU" sz="2900" dirty="0" smtClean="0"/>
              <a:t>Значение </a:t>
            </a:r>
            <a:r>
              <a:rPr lang="ru-RU" sz="2900" dirty="0" err="1" smtClean="0"/>
              <a:t>Σβ </a:t>
            </a:r>
            <a:r>
              <a:rPr lang="ru-RU" sz="2900" dirty="0" smtClean="0"/>
              <a:t>в приземном слое атмосферы и атмосферных выпадениях в СЗЗ, ЗН и контрольном пункте находится в пределах погрешности измерения оборудования радиационного контроля.</a:t>
            </a:r>
          </a:p>
          <a:p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357166"/>
            <a:ext cx="8229600" cy="6215106"/>
          </a:xfrm>
        </p:spPr>
        <p:txBody>
          <a:bodyPr>
            <a:normAutofit fontScale="40000" lnSpcReduction="20000"/>
          </a:bodyPr>
          <a:lstStyle/>
          <a:p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Для обоснования экологической безопасности Ростовской АЭС при работе ее</a:t>
            </a:r>
          </a:p>
          <a:p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блоков на мощности выше номинальной выполнены следующие основные работы:</a:t>
            </a:r>
          </a:p>
          <a:p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−на основе существующей схемы формирования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газоаэрозольного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выброса</a:t>
            </a:r>
          </a:p>
          <a:p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проведена оценка дополнительных выбросов радиоактивных и химических загрязнителей, образующихся при повышении мощности энергоблока выше номинальной;</a:t>
            </a:r>
          </a:p>
          <a:p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− по результатам выполненных полевых исследований, а также по анализу</a:t>
            </a:r>
          </a:p>
          <a:p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показателей, характеризующих существующий уровень содержания радиоактивных и</a:t>
            </a:r>
          </a:p>
          <a:p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химических загрязнителей в компонентах наземных и водных экосистем, проведена</a:t>
            </a:r>
          </a:p>
          <a:p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оценка современного экологического состояния региона расположения Ростовской АЭС;</a:t>
            </a:r>
          </a:p>
          <a:p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−по фактическим данным о величине радиоактивных и химических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газоаэрозольных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выбросов в окружающую среду проведена оценка современного воздействия Ростовской АЭС на население и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биокомпоненты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региона;</a:t>
            </a:r>
          </a:p>
          <a:p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−  на основе оценки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газоаэрозольных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выбросов радиоактивных загрязнителей,</a:t>
            </a:r>
          </a:p>
          <a:p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образующихся при работе энергоблока на мощности выше номинальной, проведен расчет радиационного воздействия на население и объекты окружающей среды;</a:t>
            </a:r>
          </a:p>
          <a:p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− проведена оценка изменения температурного режима водоема-охладителя.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  <p:pic>
        <p:nvPicPr>
          <p:cNvPr id="33798" name="Picture 6" descr="Ð ÐµÐ·ÑÐ»ÑÑÐ°Ñ Ð¸Ð·Ð¾Ð±ÑÐ°Ð¶ÐµÐ½Ð¸Ñ Ð´Ð»Ñ Ð°Ð¿Ð»Ð¾Ð´Ð¸ÑÐ¼ÐµÐ½ÑÑ Ð³Ð¸Ñ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714488"/>
            <a:ext cx="7295761" cy="4114811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33</TotalTime>
  <Words>1048</Words>
  <PresentationFormat>Экран (4:3)</PresentationFormat>
  <Paragraphs>70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Литейная</vt:lpstr>
      <vt:lpstr>Потенциально опасные объекты. Ростовская АЭС</vt:lpstr>
      <vt:lpstr>Краткая характеристика Ростовской АЭС</vt:lpstr>
      <vt:lpstr>Слайд 3</vt:lpstr>
      <vt:lpstr>История АЭС</vt:lpstr>
      <vt:lpstr>Слайд 5</vt:lpstr>
      <vt:lpstr>Слайд 6</vt:lpstr>
      <vt:lpstr>Слайд 7</vt:lpstr>
      <vt:lpstr>Влияние Ростовской АЭС на человека и окружающую среду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Олег Марченко Олег</dc:creator>
  <cp:lastModifiedBy>Россошанский</cp:lastModifiedBy>
  <cp:revision>6</cp:revision>
  <dcterms:created xsi:type="dcterms:W3CDTF">2019-03-25T05:45:11Z</dcterms:created>
  <dcterms:modified xsi:type="dcterms:W3CDTF">2020-03-23T10:47:41Z</dcterms:modified>
</cp:coreProperties>
</file>