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C5D9A518-2BFA-450A-915D-DAB6ACCDA5E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F589ABA8-F7D2-4CEF-AACB-83EBCBEF020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5652120" y="4581128"/>
            <a:ext cx="2232248" cy="1368152"/>
          </a:xfrm>
        </p:spPr>
        <p:txBody>
          <a:bodyPr/>
          <a:lstStyle/>
          <a:p>
            <a:pPr algn="l"/>
            <a:r>
              <a:rPr lang="ru-RU" dirty="0" smtClean="0"/>
              <a:t>Подготовила:</a:t>
            </a:r>
            <a:br>
              <a:rPr lang="ru-RU" dirty="0" smtClean="0"/>
            </a:br>
            <a:r>
              <a:rPr lang="ru-RU" dirty="0" smtClean="0"/>
              <a:t> Заяц Е.В.</a:t>
            </a:r>
            <a:br>
              <a:rPr lang="ru-RU" dirty="0" smtClean="0"/>
            </a:br>
            <a:r>
              <a:rPr lang="ru-RU" dirty="0" smtClean="0"/>
              <a:t>Студентка 5 курса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/>
              <a:t>Черно́быльская</a:t>
            </a:r>
            <a:r>
              <a:rPr lang="ru-RU" b="1" dirty="0"/>
              <a:t> </a:t>
            </a:r>
            <a:r>
              <a:rPr lang="ru-RU" b="1" dirty="0" err="1"/>
              <a:t>а́томная</a:t>
            </a:r>
            <a:r>
              <a:rPr lang="ru-RU" b="1" dirty="0"/>
              <a:t> </a:t>
            </a:r>
            <a:r>
              <a:rPr lang="ru-RU" b="1" dirty="0" err="1"/>
              <a:t>электроста́нция</a:t>
            </a:r>
            <a:r>
              <a:rPr lang="ru-RU" b="1" dirty="0"/>
              <a:t> </a:t>
            </a:r>
            <a:r>
              <a:rPr lang="ru-RU" b="1" dirty="0" err="1"/>
              <a:t>и́мени</a:t>
            </a:r>
            <a:r>
              <a:rPr lang="ru-RU" b="1" dirty="0"/>
              <a:t> </a:t>
            </a:r>
            <a:r>
              <a:rPr lang="ru-RU" b="1" dirty="0" err="1"/>
              <a:t>Влади́мира</a:t>
            </a:r>
            <a:r>
              <a:rPr lang="ru-RU" b="1" dirty="0"/>
              <a:t> </a:t>
            </a:r>
            <a:r>
              <a:rPr lang="ru-RU" b="1" dirty="0" smtClean="0"/>
              <a:t>Ильича́ Ленина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382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058744" cy="562074"/>
          </a:xfrm>
        </p:spPr>
        <p:txBody>
          <a:bodyPr/>
          <a:lstStyle/>
          <a:p>
            <a:r>
              <a:rPr lang="ru-RU" dirty="0" smtClean="0"/>
              <a:t>Чернобыльская АЭС до аварии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1600200"/>
            <a:ext cx="6172200" cy="4114800"/>
          </a:xfrm>
        </p:spPr>
      </p:pic>
    </p:spTree>
    <p:extLst>
      <p:ext uri="{BB962C8B-B14F-4D97-AF65-F5344CB8AC3E}">
        <p14:creationId xmlns:p14="http://schemas.microsoft.com/office/powerpoint/2010/main" val="79012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49006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260648"/>
            <a:ext cx="7924800" cy="5454352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Первая очередь ЧАЭС (первый и второй энергоблоки с реакторами РБМК-1000) была построена в 1970—1977 годах, вторая очередь (третий и четвёртый энергоблоки с аналогичными реакторами) была построена на этой же площадке к концу 1983 года. В 1981 году в 1,5 км к юго-востоку от площадки первой—второй очереди было начато строительство третьей очереди — пятого и шестого энергоблоков с такими же реакторами, остановленное после аварии на четвёртом энергоблоке при высокой степени готовности объектов.</a:t>
            </a:r>
          </a:p>
          <a:p>
            <a:pPr marL="0" indent="0">
              <a:buNone/>
            </a:pPr>
            <a:r>
              <a:rPr lang="ru-RU" sz="2000" dirty="0"/>
              <a:t>Непосредственно в долине реки Припять к юго-востоку от площадки АЭС для обеспечения охлаждения конденсаторов турбин и других теплообменников первых четырёх энергоблоков построен наливной пруд-охладитель площадью 22 км² на уровне, превышающем уровень воды в реке Припять на 7 м и на 3,5 м ниже отметки планировки площадки АЭС. Для обеспечения охлаждения теплообменников третьей очереди планировалось использовать возводимые рядом с пятым и шестым строящимися блоками градирни.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41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09600" y="620688"/>
            <a:ext cx="3733800" cy="509431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i="1" dirty="0"/>
              <a:t>Проектная генерируемая мощность ЧАЭС составляла 6000 МВт, по состоянию на апрель 1986 года в эксплуатации были задействованы четыре энергоблока с реакторами РБМК-1000 суммарной генерирующей мощностью 4000 МВт На момент аварии Чернобыльская АЭС, наряду с Ленинградской и Курской, была самой мощной в СССР (По данным МАГАТЭ пуск четвёртого энергоблока Курской АЭС состоялся в феврале 1986 года, и он ещё только выходил на проектную мощность). По неподтвержденным сведениям всего на ЧАЭС планировалось ввести до 12 реакторов, но это не более, чем городская легенда</a:t>
            </a:r>
            <a:r>
              <a:rPr lang="ru-RU" i="1" dirty="0" smtClean="0"/>
              <a:t>.</a:t>
            </a:r>
            <a:r>
              <a:rPr lang="ru-RU" dirty="0"/>
              <a:t> Площадка была выбрана в 4 км от села Копачи Чернобыльского района, на правом берегу реки Припять в 15 км от города Чернобыль вблизи станции </a:t>
            </a:r>
            <a:r>
              <a:rPr lang="ru-RU" dirty="0" err="1"/>
              <a:t>Яновжелезнодорожной</a:t>
            </a:r>
            <a:r>
              <a:rPr lang="ru-RU" dirty="0"/>
              <a:t> линии Чернигов — Овруч. По итогам обследования, земли, на которых она располагалась, были признаны малопродуктивными. Установлено было также соответствие требованиям </a:t>
            </a:r>
            <a:r>
              <a:rPr lang="ru-RU" dirty="0" err="1"/>
              <a:t>водообеспечения</a:t>
            </a:r>
            <a:r>
              <a:rPr lang="ru-RU" dirty="0"/>
              <a:t>, транспорта и санитарно-защитной зоны.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052736"/>
            <a:ext cx="4464496" cy="3171652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3002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175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11560" y="260648"/>
            <a:ext cx="8282880" cy="244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Совместным Постановлением Минэнерго СССР и </a:t>
            </a:r>
            <a:r>
              <a:rPr lang="ru-RU" dirty="0" err="1"/>
              <a:t>Минсредмаша</a:t>
            </a:r>
            <a:r>
              <a:rPr lang="ru-RU" dirty="0"/>
              <a:t> СССР от 19 июня 1969 года, утвержденным Советом Министров СССР 14 декабря 1970 года, было определено применение в проекте реактора РБМК-1000 (Реактор Большой Мощности Канальный мощностью 1000 МВт) — канального, гетерогенного, уран-графитового (</a:t>
            </a:r>
            <a:r>
              <a:rPr lang="ru-RU" dirty="0" err="1"/>
              <a:t>графито</a:t>
            </a:r>
            <a:r>
              <a:rPr lang="ru-RU" dirty="0"/>
              <a:t>-водного по замедлителю), кипящего типа, на тепловых нейтронах, использующего в качестве </a:t>
            </a:r>
            <a:r>
              <a:rPr lang="ru-RU" dirty="0" err="1"/>
              <a:t>теплоносителякипящую</a:t>
            </a:r>
            <a:r>
              <a:rPr lang="ru-RU" dirty="0"/>
              <a:t> воду в одноконтурной схеме и предназначенного для выработки насыщенного пара давлением 70 кгс/см².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20888"/>
            <a:ext cx="7056784" cy="4213349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609600" y="0"/>
            <a:ext cx="7924800" cy="274638"/>
          </a:xfrm>
        </p:spPr>
        <p:txBody>
          <a:bodyPr/>
          <a:lstStyle/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3169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09600" y="0"/>
            <a:ext cx="7924800" cy="2746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548680"/>
            <a:ext cx="7924800" cy="5166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~</a:t>
            </a:r>
            <a:r>
              <a:rPr lang="ru-RU" dirty="0"/>
              <a:t>Чернобыльская АЭС стала третьей станцией с реакторами типа РБМК-1000 после Ленинградской и Курской АЭС, принятых в эксплуатацию, соответственно, в 1973 и 1976 годах.</a:t>
            </a:r>
          </a:p>
          <a:p>
            <a:pPr marL="0" indent="0">
              <a:buNone/>
            </a:pPr>
            <a:r>
              <a:rPr lang="ru-RU" dirty="0"/>
              <a:t>Решение в пользу </a:t>
            </a:r>
            <a:r>
              <a:rPr lang="ru-RU" dirty="0" err="1"/>
              <a:t>бескорпусного</a:t>
            </a:r>
            <a:r>
              <a:rPr lang="ru-RU" dirty="0"/>
              <a:t> реактора РБМК было принято в связи с отсутствием в стране необходимых производственных мощностей для серийного изготовления в необходимых количествах высокопрочных корпусов больших размеров для реакторов типа ВВЭР, широко применяемых в других странах. В связи с этим строительство реакторов РБМК позволяло обеспечить быстрое наращивание </a:t>
            </a:r>
            <a:r>
              <a:rPr lang="ru-RU" dirty="0" err="1"/>
              <a:t>энергогенерирующих</a:t>
            </a:r>
            <a:r>
              <a:rPr lang="ru-RU" dirty="0"/>
              <a:t> мощностей страны, развитие атомной энергетики. Отсутствие корпуса, имеющего ограничения по габаритным размерам, позволяло обеспечить достижение большей генерирующей мощности энергоблока (блочной мощности) — 1 000, а в последующем 1 500 МВт. Проекты реакторов ВВЭР того времени имели ограничение блочной мощности в 440 МВт, только к 1980 году удалось её довести до 1 000 МВт. Вместе с тем реактор РБМК позволяет производить перегрузку ядерного топлива без снижения мощности, что обеспечивает повышение коэффициента использования его мощности и экономичности энергоблока в целом.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44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37338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9 сентября 1982 года</a:t>
            </a:r>
            <a:r>
              <a:rPr lang="ru-RU" dirty="0"/>
              <a:t> после выполненного среднего планового ремонта во время пробного пуска реактора 1-го энергоблока на мощности 700 МВт тепловых при номинальных параметрах теплоносителя произошло разрушение тепловыделяющей сборки и аварийный разрыв технологического канала № 62-44. Вследствие разрыва была деформирована графитовая кладка активной зоны, в реакторное пространство выброшено значительное количество радиоактивных веществ из разрушенной тепловыделяющей сборки. Тяжелые последствия аварии обусловлены несрабатыванием аварийной защиты и длительным (в течение 20 минут) удержанием реакторной установки после разрыва канала на мощности 700 МВт тепловых.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836712"/>
            <a:ext cx="4727093" cy="468052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609600" y="0"/>
            <a:ext cx="7924800" cy="27463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128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09600" y="228919"/>
            <a:ext cx="79248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404664"/>
            <a:ext cx="7924800" cy="5310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 smtClean="0"/>
              <a:t>Следствием </a:t>
            </a:r>
            <a:r>
              <a:rPr lang="ru-RU" i="1" dirty="0"/>
              <a:t>разрыва канала явился выброс радиоактивной парогазовой смеси из реакторного пространства блока № 1 в аварийный конденсатор, трубопровод связи газовых контуров блоков и далее под колокол мокрого газгольдера. В этой части газового контура произошло кратковременное повышение давления, что привело к забросу до 800 кг воды из гидрозатворов в реакторное пространство блока № 2, работавшего на номинальной мощности. За счет испарения заброшенной воды произошло резкое повышение давления в реакторном пространстве блока № 2, что в свою очередь привело к выдавливанию остальных гидрозатворов со стороны реакторного пространства. Парогазовая смесь из реакторного пространства блока № 2 выбрасывалась под колокол мокрого газгольдера и далее через его опорожненный гидрозатвор вместе с радиоактивной парогазовой смесью из реакторного пространства блока № 1 — в вентиляционную трубу и атмосферу. В результате выброса радиоактивными веществами была загрязнена значительная территория. Для ликвидации последствий этой аварии потребовалось около 3 месяцев ремонтных работ. Канал 62-44 и участок активной зоны, непосредственно примыкающий к разрушенному каналу, навсегда выведен из работы.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159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7848872" cy="1944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Авария 26 апреля 1986 года, ликвидация последствий:</a:t>
            </a:r>
            <a:r>
              <a:rPr lang="ru-RU" u="sng" dirty="0"/>
              <a:t>26 апреля 1986 года примерно в 1:24 в ходе проведения проектного испытания турбогенератора № 8 на энергоблоке № 4 произошёл взрыв, который полностью разрушил реактор</a:t>
            </a:r>
            <a:r>
              <a:rPr lang="ru-RU" dirty="0"/>
              <a:t>. Здание энергоблока, кровля машинного зала частично обрушились. В различных помещениях и на крыше возникло более 30 очагов пожара. Основные очаги пожара на крыше машинного зала к 2 часам 10 минутам и на крыше реакторного отделения к 2 часам 30 минутам были подавлены. К 5 часам 26 апреля пожар был ликвидирован.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92896"/>
            <a:ext cx="7562800" cy="3901064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H="1" flipV="1">
            <a:off x="8534400" y="188640"/>
            <a:ext cx="358080" cy="8599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974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09600" y="116632"/>
            <a:ext cx="7924800" cy="15800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980728"/>
            <a:ext cx="7924800" cy="4734272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В </a:t>
            </a:r>
            <a:r>
              <a:rPr lang="ru-RU" sz="2000" dirty="0"/>
              <a:t>результате аварии произошёл выброс в окружающую среду, по различным оценкам, до 14·1018 Бк, что составляет примерно 380 миллионов кюри радиоактивных веществ, в том числе изотопов урана, плутония, иода-131, цезия-134, цезия-137, стронция-90.</a:t>
            </a:r>
          </a:p>
          <a:p>
            <a:pPr marL="0" indent="0">
              <a:buNone/>
            </a:pPr>
            <a:r>
              <a:rPr lang="ru-RU" sz="2000" i="1" dirty="0"/>
              <a:t>Непосредственно во время взрыва на четвёртом энергоблоке погиб только один человек, ещё один скончался утром от полученных травм</a:t>
            </a:r>
            <a:r>
              <a:rPr lang="ru-RU" sz="2000" dirty="0"/>
              <a:t>. 27 апреля 104 пострадавших эвакуированы в Московскую больницу № 6. Впоследствии, у </a:t>
            </a:r>
            <a:r>
              <a:rPr lang="ru-RU" sz="2000" b="1" dirty="0"/>
              <a:t>134</a:t>
            </a:r>
            <a:r>
              <a:rPr lang="ru-RU" sz="2000" dirty="0"/>
              <a:t> сотрудников ЧАЭС, членов пожарных и спасательных команд развилась лучевая болезнь, </a:t>
            </a:r>
            <a:r>
              <a:rPr lang="ru-RU" sz="2000" b="1" dirty="0"/>
              <a:t>28</a:t>
            </a:r>
            <a:r>
              <a:rPr lang="ru-RU" sz="2000" dirty="0"/>
              <a:t> из них умерли в течение следующих нескольких месяцев.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762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Затем начались работы по очистке территории и захоронению разрушенного реактора. Обломки, разбросанные по территории АЭС и на крыше машинного зала были убраны внутрь саркофага или забетонированы. Вокруг 4-го блока приступили к возведению бетонного «саркофага» (т. н. объект «Укрытие»). В процессе строительства «саркофага» было уложено свыше 400 тыс. м³ бетона и смонтированы 7 000 тонн металлоконструкций. Его возведение завершено и Актом Государственной приёмочной комиссии законсервированный четвёртый энергоблок принят на техническое обслуживание 30 ноября 1986 года. Приказом № 823 от 26 октября для эксплуатации систем и оборудования объекта «Укрытие» организован реакторный цех четвёртого блока.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85" y="2060848"/>
            <a:ext cx="4705571" cy="264688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22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09600" y="-963488"/>
            <a:ext cx="7924800" cy="123812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548680"/>
            <a:ext cx="7924800" cy="5166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22 мая 1986 года постановлением ЦК КПСС и Совета Министров СССР № 583 был установлен срок ввода в эксплуатацию энергоблоков № 1 и 2 ЧАЭС — октябрь 1986 года. В помещениях энергоблоков первой очереди проводилась дезактивация, 15 июля 1986 года окончен её первый этап.</a:t>
            </a:r>
          </a:p>
          <a:p>
            <a:pPr marL="0" indent="0">
              <a:buNone/>
            </a:pPr>
            <a:r>
              <a:rPr lang="ru-RU" dirty="0"/>
              <a:t>В августе на второй очереди ЧАЭС произведено рассечение коммуникаций, общих для 3-го и 4-го блоков, возведена бетонная разделительная стена в машинном зале.</a:t>
            </a:r>
          </a:p>
          <a:p>
            <a:pPr marL="0" indent="0">
              <a:buNone/>
            </a:pPr>
            <a:r>
              <a:rPr lang="ru-RU" dirty="0"/>
              <a:t>После выполненных работ по модернизации систем станции, предусмотренных мероприятиями, утверждёнными Минэнерго СССР 27 июня 1986 года и направленными на повышение безопасности АЭС с реакторами РБМК, 18 сентября получено разрешение на начало физического пуска реактора первого энергоблока. </a:t>
            </a:r>
            <a:r>
              <a:rPr lang="ru-RU" b="1" dirty="0"/>
              <a:t>1 октября 1986 года запущен первый энергоблок и в 16 ч 47 мин произведено подключение его к сети. 5 ноября произведен пуск энергоблока № 2.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24 ноября 1987 года приступили к физическому пуску реактора третьего энергоблока, энергетический пуск состоялся 4 декабря. 31 декабря 1987 года решением Правительственной комиссии № 473 утверждён акт приёмки в эксплуатацию 3-го энергоблока ЧАЭС после ремонтно-восстановительных работ.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402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27 апреля 1986 года было эвакуировано население города-спутника ЧАЭС — Припять и жителей населенных пунктов в 10-километровой зоне. В последующие дни эвакуировано население других населённых пунктов 30-километровой зоны.2 октября 1986 года принято решение о строительстве нового города для постоянного проживания работников Чернобыльской АЭС и членов их семей после аварии на ЧАЭС — Славутича. 26 марта 1988 года выдан первый ордер на заселение квартир.</a:t>
            </a:r>
          </a:p>
        </p:txBody>
      </p:sp>
    </p:spTree>
    <p:extLst>
      <p:ext uri="{BB962C8B-B14F-4D97-AF65-F5344CB8AC3E}">
        <p14:creationId xmlns:p14="http://schemas.microsoft.com/office/powerpoint/2010/main" val="192151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09600" y="692696"/>
            <a:ext cx="8066856" cy="122413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результате аварии из сельскохозяйственного оборота было выведено около 5 млн. га земель, вокруг АЭС создана 30-километровая зона отчуждения, уничтожены и захоронены сотни мелких населённых пунктов, около 200 000 человек было эвакуировано из зон, подвергшихся загрязнению.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04864"/>
            <a:ext cx="7472831" cy="420346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609600" y="-243408"/>
            <a:ext cx="7924800" cy="51804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472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25 апреля 1986 года на территории ЧАЭС готовился эксперимент. Рабочим была дана установка – проверить работу ротора турбогенератора. К этому эксперименту готовили определенный трудовой состав, а сам он должен был проходить в дневное время. Однако планы быстро изменились. На носу было 1-е мая, шла активная подготовка к городским демонстрациям и праздничным мероприятиям. Естественно, в этот день понадобилось бы значительное количество электроэнергии. Для проведения эксперимента важным этапом была остановка работы реактора, однако ее решили провести на 9 часов позже. Здесь появляется первая причина аварии на ЧАЭС. В связи с подобным решением, эксперимент был перенесен на ночное время суток и передан другой смене, которая была совершенно неподготовлена к проведению соответствующих действий</a:t>
            </a:r>
            <a:r>
              <a:rPr lang="ru-RU" dirty="0" smtClean="0"/>
              <a:t>.</a:t>
            </a:r>
            <a:r>
              <a:rPr lang="ru-RU" dirty="0"/>
              <a:t> Уже как только стартовал эксперимент, первые действия работников станции были не верными. Остановка реактора так и не произошла, а испытание начали проводить при минимальной мощности в 200 МВт, хотя значение должно было быть гораздо выше – 700-1000 МВт. Следовательно, при первых попытках проведения эксперимента последовали непредвиденные скачки мощности.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055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188640"/>
            <a:ext cx="3816424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В связи с неконтролируемой ситуацией была нажата кнопка аварийной защиты. </a:t>
            </a:r>
            <a:br>
              <a:rPr lang="ru-RU" dirty="0"/>
            </a:br>
            <a:r>
              <a:rPr lang="ru-RU" dirty="0"/>
              <a:t>Так, вместо того, чтобы аварийная кнопка осуществила защиту и урегулировала мощность, произошел обратный эффект, который также можно считать причиной катастрофы на Чернобыльской АЭС. Графитовые стержни, которые должны обеспечить нормализацию мощности реактора, были гораздо короче положенной длины, поэтому в данном случае выполняли свои функции совершенно наоборот.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068960"/>
            <a:ext cx="4835737" cy="2960881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609600" y="-531440"/>
            <a:ext cx="7924800" cy="80607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097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571500"/>
            <a:ext cx="79248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жизнь в Чернобыле сейчас является безопасной, ведь уровень гамма-излучения здесь не превышает 0,2-0,3 </a:t>
            </a:r>
            <a:r>
              <a:rPr lang="ru-RU" dirty="0" err="1"/>
              <a:t>микрозиверт</a:t>
            </a:r>
            <a:r>
              <a:rPr lang="ru-RU" dirty="0"/>
              <a:t> в час. Подобные значения отмечаются и в Киеве, и они вполне допустимые. Другими словами, радиационный фон на чернобыльской территории находится в норме. В то же время население города несколько отличается от населения в других городах Украины. Жители Чернобыля сегодня – это </a:t>
            </a:r>
            <a:r>
              <a:rPr lang="ru-RU" dirty="0" err="1"/>
              <a:t>самоселы</a:t>
            </a:r>
            <a:r>
              <a:rPr lang="ru-RU" dirty="0"/>
              <a:t>, которые вернулись к родным местам вопреки всем рискам и неудобствам. В основном это люди среднего и пожилого возраста. Количество </a:t>
            </a:r>
            <a:r>
              <a:rPr lang="ru-RU" dirty="0" err="1"/>
              <a:t>самоселов</a:t>
            </a:r>
            <a:r>
              <a:rPr lang="ru-RU" dirty="0"/>
              <a:t> в Чернобыле, по состоянию на 2017 год, — 500-700 человек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Кроме этого, территорию города населяют работники зоны отчуждения. Их гораздо больше – около 3000 человек.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750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64703"/>
            <a:ext cx="8464166" cy="4528329"/>
          </a:xfrm>
        </p:spPr>
      </p:pic>
    </p:spTree>
    <p:extLst>
      <p:ext uri="{BB962C8B-B14F-4D97-AF65-F5344CB8AC3E}">
        <p14:creationId xmlns:p14="http://schemas.microsoft.com/office/powerpoint/2010/main" val="130283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09600" y="-315416"/>
            <a:ext cx="7924800" cy="59005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404664"/>
            <a:ext cx="7924800" cy="5310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Город Чернобыль считается наиболее чистым местом во всей зоне отчуждения. И это не только чистые улицы и выкрашенные лавочки. Здесь также есть магазины, кафе, бары, автовокзал, почта и собственная медицинская часть. Единственное, что будет отличать Чернобыль вчера, сегодня и завтра – это полное отсутствие детей. Человеку, которому не исполнилось 18 лет, категорически запрещается здесь жить. Такие же правила действуют во всей зоне отчуждения. Туристы, которые отправились в необычное путешествие, не раз заглядывали в гости к жителям Чернобыля. То, что они видели в старых советских квартирах, их просто поражало. Город Чернобыль сегодня – это не просто историческая памятка. Это место, в котором вместе с ЧАЭС законсервировалось и время. В квартирах и домах все осталось прежним: старые обои, советские холодильники и телевизоры, которые прекрасно работают. И даже сантехника не менялась в течение последних 30 лет.</a:t>
            </a:r>
            <a:br>
              <a:rPr lang="ru-RU" dirty="0"/>
            </a:br>
            <a:r>
              <a:rPr lang="ru-RU" dirty="0"/>
              <a:t>Отвечая на вопрос о том, можно ли сейчас жить в Чернобыле и что там сейчас происходит, следует сказать, что полноценная жизнь здесь вполне реальна. Город снабжается электричеством. Квартиры в нем отапливаются в холодное время года, а в краны поступает горячая вода.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065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09600" y="-459432"/>
            <a:ext cx="7924800" cy="73407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8551812" cy="5701208"/>
          </a:xfrm>
        </p:spPr>
      </p:pic>
    </p:spTree>
    <p:extLst>
      <p:ext uri="{BB962C8B-B14F-4D97-AF65-F5344CB8AC3E}">
        <p14:creationId xmlns:p14="http://schemas.microsoft.com/office/powerpoint/2010/main" val="223195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2852936"/>
            <a:ext cx="7924800" cy="2862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Спасибо за внимание!!!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27978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237</TotalTime>
  <Words>950</Words>
  <Application>Microsoft Office PowerPoint</Application>
  <PresentationFormat>Экран (4:3)</PresentationFormat>
  <Paragraphs>27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Горизонт</vt:lpstr>
      <vt:lpstr>Черно́быльская а́томная электроста́нция и́мени Влади́мира Ильича́ Ленина</vt:lpstr>
      <vt:lpstr>Чернобыльская АЭС до аварии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Волейбол на снегу.</dc:title>
  <dc:creator>PC-HOME</dc:creator>
  <cp:lastModifiedBy>PC-HOME</cp:lastModifiedBy>
  <cp:revision>29</cp:revision>
  <dcterms:created xsi:type="dcterms:W3CDTF">2018-12-25T13:24:43Z</dcterms:created>
  <dcterms:modified xsi:type="dcterms:W3CDTF">2020-04-07T13:34:23Z</dcterms:modified>
</cp:coreProperties>
</file>