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5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7128F-AC25-4571-8881-2E9061FFD055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AEAD6B-999B-40CE-AC6E-7283206BA7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61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6D0F48-407C-5CA0-CD0D-EBEEC0B7C9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2D9D60E-75D0-3A51-6311-E2C5D36E62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209F83D-FC5D-8308-2FE9-5C355342F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F5B021-67BA-1356-9671-B2C6C3D41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30E8FC2-B325-E879-9E60-16BF1EC1E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0997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F42CE73-276B-3DC4-B83F-7BF8AECC4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AD272B7-7760-128A-6BD1-ECA403BEC2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7E4CB59-03C6-9995-1DB1-B63F67D67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B4A6B3A-7CC8-0A44-C903-F03DCE2CA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49DD862-940D-FCBD-D7E2-CC820E67E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164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0BFAEA-66B9-8B04-89DD-7221E94B2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ED1AE6B-6FD6-12BF-53E2-55910FFC3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56F1E73-993A-C86F-26FA-6E34D90E3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59353B-26F8-48E4-FF3C-22D97BF7E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E949122-474B-D533-EE07-242D7B9D7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700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8E7B9D-E6EF-166E-7D37-F4C1526F3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5C0651F-C201-E868-219B-A01801874C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5F5D07D-78AE-359A-BD56-7C6596042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C3CFBF7-7131-058A-64E7-012407E24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5F0D4A0-B7B2-6049-A8C1-03A64AEEC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D234E4A-E8B4-DCCA-1589-5E85F08ED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8114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7FB70C-F817-228F-BE68-24A92300D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B514BC1-E278-16C2-3A73-82BDFF7863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4A1673-7F16-7EA8-4DE1-CC18115F0B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4205EF9-340C-3539-936C-88C61FC89F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08DBE35-B6E4-8B59-A20A-15AADB77F7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F4A871C-BD9C-8617-9973-BDA9138E4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047BF89-0EF1-E77E-4385-2A5C4EE49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E2F2B68-AA12-79ED-2290-35B69469C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833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EB6195-848D-DF77-ED7E-AFC374EA2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8E1F838-4006-EE07-5F8F-73AA4D271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3FE34F8-67AD-3A91-A872-AE1B9F635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86000D7-DF6B-2CA1-80E9-46E51A193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934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7564299-F1FF-5A45-D5E4-3A68CB09E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94C46AE-5F78-A6FD-A333-F96721F54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FD8AF93-7A45-204B-3283-29EE2AAB9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941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BA6F6C-44CD-DEDD-7138-5FF18CC13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12CB2D1-3865-1EBB-F76B-CFE2570F3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878284E-0657-CB49-674A-673D66DE96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991EC61-A3DD-0930-5984-4FCC8A985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E6C5D24-8E34-F944-EE04-93C107D9D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A16B211-C340-9932-E746-A0AD236F3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534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7857AC-898F-5761-8445-970652A8C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827154C-7857-9E83-10CB-C55539ED9B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70CD5DE-4938-916E-5208-42AD518B30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F75175A-F35A-FB76-BCA1-B3E9DFD00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CDBA5D7-4E5E-28AD-325B-02590601C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2BBC1C5-1909-4BF7-C9B1-5733A2ACC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831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3906F2E-A492-75ED-39F2-35F811FC7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1D3E963-0977-3693-FED6-762583C6EB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8619336-DE29-7974-F0E1-A9608FD1E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455D037-A866-2D0E-AC7C-52450BF0D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4AA809F-E7E3-C438-F396-FAB8C0A34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85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35647FC-FB5F-AE26-89BF-BFF2AC0803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12DEDCE-222A-FC24-96E5-9DA188F9A3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E93CBB-9023-43BD-2C06-211ACB08B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12ABD8-388A-14F1-ED76-B4D0ED309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73872C1-BD3C-657B-EB79-26B1D441B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62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fficePLUSCoverBackgroundShape">
            <a:extLst>
              <a:ext uri="{FF2B5EF4-FFF2-40B4-BE49-F238E27FC236}">
                <a16:creationId xmlns:a16="http://schemas.microsoft.com/office/drawing/2014/main" id="{78299C6D-C6CE-A0B5-FFFC-DAC365DE162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D15DA7E-4D51-4611-A01E-8F49C1EB080E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75C313F2-6914-4915-9381-D9E8F30FD389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alphaModFix amt="20000"/>
              </a:blip>
              <a:stretch>
                <a:fillRect l="-30056" r="-29944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F5291022-C286-4E4D-BC3E-19A529E2CCA7}"/>
                </a:ext>
              </a:extLst>
            </p:cNvPr>
            <p:cNvSpPr/>
            <p:nvPr/>
          </p:nvSpPr>
          <p:spPr>
            <a:xfrm>
              <a:off x="10642646" y="4803228"/>
              <a:ext cx="1549354" cy="1762672"/>
            </a:xfrm>
            <a:custGeom>
              <a:avLst/>
              <a:gdLst>
                <a:gd name="connsiteX0" fmla="*/ 881336 w 1549354"/>
                <a:gd name="connsiteY0" fmla="*/ 0 h 1762672"/>
                <a:gd name="connsiteX1" fmla="*/ 1504535 w 1549354"/>
                <a:gd name="connsiteY1" fmla="*/ 258138 h 1762672"/>
                <a:gd name="connsiteX2" fmla="*/ 1549354 w 1549354"/>
                <a:gd name="connsiteY2" fmla="*/ 312459 h 1762672"/>
                <a:gd name="connsiteX3" fmla="*/ 1549354 w 1549354"/>
                <a:gd name="connsiteY3" fmla="*/ 1450213 h 1762672"/>
                <a:gd name="connsiteX4" fmla="*/ 1504535 w 1549354"/>
                <a:gd name="connsiteY4" fmla="*/ 1504535 h 1762672"/>
                <a:gd name="connsiteX5" fmla="*/ 881336 w 1549354"/>
                <a:gd name="connsiteY5" fmla="*/ 1762672 h 1762672"/>
                <a:gd name="connsiteX6" fmla="*/ 0 w 1549354"/>
                <a:gd name="connsiteY6" fmla="*/ 881336 h 1762672"/>
                <a:gd name="connsiteX7" fmla="*/ 881336 w 1549354"/>
                <a:gd name="connsiteY7" fmla="*/ 0 h 1762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49354" h="1762672">
                  <a:moveTo>
                    <a:pt x="881336" y="0"/>
                  </a:moveTo>
                  <a:cubicBezTo>
                    <a:pt x="1124710" y="0"/>
                    <a:pt x="1345044" y="98647"/>
                    <a:pt x="1504535" y="258138"/>
                  </a:cubicBezTo>
                  <a:lnTo>
                    <a:pt x="1549354" y="312459"/>
                  </a:lnTo>
                  <a:lnTo>
                    <a:pt x="1549354" y="1450213"/>
                  </a:lnTo>
                  <a:lnTo>
                    <a:pt x="1504535" y="1504535"/>
                  </a:lnTo>
                  <a:cubicBezTo>
                    <a:pt x="1345044" y="1664025"/>
                    <a:pt x="1124710" y="1762672"/>
                    <a:pt x="881336" y="1762672"/>
                  </a:cubicBezTo>
                  <a:cubicBezTo>
                    <a:pt x="394588" y="1762672"/>
                    <a:pt x="0" y="1368084"/>
                    <a:pt x="0" y="881336"/>
                  </a:cubicBezTo>
                  <a:cubicBezTo>
                    <a:pt x="0" y="394588"/>
                    <a:pt x="394588" y="0"/>
                    <a:pt x="881336" y="0"/>
                  </a:cubicBezTo>
                  <a:close/>
                </a:path>
              </a:pathLst>
            </a:custGeom>
            <a:pattFill prst="pct5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C779DD4C-EAC3-4B41-9273-8BEB3C075C4C}"/>
                </a:ext>
              </a:extLst>
            </p:cNvPr>
            <p:cNvSpPr/>
            <p:nvPr/>
          </p:nvSpPr>
          <p:spPr>
            <a:xfrm>
              <a:off x="5377938" y="1"/>
              <a:ext cx="6814062" cy="6329675"/>
            </a:xfrm>
            <a:custGeom>
              <a:avLst/>
              <a:gdLst>
                <a:gd name="connsiteX0" fmla="*/ 525958 w 6814062"/>
                <a:gd name="connsiteY0" fmla="*/ 0 h 6329675"/>
                <a:gd name="connsiteX1" fmla="*/ 6814062 w 6814062"/>
                <a:gd name="connsiteY1" fmla="*/ 0 h 6329675"/>
                <a:gd name="connsiteX2" fmla="*/ 6814062 w 6814062"/>
                <a:gd name="connsiteY2" fmla="*/ 5489614 h 6329675"/>
                <a:gd name="connsiteX3" fmla="*/ 6707140 w 6814062"/>
                <a:gd name="connsiteY3" fmla="*/ 5570573 h 6329675"/>
                <a:gd name="connsiteX4" fmla="*/ 4274673 w 6814062"/>
                <a:gd name="connsiteY4" fmla="*/ 6329675 h 6329675"/>
                <a:gd name="connsiteX5" fmla="*/ 0 w 6814062"/>
                <a:gd name="connsiteY5" fmla="*/ 2055002 h 6329675"/>
                <a:gd name="connsiteX6" fmla="*/ 515931 w 6814062"/>
                <a:gd name="connsiteY6" fmla="*/ 17440 h 6329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14062" h="6329675">
                  <a:moveTo>
                    <a:pt x="525958" y="0"/>
                  </a:moveTo>
                  <a:lnTo>
                    <a:pt x="6814062" y="0"/>
                  </a:lnTo>
                  <a:lnTo>
                    <a:pt x="6814062" y="5489614"/>
                  </a:lnTo>
                  <a:lnTo>
                    <a:pt x="6707140" y="5570573"/>
                  </a:lnTo>
                  <a:cubicBezTo>
                    <a:pt x="6016682" y="6049212"/>
                    <a:pt x="5178430" y="6329675"/>
                    <a:pt x="4274673" y="6329675"/>
                  </a:cubicBezTo>
                  <a:cubicBezTo>
                    <a:pt x="1913837" y="6329675"/>
                    <a:pt x="0" y="4415839"/>
                    <a:pt x="0" y="2055002"/>
                  </a:cubicBezTo>
                  <a:cubicBezTo>
                    <a:pt x="0" y="1317241"/>
                    <a:pt x="186898" y="623132"/>
                    <a:pt x="515931" y="17440"/>
                  </a:cubicBezTo>
                  <a:close/>
                </a:path>
              </a:pathLst>
            </a:custGeom>
            <a:blipFill>
              <a:blip r:embed="rId2"/>
              <a:stretch>
                <a:fillRect l="-30056" r="-29944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097F8DF-16ED-4FF2-AE57-C886D98457D5}"/>
                </a:ext>
              </a:extLst>
            </p:cNvPr>
            <p:cNvSpPr/>
            <p:nvPr/>
          </p:nvSpPr>
          <p:spPr>
            <a:xfrm rot="19319390" flipH="1">
              <a:off x="5069147" y="726708"/>
              <a:ext cx="1117220" cy="1159596"/>
            </a:xfrm>
            <a:custGeom>
              <a:avLst/>
              <a:gdLst>
                <a:gd name="connsiteX0" fmla="*/ 1481582 w 1519568"/>
                <a:gd name="connsiteY0" fmla="*/ 484611 h 1577204"/>
                <a:gd name="connsiteX1" fmla="*/ 1481582 w 1519568"/>
                <a:gd name="connsiteY1" fmla="*/ 1088233 h 1577204"/>
                <a:gd name="connsiteX2" fmla="*/ 1504888 w 1519568"/>
                <a:gd name="connsiteY2" fmla="*/ 1034626 h 1577204"/>
                <a:gd name="connsiteX3" fmla="*/ 1519568 w 1519568"/>
                <a:gd name="connsiteY3" fmla="*/ 968217 h 1577204"/>
                <a:gd name="connsiteX4" fmla="*/ 1519568 w 1519568"/>
                <a:gd name="connsiteY4" fmla="*/ 602441 h 1577204"/>
                <a:gd name="connsiteX5" fmla="*/ 1516391 w 1519568"/>
                <a:gd name="connsiteY5" fmla="*/ 583490 h 1577204"/>
                <a:gd name="connsiteX6" fmla="*/ 1492572 w 1519568"/>
                <a:gd name="connsiteY6" fmla="*/ 509776 h 1577204"/>
                <a:gd name="connsiteX7" fmla="*/ 1316962 w 1519568"/>
                <a:gd name="connsiteY7" fmla="*/ 235802 h 1577204"/>
                <a:gd name="connsiteX8" fmla="*/ 1316962 w 1519568"/>
                <a:gd name="connsiteY8" fmla="*/ 1343384 h 1577204"/>
                <a:gd name="connsiteX9" fmla="*/ 1354949 w 1519568"/>
                <a:gd name="connsiteY9" fmla="*/ 1303090 h 1577204"/>
                <a:gd name="connsiteX10" fmla="*/ 1354949 w 1519568"/>
                <a:gd name="connsiteY10" fmla="*/ 278471 h 1577204"/>
                <a:gd name="connsiteX11" fmla="*/ 1322551 w 1519568"/>
                <a:gd name="connsiteY11" fmla="*/ 241071 h 1577204"/>
                <a:gd name="connsiteX12" fmla="*/ 1152342 w 1519568"/>
                <a:gd name="connsiteY12" fmla="*/ 107488 h 1577204"/>
                <a:gd name="connsiteX13" fmla="*/ 1152342 w 1519568"/>
                <a:gd name="connsiteY13" fmla="*/ 1472057 h 1577204"/>
                <a:gd name="connsiteX14" fmla="*/ 1173053 w 1519568"/>
                <a:gd name="connsiteY14" fmla="*/ 1460419 h 1577204"/>
                <a:gd name="connsiteX15" fmla="*/ 1190328 w 1519568"/>
                <a:gd name="connsiteY15" fmla="*/ 1448269 h 1577204"/>
                <a:gd name="connsiteX16" fmla="*/ 1190328 w 1519568"/>
                <a:gd name="connsiteY16" fmla="*/ 131120 h 1577204"/>
                <a:gd name="connsiteX17" fmla="*/ 987721 w 1519568"/>
                <a:gd name="connsiteY17" fmla="*/ 34875 h 1577204"/>
                <a:gd name="connsiteX18" fmla="*/ 987721 w 1519568"/>
                <a:gd name="connsiteY18" fmla="*/ 1543361 h 1577204"/>
                <a:gd name="connsiteX19" fmla="*/ 1025707 w 1519568"/>
                <a:gd name="connsiteY19" fmla="*/ 1528959 h 1577204"/>
                <a:gd name="connsiteX20" fmla="*/ 1025707 w 1519568"/>
                <a:gd name="connsiteY20" fmla="*/ 49521 h 1577204"/>
                <a:gd name="connsiteX21" fmla="*/ 996464 w 1519568"/>
                <a:gd name="connsiteY21" fmla="*/ 36807 h 1577204"/>
                <a:gd name="connsiteX22" fmla="*/ 823101 w 1519568"/>
                <a:gd name="connsiteY22" fmla="*/ 3355 h 1577204"/>
                <a:gd name="connsiteX23" fmla="*/ 823101 w 1519568"/>
                <a:gd name="connsiteY23" fmla="*/ 1577204 h 1577204"/>
                <a:gd name="connsiteX24" fmla="*/ 861088 w 1519568"/>
                <a:gd name="connsiteY24" fmla="*/ 1570836 h 1577204"/>
                <a:gd name="connsiteX25" fmla="*/ 861088 w 1519568"/>
                <a:gd name="connsiteY25" fmla="*/ 6883 h 1577204"/>
                <a:gd name="connsiteX26" fmla="*/ 848123 w 1519568"/>
                <a:gd name="connsiteY26" fmla="*/ 4017 h 1577204"/>
                <a:gd name="connsiteX27" fmla="*/ 658480 w 1519568"/>
                <a:gd name="connsiteY27" fmla="*/ 6334 h 1577204"/>
                <a:gd name="connsiteX28" fmla="*/ 658480 w 1519568"/>
                <a:gd name="connsiteY28" fmla="*/ 1575922 h 1577204"/>
                <a:gd name="connsiteX29" fmla="*/ 696467 w 1519568"/>
                <a:gd name="connsiteY29" fmla="*/ 1576927 h 1577204"/>
                <a:gd name="connsiteX30" fmla="*/ 696467 w 1519568"/>
                <a:gd name="connsiteY30" fmla="*/ 6 h 1577204"/>
                <a:gd name="connsiteX31" fmla="*/ 696255 w 1519568"/>
                <a:gd name="connsiteY31" fmla="*/ 0 h 1577204"/>
                <a:gd name="connsiteX32" fmla="*/ 37986 w 1519568"/>
                <a:gd name="connsiteY32" fmla="*/ 454743 h 1577204"/>
                <a:gd name="connsiteX33" fmla="*/ 0 w 1519568"/>
                <a:gd name="connsiteY33" fmla="*/ 542116 h 1577204"/>
                <a:gd name="connsiteX34" fmla="*/ 0 w 1519568"/>
                <a:gd name="connsiteY34" fmla="*/ 1036156 h 1577204"/>
                <a:gd name="connsiteX35" fmla="*/ 10962 w 1519568"/>
                <a:gd name="connsiteY35" fmla="*/ 1070081 h 1577204"/>
                <a:gd name="connsiteX36" fmla="*/ 37986 w 1519568"/>
                <a:gd name="connsiteY36" fmla="*/ 1131965 h 1577204"/>
                <a:gd name="connsiteX37" fmla="*/ 493860 w 1519568"/>
                <a:gd name="connsiteY37" fmla="*/ 44820 h 1577204"/>
                <a:gd name="connsiteX38" fmla="*/ 493860 w 1519568"/>
                <a:gd name="connsiteY38" fmla="*/ 1537307 h 1577204"/>
                <a:gd name="connsiteX39" fmla="*/ 507070 w 1519568"/>
                <a:gd name="connsiteY39" fmla="*/ 1543050 h 1577204"/>
                <a:gd name="connsiteX40" fmla="*/ 531846 w 1519568"/>
                <a:gd name="connsiteY40" fmla="*/ 1548527 h 1577204"/>
                <a:gd name="connsiteX41" fmla="*/ 531846 w 1519568"/>
                <a:gd name="connsiteY41" fmla="*/ 30417 h 1577204"/>
                <a:gd name="connsiteX42" fmla="*/ 202606 w 1519568"/>
                <a:gd name="connsiteY42" fmla="*/ 219466 h 1577204"/>
                <a:gd name="connsiteX43" fmla="*/ 164619 w 1519568"/>
                <a:gd name="connsiteY43" fmla="*/ 259760 h 1577204"/>
                <a:gd name="connsiteX44" fmla="*/ 164619 w 1519568"/>
                <a:gd name="connsiteY44" fmla="*/ 1319896 h 1577204"/>
                <a:gd name="connsiteX45" fmla="*/ 180983 w 1519568"/>
                <a:gd name="connsiteY45" fmla="*/ 1338787 h 1577204"/>
                <a:gd name="connsiteX46" fmla="*/ 202606 w 1519568"/>
                <a:gd name="connsiteY46" fmla="*/ 1359172 h 1577204"/>
                <a:gd name="connsiteX47" fmla="*/ 329240 w 1519568"/>
                <a:gd name="connsiteY47" fmla="*/ 120311 h 1577204"/>
                <a:gd name="connsiteX48" fmla="*/ 329240 w 1519568"/>
                <a:gd name="connsiteY48" fmla="*/ 1458714 h 1577204"/>
                <a:gd name="connsiteX49" fmla="*/ 366727 w 1519568"/>
                <a:gd name="connsiteY49" fmla="*/ 1482035 h 1577204"/>
                <a:gd name="connsiteX50" fmla="*/ 367226 w 1519568"/>
                <a:gd name="connsiteY50" fmla="*/ 1482252 h 1577204"/>
                <a:gd name="connsiteX51" fmla="*/ 367226 w 1519568"/>
                <a:gd name="connsiteY51" fmla="*/ 98790 h 1577204"/>
                <a:gd name="connsiteX52" fmla="*/ 330480 w 1519568"/>
                <a:gd name="connsiteY52" fmla="*/ 119438 h 1577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519568" h="1577204">
                  <a:moveTo>
                    <a:pt x="1481582" y="484611"/>
                  </a:moveTo>
                  <a:lnTo>
                    <a:pt x="1481582" y="1088233"/>
                  </a:lnTo>
                  <a:lnTo>
                    <a:pt x="1504888" y="1034626"/>
                  </a:lnTo>
                  <a:lnTo>
                    <a:pt x="1519568" y="968217"/>
                  </a:lnTo>
                  <a:lnTo>
                    <a:pt x="1519568" y="602441"/>
                  </a:lnTo>
                  <a:lnTo>
                    <a:pt x="1516391" y="583490"/>
                  </a:lnTo>
                  <a:cubicBezTo>
                    <a:pt x="1509699" y="558662"/>
                    <a:pt x="1501763" y="534060"/>
                    <a:pt x="1492572" y="509776"/>
                  </a:cubicBezTo>
                  <a:close/>
                  <a:moveTo>
                    <a:pt x="1316962" y="235802"/>
                  </a:moveTo>
                  <a:lnTo>
                    <a:pt x="1316962" y="1343384"/>
                  </a:lnTo>
                  <a:lnTo>
                    <a:pt x="1354949" y="1303090"/>
                  </a:lnTo>
                  <a:lnTo>
                    <a:pt x="1354949" y="278471"/>
                  </a:lnTo>
                  <a:lnTo>
                    <a:pt x="1322551" y="241071"/>
                  </a:lnTo>
                  <a:close/>
                  <a:moveTo>
                    <a:pt x="1152342" y="107488"/>
                  </a:moveTo>
                  <a:lnTo>
                    <a:pt x="1152342" y="1472057"/>
                  </a:lnTo>
                  <a:lnTo>
                    <a:pt x="1173053" y="1460419"/>
                  </a:lnTo>
                  <a:lnTo>
                    <a:pt x="1190328" y="1448269"/>
                  </a:lnTo>
                  <a:lnTo>
                    <a:pt x="1190328" y="131120"/>
                  </a:lnTo>
                  <a:close/>
                  <a:moveTo>
                    <a:pt x="987721" y="34875"/>
                  </a:moveTo>
                  <a:lnTo>
                    <a:pt x="987721" y="1543361"/>
                  </a:lnTo>
                  <a:lnTo>
                    <a:pt x="1025707" y="1528959"/>
                  </a:lnTo>
                  <a:lnTo>
                    <a:pt x="1025707" y="49521"/>
                  </a:lnTo>
                  <a:lnTo>
                    <a:pt x="996464" y="36807"/>
                  </a:lnTo>
                  <a:close/>
                  <a:moveTo>
                    <a:pt x="823101" y="3355"/>
                  </a:moveTo>
                  <a:lnTo>
                    <a:pt x="823101" y="1577204"/>
                  </a:lnTo>
                  <a:lnTo>
                    <a:pt x="861088" y="1570836"/>
                  </a:lnTo>
                  <a:lnTo>
                    <a:pt x="861088" y="6883"/>
                  </a:lnTo>
                  <a:lnTo>
                    <a:pt x="848123" y="4017"/>
                  </a:lnTo>
                  <a:close/>
                  <a:moveTo>
                    <a:pt x="658480" y="6334"/>
                  </a:moveTo>
                  <a:lnTo>
                    <a:pt x="658480" y="1575922"/>
                  </a:lnTo>
                  <a:lnTo>
                    <a:pt x="696467" y="1576927"/>
                  </a:lnTo>
                  <a:lnTo>
                    <a:pt x="696467" y="6"/>
                  </a:lnTo>
                  <a:lnTo>
                    <a:pt x="696255" y="0"/>
                  </a:lnTo>
                  <a:close/>
                  <a:moveTo>
                    <a:pt x="37986" y="454743"/>
                  </a:moveTo>
                  <a:lnTo>
                    <a:pt x="0" y="542116"/>
                  </a:lnTo>
                  <a:lnTo>
                    <a:pt x="0" y="1036156"/>
                  </a:lnTo>
                  <a:lnTo>
                    <a:pt x="10962" y="1070081"/>
                  </a:lnTo>
                  <a:lnTo>
                    <a:pt x="37986" y="1131965"/>
                  </a:lnTo>
                  <a:close/>
                  <a:moveTo>
                    <a:pt x="493860" y="44820"/>
                  </a:moveTo>
                  <a:lnTo>
                    <a:pt x="493860" y="1537307"/>
                  </a:lnTo>
                  <a:lnTo>
                    <a:pt x="507070" y="1543050"/>
                  </a:lnTo>
                  <a:lnTo>
                    <a:pt x="531846" y="1548527"/>
                  </a:lnTo>
                  <a:lnTo>
                    <a:pt x="531846" y="30417"/>
                  </a:lnTo>
                  <a:close/>
                  <a:moveTo>
                    <a:pt x="202606" y="219466"/>
                  </a:moveTo>
                  <a:lnTo>
                    <a:pt x="164619" y="259760"/>
                  </a:lnTo>
                  <a:lnTo>
                    <a:pt x="164619" y="1319896"/>
                  </a:lnTo>
                  <a:lnTo>
                    <a:pt x="180983" y="1338787"/>
                  </a:lnTo>
                  <a:lnTo>
                    <a:pt x="202606" y="1359172"/>
                  </a:lnTo>
                  <a:close/>
                  <a:moveTo>
                    <a:pt x="329240" y="120311"/>
                  </a:moveTo>
                  <a:lnTo>
                    <a:pt x="329240" y="1458714"/>
                  </a:lnTo>
                  <a:lnTo>
                    <a:pt x="366727" y="1482035"/>
                  </a:lnTo>
                  <a:lnTo>
                    <a:pt x="367226" y="1482252"/>
                  </a:lnTo>
                  <a:lnTo>
                    <a:pt x="367226" y="98790"/>
                  </a:lnTo>
                  <a:lnTo>
                    <a:pt x="330480" y="1194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AC1FC698-35EF-4F25-B894-6B7D881C713F}"/>
                </a:ext>
              </a:extLst>
            </p:cNvPr>
            <p:cNvSpPr/>
            <p:nvPr/>
          </p:nvSpPr>
          <p:spPr>
            <a:xfrm rot="19319390" flipH="1">
              <a:off x="10618293" y="5984383"/>
              <a:ext cx="374996" cy="389220"/>
            </a:xfrm>
            <a:custGeom>
              <a:avLst/>
              <a:gdLst>
                <a:gd name="connsiteX0" fmla="*/ 1481582 w 1519568"/>
                <a:gd name="connsiteY0" fmla="*/ 484611 h 1577204"/>
                <a:gd name="connsiteX1" fmla="*/ 1481582 w 1519568"/>
                <a:gd name="connsiteY1" fmla="*/ 1088233 h 1577204"/>
                <a:gd name="connsiteX2" fmla="*/ 1504888 w 1519568"/>
                <a:gd name="connsiteY2" fmla="*/ 1034626 h 1577204"/>
                <a:gd name="connsiteX3" fmla="*/ 1519568 w 1519568"/>
                <a:gd name="connsiteY3" fmla="*/ 968217 h 1577204"/>
                <a:gd name="connsiteX4" fmla="*/ 1519568 w 1519568"/>
                <a:gd name="connsiteY4" fmla="*/ 602441 h 1577204"/>
                <a:gd name="connsiteX5" fmla="*/ 1516391 w 1519568"/>
                <a:gd name="connsiteY5" fmla="*/ 583490 h 1577204"/>
                <a:gd name="connsiteX6" fmla="*/ 1492572 w 1519568"/>
                <a:gd name="connsiteY6" fmla="*/ 509776 h 1577204"/>
                <a:gd name="connsiteX7" fmla="*/ 1316962 w 1519568"/>
                <a:gd name="connsiteY7" fmla="*/ 235802 h 1577204"/>
                <a:gd name="connsiteX8" fmla="*/ 1316962 w 1519568"/>
                <a:gd name="connsiteY8" fmla="*/ 1343384 h 1577204"/>
                <a:gd name="connsiteX9" fmla="*/ 1354949 w 1519568"/>
                <a:gd name="connsiteY9" fmla="*/ 1303090 h 1577204"/>
                <a:gd name="connsiteX10" fmla="*/ 1354949 w 1519568"/>
                <a:gd name="connsiteY10" fmla="*/ 278471 h 1577204"/>
                <a:gd name="connsiteX11" fmla="*/ 1322551 w 1519568"/>
                <a:gd name="connsiteY11" fmla="*/ 241071 h 1577204"/>
                <a:gd name="connsiteX12" fmla="*/ 1152342 w 1519568"/>
                <a:gd name="connsiteY12" fmla="*/ 107488 h 1577204"/>
                <a:gd name="connsiteX13" fmla="*/ 1152342 w 1519568"/>
                <a:gd name="connsiteY13" fmla="*/ 1472057 h 1577204"/>
                <a:gd name="connsiteX14" fmla="*/ 1173053 w 1519568"/>
                <a:gd name="connsiteY14" fmla="*/ 1460419 h 1577204"/>
                <a:gd name="connsiteX15" fmla="*/ 1190328 w 1519568"/>
                <a:gd name="connsiteY15" fmla="*/ 1448269 h 1577204"/>
                <a:gd name="connsiteX16" fmla="*/ 1190328 w 1519568"/>
                <a:gd name="connsiteY16" fmla="*/ 131120 h 1577204"/>
                <a:gd name="connsiteX17" fmla="*/ 987721 w 1519568"/>
                <a:gd name="connsiteY17" fmla="*/ 34875 h 1577204"/>
                <a:gd name="connsiteX18" fmla="*/ 987721 w 1519568"/>
                <a:gd name="connsiteY18" fmla="*/ 1543361 h 1577204"/>
                <a:gd name="connsiteX19" fmla="*/ 1025707 w 1519568"/>
                <a:gd name="connsiteY19" fmla="*/ 1528959 h 1577204"/>
                <a:gd name="connsiteX20" fmla="*/ 1025707 w 1519568"/>
                <a:gd name="connsiteY20" fmla="*/ 49521 h 1577204"/>
                <a:gd name="connsiteX21" fmla="*/ 996464 w 1519568"/>
                <a:gd name="connsiteY21" fmla="*/ 36807 h 1577204"/>
                <a:gd name="connsiteX22" fmla="*/ 823101 w 1519568"/>
                <a:gd name="connsiteY22" fmla="*/ 3355 h 1577204"/>
                <a:gd name="connsiteX23" fmla="*/ 823101 w 1519568"/>
                <a:gd name="connsiteY23" fmla="*/ 1577204 h 1577204"/>
                <a:gd name="connsiteX24" fmla="*/ 861088 w 1519568"/>
                <a:gd name="connsiteY24" fmla="*/ 1570836 h 1577204"/>
                <a:gd name="connsiteX25" fmla="*/ 861088 w 1519568"/>
                <a:gd name="connsiteY25" fmla="*/ 6883 h 1577204"/>
                <a:gd name="connsiteX26" fmla="*/ 848123 w 1519568"/>
                <a:gd name="connsiteY26" fmla="*/ 4017 h 1577204"/>
                <a:gd name="connsiteX27" fmla="*/ 658480 w 1519568"/>
                <a:gd name="connsiteY27" fmla="*/ 6334 h 1577204"/>
                <a:gd name="connsiteX28" fmla="*/ 658480 w 1519568"/>
                <a:gd name="connsiteY28" fmla="*/ 1575922 h 1577204"/>
                <a:gd name="connsiteX29" fmla="*/ 696467 w 1519568"/>
                <a:gd name="connsiteY29" fmla="*/ 1576927 h 1577204"/>
                <a:gd name="connsiteX30" fmla="*/ 696467 w 1519568"/>
                <a:gd name="connsiteY30" fmla="*/ 6 h 1577204"/>
                <a:gd name="connsiteX31" fmla="*/ 696255 w 1519568"/>
                <a:gd name="connsiteY31" fmla="*/ 0 h 1577204"/>
                <a:gd name="connsiteX32" fmla="*/ 37986 w 1519568"/>
                <a:gd name="connsiteY32" fmla="*/ 454743 h 1577204"/>
                <a:gd name="connsiteX33" fmla="*/ 0 w 1519568"/>
                <a:gd name="connsiteY33" fmla="*/ 542116 h 1577204"/>
                <a:gd name="connsiteX34" fmla="*/ 0 w 1519568"/>
                <a:gd name="connsiteY34" fmla="*/ 1036156 h 1577204"/>
                <a:gd name="connsiteX35" fmla="*/ 10962 w 1519568"/>
                <a:gd name="connsiteY35" fmla="*/ 1070081 h 1577204"/>
                <a:gd name="connsiteX36" fmla="*/ 37986 w 1519568"/>
                <a:gd name="connsiteY36" fmla="*/ 1131965 h 1577204"/>
                <a:gd name="connsiteX37" fmla="*/ 493860 w 1519568"/>
                <a:gd name="connsiteY37" fmla="*/ 44820 h 1577204"/>
                <a:gd name="connsiteX38" fmla="*/ 493860 w 1519568"/>
                <a:gd name="connsiteY38" fmla="*/ 1537307 h 1577204"/>
                <a:gd name="connsiteX39" fmla="*/ 507070 w 1519568"/>
                <a:gd name="connsiteY39" fmla="*/ 1543050 h 1577204"/>
                <a:gd name="connsiteX40" fmla="*/ 531846 w 1519568"/>
                <a:gd name="connsiteY40" fmla="*/ 1548527 h 1577204"/>
                <a:gd name="connsiteX41" fmla="*/ 531846 w 1519568"/>
                <a:gd name="connsiteY41" fmla="*/ 30417 h 1577204"/>
                <a:gd name="connsiteX42" fmla="*/ 202606 w 1519568"/>
                <a:gd name="connsiteY42" fmla="*/ 219466 h 1577204"/>
                <a:gd name="connsiteX43" fmla="*/ 164619 w 1519568"/>
                <a:gd name="connsiteY43" fmla="*/ 259760 h 1577204"/>
                <a:gd name="connsiteX44" fmla="*/ 164619 w 1519568"/>
                <a:gd name="connsiteY44" fmla="*/ 1319896 h 1577204"/>
                <a:gd name="connsiteX45" fmla="*/ 180983 w 1519568"/>
                <a:gd name="connsiteY45" fmla="*/ 1338787 h 1577204"/>
                <a:gd name="connsiteX46" fmla="*/ 202606 w 1519568"/>
                <a:gd name="connsiteY46" fmla="*/ 1359172 h 1577204"/>
                <a:gd name="connsiteX47" fmla="*/ 329240 w 1519568"/>
                <a:gd name="connsiteY47" fmla="*/ 120311 h 1577204"/>
                <a:gd name="connsiteX48" fmla="*/ 329240 w 1519568"/>
                <a:gd name="connsiteY48" fmla="*/ 1458714 h 1577204"/>
                <a:gd name="connsiteX49" fmla="*/ 366727 w 1519568"/>
                <a:gd name="connsiteY49" fmla="*/ 1482035 h 1577204"/>
                <a:gd name="connsiteX50" fmla="*/ 367226 w 1519568"/>
                <a:gd name="connsiteY50" fmla="*/ 1482252 h 1577204"/>
                <a:gd name="connsiteX51" fmla="*/ 367226 w 1519568"/>
                <a:gd name="connsiteY51" fmla="*/ 98790 h 1577204"/>
                <a:gd name="connsiteX52" fmla="*/ 330480 w 1519568"/>
                <a:gd name="connsiteY52" fmla="*/ 119438 h 1577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519568" h="1577204">
                  <a:moveTo>
                    <a:pt x="1481582" y="484611"/>
                  </a:moveTo>
                  <a:lnTo>
                    <a:pt x="1481582" y="1088233"/>
                  </a:lnTo>
                  <a:lnTo>
                    <a:pt x="1504888" y="1034626"/>
                  </a:lnTo>
                  <a:lnTo>
                    <a:pt x="1519568" y="968217"/>
                  </a:lnTo>
                  <a:lnTo>
                    <a:pt x="1519568" y="602441"/>
                  </a:lnTo>
                  <a:lnTo>
                    <a:pt x="1516391" y="583490"/>
                  </a:lnTo>
                  <a:cubicBezTo>
                    <a:pt x="1509699" y="558662"/>
                    <a:pt x="1501763" y="534060"/>
                    <a:pt x="1492572" y="509776"/>
                  </a:cubicBezTo>
                  <a:close/>
                  <a:moveTo>
                    <a:pt x="1316962" y="235802"/>
                  </a:moveTo>
                  <a:lnTo>
                    <a:pt x="1316962" y="1343384"/>
                  </a:lnTo>
                  <a:lnTo>
                    <a:pt x="1354949" y="1303090"/>
                  </a:lnTo>
                  <a:lnTo>
                    <a:pt x="1354949" y="278471"/>
                  </a:lnTo>
                  <a:lnTo>
                    <a:pt x="1322551" y="241071"/>
                  </a:lnTo>
                  <a:close/>
                  <a:moveTo>
                    <a:pt x="1152342" y="107488"/>
                  </a:moveTo>
                  <a:lnTo>
                    <a:pt x="1152342" y="1472057"/>
                  </a:lnTo>
                  <a:lnTo>
                    <a:pt x="1173053" y="1460419"/>
                  </a:lnTo>
                  <a:lnTo>
                    <a:pt x="1190328" y="1448269"/>
                  </a:lnTo>
                  <a:lnTo>
                    <a:pt x="1190328" y="131120"/>
                  </a:lnTo>
                  <a:close/>
                  <a:moveTo>
                    <a:pt x="987721" y="34875"/>
                  </a:moveTo>
                  <a:lnTo>
                    <a:pt x="987721" y="1543361"/>
                  </a:lnTo>
                  <a:lnTo>
                    <a:pt x="1025707" y="1528959"/>
                  </a:lnTo>
                  <a:lnTo>
                    <a:pt x="1025707" y="49521"/>
                  </a:lnTo>
                  <a:lnTo>
                    <a:pt x="996464" y="36807"/>
                  </a:lnTo>
                  <a:close/>
                  <a:moveTo>
                    <a:pt x="823101" y="3355"/>
                  </a:moveTo>
                  <a:lnTo>
                    <a:pt x="823101" y="1577204"/>
                  </a:lnTo>
                  <a:lnTo>
                    <a:pt x="861088" y="1570836"/>
                  </a:lnTo>
                  <a:lnTo>
                    <a:pt x="861088" y="6883"/>
                  </a:lnTo>
                  <a:lnTo>
                    <a:pt x="848123" y="4017"/>
                  </a:lnTo>
                  <a:close/>
                  <a:moveTo>
                    <a:pt x="658480" y="6334"/>
                  </a:moveTo>
                  <a:lnTo>
                    <a:pt x="658480" y="1575922"/>
                  </a:lnTo>
                  <a:lnTo>
                    <a:pt x="696467" y="1576927"/>
                  </a:lnTo>
                  <a:lnTo>
                    <a:pt x="696467" y="6"/>
                  </a:lnTo>
                  <a:lnTo>
                    <a:pt x="696255" y="0"/>
                  </a:lnTo>
                  <a:close/>
                  <a:moveTo>
                    <a:pt x="37986" y="454743"/>
                  </a:moveTo>
                  <a:lnTo>
                    <a:pt x="0" y="542116"/>
                  </a:lnTo>
                  <a:lnTo>
                    <a:pt x="0" y="1036156"/>
                  </a:lnTo>
                  <a:lnTo>
                    <a:pt x="10962" y="1070081"/>
                  </a:lnTo>
                  <a:lnTo>
                    <a:pt x="37986" y="1131965"/>
                  </a:lnTo>
                  <a:close/>
                  <a:moveTo>
                    <a:pt x="493860" y="44820"/>
                  </a:moveTo>
                  <a:lnTo>
                    <a:pt x="493860" y="1537307"/>
                  </a:lnTo>
                  <a:lnTo>
                    <a:pt x="507070" y="1543050"/>
                  </a:lnTo>
                  <a:lnTo>
                    <a:pt x="531846" y="1548527"/>
                  </a:lnTo>
                  <a:lnTo>
                    <a:pt x="531846" y="30417"/>
                  </a:lnTo>
                  <a:close/>
                  <a:moveTo>
                    <a:pt x="202606" y="219466"/>
                  </a:moveTo>
                  <a:lnTo>
                    <a:pt x="164619" y="259760"/>
                  </a:lnTo>
                  <a:lnTo>
                    <a:pt x="164619" y="1319896"/>
                  </a:lnTo>
                  <a:lnTo>
                    <a:pt x="180983" y="1338787"/>
                  </a:lnTo>
                  <a:lnTo>
                    <a:pt x="202606" y="1359172"/>
                  </a:lnTo>
                  <a:close/>
                  <a:moveTo>
                    <a:pt x="329240" y="120311"/>
                  </a:moveTo>
                  <a:lnTo>
                    <a:pt x="329240" y="1458714"/>
                  </a:lnTo>
                  <a:lnTo>
                    <a:pt x="366727" y="1482035"/>
                  </a:lnTo>
                  <a:lnTo>
                    <a:pt x="367226" y="1482252"/>
                  </a:lnTo>
                  <a:lnTo>
                    <a:pt x="367226" y="98790"/>
                  </a:lnTo>
                  <a:lnTo>
                    <a:pt x="330480" y="1194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859253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D15DA7E-4D51-4611-A01E-8F49C1EB080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75C313F2-6914-4915-9381-D9E8F30FD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alphaModFix amt="20000"/>
            </a:blip>
            <a:stretch>
              <a:fillRect l="-30056" r="-2994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73100" y="5837829"/>
            <a:ext cx="5228039" cy="296271"/>
          </a:xfrm>
        </p:spPr>
        <p:txBody>
          <a:bodyPr vert="horz" anchor="ctr">
            <a:normAutofit/>
          </a:bodyPr>
          <a:lstStyle>
            <a:lvl1pPr marL="0" indent="0" algn="l">
              <a:buNone/>
              <a:defRPr sz="14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669925" y="6137274"/>
            <a:ext cx="5228039" cy="296271"/>
          </a:xfrm>
        </p:spPr>
        <p:txBody>
          <a:bodyPr vert="horz" anchor="ctr">
            <a:normAutofit/>
          </a:bodyPr>
          <a:lstStyle>
            <a:lvl1pPr marL="0" indent="0" algn="l">
              <a:buNone/>
              <a:defRPr sz="14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Date</a:t>
            </a:r>
            <a:endParaRPr lang="zh-CN" alt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EE8164-4AA8-4F06-B044-E3BB3877ADE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69924" y="421940"/>
            <a:ext cx="1349376" cy="296271"/>
          </a:xfrm>
        </p:spPr>
        <p:txBody>
          <a:bodyPr vert="horz" anchor="ctr">
            <a:normAutofit/>
          </a:bodyPr>
          <a:lstStyle>
            <a:lvl1pPr marL="0" indent="0" algn="l">
              <a:buNone/>
              <a:defRPr sz="1400" b="0" spc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r>
              <a:rPr lang="en-US" altLang="zh-CN" dirty="0"/>
              <a:t>LOGO  HERE</a:t>
            </a:r>
            <a:endParaRPr lang="zh-CN" altLang="en-US" dirty="0"/>
          </a:p>
        </p:txBody>
      </p:sp>
      <p:sp>
        <p:nvSpPr>
          <p:cNvPr id="9801" name="Subtitle 9800"/>
          <p:cNvSpPr>
            <a:spLocks noGrp="1"/>
          </p:cNvSpPr>
          <p:nvPr>
            <p:ph type="subTitle" idx="1" hasCustomPrompt="1"/>
          </p:nvPr>
        </p:nvSpPr>
        <p:spPr>
          <a:xfrm>
            <a:off x="669924" y="3798419"/>
            <a:ext cx="6485619" cy="558799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802" name="Title 9801"/>
          <p:cNvSpPr>
            <a:spLocks noGrp="1"/>
          </p:cNvSpPr>
          <p:nvPr>
            <p:ph type="ctrTitle" hasCustomPrompt="1"/>
          </p:nvPr>
        </p:nvSpPr>
        <p:spPr>
          <a:xfrm>
            <a:off x="669924" y="1727201"/>
            <a:ext cx="6485619" cy="20712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F5291022-C286-4E4D-BC3E-19A529E2CCA7}"/>
              </a:ext>
            </a:extLst>
          </p:cNvPr>
          <p:cNvSpPr/>
          <p:nvPr/>
        </p:nvSpPr>
        <p:spPr>
          <a:xfrm>
            <a:off x="10642646" y="4803228"/>
            <a:ext cx="1549354" cy="1762672"/>
          </a:xfrm>
          <a:custGeom>
            <a:avLst/>
            <a:gdLst>
              <a:gd name="connsiteX0" fmla="*/ 881336 w 1549354"/>
              <a:gd name="connsiteY0" fmla="*/ 0 h 1762672"/>
              <a:gd name="connsiteX1" fmla="*/ 1504535 w 1549354"/>
              <a:gd name="connsiteY1" fmla="*/ 258138 h 1762672"/>
              <a:gd name="connsiteX2" fmla="*/ 1549354 w 1549354"/>
              <a:gd name="connsiteY2" fmla="*/ 312459 h 1762672"/>
              <a:gd name="connsiteX3" fmla="*/ 1549354 w 1549354"/>
              <a:gd name="connsiteY3" fmla="*/ 1450213 h 1762672"/>
              <a:gd name="connsiteX4" fmla="*/ 1504535 w 1549354"/>
              <a:gd name="connsiteY4" fmla="*/ 1504535 h 1762672"/>
              <a:gd name="connsiteX5" fmla="*/ 881336 w 1549354"/>
              <a:gd name="connsiteY5" fmla="*/ 1762672 h 1762672"/>
              <a:gd name="connsiteX6" fmla="*/ 0 w 1549354"/>
              <a:gd name="connsiteY6" fmla="*/ 881336 h 1762672"/>
              <a:gd name="connsiteX7" fmla="*/ 881336 w 1549354"/>
              <a:gd name="connsiteY7" fmla="*/ 0 h 1762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9354" h="1762672">
                <a:moveTo>
                  <a:pt x="881336" y="0"/>
                </a:moveTo>
                <a:cubicBezTo>
                  <a:pt x="1124710" y="0"/>
                  <a:pt x="1345044" y="98647"/>
                  <a:pt x="1504535" y="258138"/>
                </a:cubicBezTo>
                <a:lnTo>
                  <a:pt x="1549354" y="312459"/>
                </a:lnTo>
                <a:lnTo>
                  <a:pt x="1549354" y="1450213"/>
                </a:lnTo>
                <a:lnTo>
                  <a:pt x="1504535" y="1504535"/>
                </a:lnTo>
                <a:cubicBezTo>
                  <a:pt x="1345044" y="1664025"/>
                  <a:pt x="1124710" y="1762672"/>
                  <a:pt x="881336" y="1762672"/>
                </a:cubicBezTo>
                <a:cubicBezTo>
                  <a:pt x="394588" y="1762672"/>
                  <a:pt x="0" y="1368084"/>
                  <a:pt x="0" y="881336"/>
                </a:cubicBezTo>
                <a:cubicBezTo>
                  <a:pt x="0" y="394588"/>
                  <a:pt x="394588" y="0"/>
                  <a:pt x="881336" y="0"/>
                </a:cubicBezTo>
                <a:close/>
              </a:path>
            </a:pathLst>
          </a:custGeom>
          <a:pattFill prst="pct5">
            <a:fgClr>
              <a:schemeClr val="bg1"/>
            </a:fgClr>
            <a:bgClr>
              <a:schemeClr val="accen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2" name="Freeform: Shape 101">
            <a:extLst>
              <a:ext uri="{FF2B5EF4-FFF2-40B4-BE49-F238E27FC236}">
                <a16:creationId xmlns:a16="http://schemas.microsoft.com/office/drawing/2014/main" id="{C779DD4C-EAC3-4B41-9273-8BEB3C075C4C}"/>
              </a:ext>
            </a:extLst>
          </p:cNvPr>
          <p:cNvSpPr/>
          <p:nvPr/>
        </p:nvSpPr>
        <p:spPr>
          <a:xfrm>
            <a:off x="5377938" y="1"/>
            <a:ext cx="6814062" cy="6329675"/>
          </a:xfrm>
          <a:custGeom>
            <a:avLst/>
            <a:gdLst>
              <a:gd name="connsiteX0" fmla="*/ 525958 w 6814062"/>
              <a:gd name="connsiteY0" fmla="*/ 0 h 6329675"/>
              <a:gd name="connsiteX1" fmla="*/ 6814062 w 6814062"/>
              <a:gd name="connsiteY1" fmla="*/ 0 h 6329675"/>
              <a:gd name="connsiteX2" fmla="*/ 6814062 w 6814062"/>
              <a:gd name="connsiteY2" fmla="*/ 5489614 h 6329675"/>
              <a:gd name="connsiteX3" fmla="*/ 6707140 w 6814062"/>
              <a:gd name="connsiteY3" fmla="*/ 5570573 h 6329675"/>
              <a:gd name="connsiteX4" fmla="*/ 4274673 w 6814062"/>
              <a:gd name="connsiteY4" fmla="*/ 6329675 h 6329675"/>
              <a:gd name="connsiteX5" fmla="*/ 0 w 6814062"/>
              <a:gd name="connsiteY5" fmla="*/ 2055002 h 6329675"/>
              <a:gd name="connsiteX6" fmla="*/ 515931 w 6814062"/>
              <a:gd name="connsiteY6" fmla="*/ 17440 h 6329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14062" h="6329675">
                <a:moveTo>
                  <a:pt x="525958" y="0"/>
                </a:moveTo>
                <a:lnTo>
                  <a:pt x="6814062" y="0"/>
                </a:lnTo>
                <a:lnTo>
                  <a:pt x="6814062" y="5489614"/>
                </a:lnTo>
                <a:lnTo>
                  <a:pt x="6707140" y="5570573"/>
                </a:lnTo>
                <a:cubicBezTo>
                  <a:pt x="6016682" y="6049212"/>
                  <a:pt x="5178430" y="6329675"/>
                  <a:pt x="4274673" y="6329675"/>
                </a:cubicBezTo>
                <a:cubicBezTo>
                  <a:pt x="1913837" y="6329675"/>
                  <a:pt x="0" y="4415839"/>
                  <a:pt x="0" y="2055002"/>
                </a:cubicBezTo>
                <a:cubicBezTo>
                  <a:pt x="0" y="1317241"/>
                  <a:pt x="186898" y="623132"/>
                  <a:pt x="515931" y="17440"/>
                </a:cubicBezTo>
                <a:close/>
              </a:path>
            </a:pathLst>
          </a:custGeom>
          <a:blipFill>
            <a:blip r:embed="rId2"/>
            <a:stretch>
              <a:fillRect l="-30056" r="-2994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097F8DF-16ED-4FF2-AE57-C886D98457D5}"/>
              </a:ext>
            </a:extLst>
          </p:cNvPr>
          <p:cNvSpPr/>
          <p:nvPr/>
        </p:nvSpPr>
        <p:spPr>
          <a:xfrm rot="19319390" flipH="1">
            <a:off x="5069147" y="726708"/>
            <a:ext cx="1117220" cy="1159596"/>
          </a:xfrm>
          <a:custGeom>
            <a:avLst/>
            <a:gdLst>
              <a:gd name="connsiteX0" fmla="*/ 1481582 w 1519568"/>
              <a:gd name="connsiteY0" fmla="*/ 484611 h 1577204"/>
              <a:gd name="connsiteX1" fmla="*/ 1481582 w 1519568"/>
              <a:gd name="connsiteY1" fmla="*/ 1088233 h 1577204"/>
              <a:gd name="connsiteX2" fmla="*/ 1504888 w 1519568"/>
              <a:gd name="connsiteY2" fmla="*/ 1034626 h 1577204"/>
              <a:gd name="connsiteX3" fmla="*/ 1519568 w 1519568"/>
              <a:gd name="connsiteY3" fmla="*/ 968217 h 1577204"/>
              <a:gd name="connsiteX4" fmla="*/ 1519568 w 1519568"/>
              <a:gd name="connsiteY4" fmla="*/ 602441 h 1577204"/>
              <a:gd name="connsiteX5" fmla="*/ 1516391 w 1519568"/>
              <a:gd name="connsiteY5" fmla="*/ 583490 h 1577204"/>
              <a:gd name="connsiteX6" fmla="*/ 1492572 w 1519568"/>
              <a:gd name="connsiteY6" fmla="*/ 509776 h 1577204"/>
              <a:gd name="connsiteX7" fmla="*/ 1316962 w 1519568"/>
              <a:gd name="connsiteY7" fmla="*/ 235802 h 1577204"/>
              <a:gd name="connsiteX8" fmla="*/ 1316962 w 1519568"/>
              <a:gd name="connsiteY8" fmla="*/ 1343384 h 1577204"/>
              <a:gd name="connsiteX9" fmla="*/ 1354949 w 1519568"/>
              <a:gd name="connsiteY9" fmla="*/ 1303090 h 1577204"/>
              <a:gd name="connsiteX10" fmla="*/ 1354949 w 1519568"/>
              <a:gd name="connsiteY10" fmla="*/ 278471 h 1577204"/>
              <a:gd name="connsiteX11" fmla="*/ 1322551 w 1519568"/>
              <a:gd name="connsiteY11" fmla="*/ 241071 h 1577204"/>
              <a:gd name="connsiteX12" fmla="*/ 1152342 w 1519568"/>
              <a:gd name="connsiteY12" fmla="*/ 107488 h 1577204"/>
              <a:gd name="connsiteX13" fmla="*/ 1152342 w 1519568"/>
              <a:gd name="connsiteY13" fmla="*/ 1472057 h 1577204"/>
              <a:gd name="connsiteX14" fmla="*/ 1173053 w 1519568"/>
              <a:gd name="connsiteY14" fmla="*/ 1460419 h 1577204"/>
              <a:gd name="connsiteX15" fmla="*/ 1190328 w 1519568"/>
              <a:gd name="connsiteY15" fmla="*/ 1448269 h 1577204"/>
              <a:gd name="connsiteX16" fmla="*/ 1190328 w 1519568"/>
              <a:gd name="connsiteY16" fmla="*/ 131120 h 1577204"/>
              <a:gd name="connsiteX17" fmla="*/ 987721 w 1519568"/>
              <a:gd name="connsiteY17" fmla="*/ 34875 h 1577204"/>
              <a:gd name="connsiteX18" fmla="*/ 987721 w 1519568"/>
              <a:gd name="connsiteY18" fmla="*/ 1543361 h 1577204"/>
              <a:gd name="connsiteX19" fmla="*/ 1025707 w 1519568"/>
              <a:gd name="connsiteY19" fmla="*/ 1528959 h 1577204"/>
              <a:gd name="connsiteX20" fmla="*/ 1025707 w 1519568"/>
              <a:gd name="connsiteY20" fmla="*/ 49521 h 1577204"/>
              <a:gd name="connsiteX21" fmla="*/ 996464 w 1519568"/>
              <a:gd name="connsiteY21" fmla="*/ 36807 h 1577204"/>
              <a:gd name="connsiteX22" fmla="*/ 823101 w 1519568"/>
              <a:gd name="connsiteY22" fmla="*/ 3355 h 1577204"/>
              <a:gd name="connsiteX23" fmla="*/ 823101 w 1519568"/>
              <a:gd name="connsiteY23" fmla="*/ 1577204 h 1577204"/>
              <a:gd name="connsiteX24" fmla="*/ 861088 w 1519568"/>
              <a:gd name="connsiteY24" fmla="*/ 1570836 h 1577204"/>
              <a:gd name="connsiteX25" fmla="*/ 861088 w 1519568"/>
              <a:gd name="connsiteY25" fmla="*/ 6883 h 1577204"/>
              <a:gd name="connsiteX26" fmla="*/ 848123 w 1519568"/>
              <a:gd name="connsiteY26" fmla="*/ 4017 h 1577204"/>
              <a:gd name="connsiteX27" fmla="*/ 658480 w 1519568"/>
              <a:gd name="connsiteY27" fmla="*/ 6334 h 1577204"/>
              <a:gd name="connsiteX28" fmla="*/ 658480 w 1519568"/>
              <a:gd name="connsiteY28" fmla="*/ 1575922 h 1577204"/>
              <a:gd name="connsiteX29" fmla="*/ 696467 w 1519568"/>
              <a:gd name="connsiteY29" fmla="*/ 1576927 h 1577204"/>
              <a:gd name="connsiteX30" fmla="*/ 696467 w 1519568"/>
              <a:gd name="connsiteY30" fmla="*/ 6 h 1577204"/>
              <a:gd name="connsiteX31" fmla="*/ 696255 w 1519568"/>
              <a:gd name="connsiteY31" fmla="*/ 0 h 1577204"/>
              <a:gd name="connsiteX32" fmla="*/ 37986 w 1519568"/>
              <a:gd name="connsiteY32" fmla="*/ 454743 h 1577204"/>
              <a:gd name="connsiteX33" fmla="*/ 0 w 1519568"/>
              <a:gd name="connsiteY33" fmla="*/ 542116 h 1577204"/>
              <a:gd name="connsiteX34" fmla="*/ 0 w 1519568"/>
              <a:gd name="connsiteY34" fmla="*/ 1036156 h 1577204"/>
              <a:gd name="connsiteX35" fmla="*/ 10962 w 1519568"/>
              <a:gd name="connsiteY35" fmla="*/ 1070081 h 1577204"/>
              <a:gd name="connsiteX36" fmla="*/ 37986 w 1519568"/>
              <a:gd name="connsiteY36" fmla="*/ 1131965 h 1577204"/>
              <a:gd name="connsiteX37" fmla="*/ 493860 w 1519568"/>
              <a:gd name="connsiteY37" fmla="*/ 44820 h 1577204"/>
              <a:gd name="connsiteX38" fmla="*/ 493860 w 1519568"/>
              <a:gd name="connsiteY38" fmla="*/ 1537307 h 1577204"/>
              <a:gd name="connsiteX39" fmla="*/ 507070 w 1519568"/>
              <a:gd name="connsiteY39" fmla="*/ 1543050 h 1577204"/>
              <a:gd name="connsiteX40" fmla="*/ 531846 w 1519568"/>
              <a:gd name="connsiteY40" fmla="*/ 1548527 h 1577204"/>
              <a:gd name="connsiteX41" fmla="*/ 531846 w 1519568"/>
              <a:gd name="connsiteY41" fmla="*/ 30417 h 1577204"/>
              <a:gd name="connsiteX42" fmla="*/ 202606 w 1519568"/>
              <a:gd name="connsiteY42" fmla="*/ 219466 h 1577204"/>
              <a:gd name="connsiteX43" fmla="*/ 164619 w 1519568"/>
              <a:gd name="connsiteY43" fmla="*/ 259760 h 1577204"/>
              <a:gd name="connsiteX44" fmla="*/ 164619 w 1519568"/>
              <a:gd name="connsiteY44" fmla="*/ 1319896 h 1577204"/>
              <a:gd name="connsiteX45" fmla="*/ 180983 w 1519568"/>
              <a:gd name="connsiteY45" fmla="*/ 1338787 h 1577204"/>
              <a:gd name="connsiteX46" fmla="*/ 202606 w 1519568"/>
              <a:gd name="connsiteY46" fmla="*/ 1359172 h 1577204"/>
              <a:gd name="connsiteX47" fmla="*/ 329240 w 1519568"/>
              <a:gd name="connsiteY47" fmla="*/ 120311 h 1577204"/>
              <a:gd name="connsiteX48" fmla="*/ 329240 w 1519568"/>
              <a:gd name="connsiteY48" fmla="*/ 1458714 h 1577204"/>
              <a:gd name="connsiteX49" fmla="*/ 366727 w 1519568"/>
              <a:gd name="connsiteY49" fmla="*/ 1482035 h 1577204"/>
              <a:gd name="connsiteX50" fmla="*/ 367226 w 1519568"/>
              <a:gd name="connsiteY50" fmla="*/ 1482252 h 1577204"/>
              <a:gd name="connsiteX51" fmla="*/ 367226 w 1519568"/>
              <a:gd name="connsiteY51" fmla="*/ 98790 h 1577204"/>
              <a:gd name="connsiteX52" fmla="*/ 330480 w 1519568"/>
              <a:gd name="connsiteY52" fmla="*/ 119438 h 1577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519568" h="1577204">
                <a:moveTo>
                  <a:pt x="1481582" y="484611"/>
                </a:moveTo>
                <a:lnTo>
                  <a:pt x="1481582" y="1088233"/>
                </a:lnTo>
                <a:lnTo>
                  <a:pt x="1504888" y="1034626"/>
                </a:lnTo>
                <a:lnTo>
                  <a:pt x="1519568" y="968217"/>
                </a:lnTo>
                <a:lnTo>
                  <a:pt x="1519568" y="602441"/>
                </a:lnTo>
                <a:lnTo>
                  <a:pt x="1516391" y="583490"/>
                </a:lnTo>
                <a:cubicBezTo>
                  <a:pt x="1509699" y="558662"/>
                  <a:pt x="1501763" y="534060"/>
                  <a:pt x="1492572" y="509776"/>
                </a:cubicBezTo>
                <a:close/>
                <a:moveTo>
                  <a:pt x="1316962" y="235802"/>
                </a:moveTo>
                <a:lnTo>
                  <a:pt x="1316962" y="1343384"/>
                </a:lnTo>
                <a:lnTo>
                  <a:pt x="1354949" y="1303090"/>
                </a:lnTo>
                <a:lnTo>
                  <a:pt x="1354949" y="278471"/>
                </a:lnTo>
                <a:lnTo>
                  <a:pt x="1322551" y="241071"/>
                </a:lnTo>
                <a:close/>
                <a:moveTo>
                  <a:pt x="1152342" y="107488"/>
                </a:moveTo>
                <a:lnTo>
                  <a:pt x="1152342" y="1472057"/>
                </a:lnTo>
                <a:lnTo>
                  <a:pt x="1173053" y="1460419"/>
                </a:lnTo>
                <a:lnTo>
                  <a:pt x="1190328" y="1448269"/>
                </a:lnTo>
                <a:lnTo>
                  <a:pt x="1190328" y="131120"/>
                </a:lnTo>
                <a:close/>
                <a:moveTo>
                  <a:pt x="987721" y="34875"/>
                </a:moveTo>
                <a:lnTo>
                  <a:pt x="987721" y="1543361"/>
                </a:lnTo>
                <a:lnTo>
                  <a:pt x="1025707" y="1528959"/>
                </a:lnTo>
                <a:lnTo>
                  <a:pt x="1025707" y="49521"/>
                </a:lnTo>
                <a:lnTo>
                  <a:pt x="996464" y="36807"/>
                </a:lnTo>
                <a:close/>
                <a:moveTo>
                  <a:pt x="823101" y="3355"/>
                </a:moveTo>
                <a:lnTo>
                  <a:pt x="823101" y="1577204"/>
                </a:lnTo>
                <a:lnTo>
                  <a:pt x="861088" y="1570836"/>
                </a:lnTo>
                <a:lnTo>
                  <a:pt x="861088" y="6883"/>
                </a:lnTo>
                <a:lnTo>
                  <a:pt x="848123" y="4017"/>
                </a:lnTo>
                <a:close/>
                <a:moveTo>
                  <a:pt x="658480" y="6334"/>
                </a:moveTo>
                <a:lnTo>
                  <a:pt x="658480" y="1575922"/>
                </a:lnTo>
                <a:lnTo>
                  <a:pt x="696467" y="1576927"/>
                </a:lnTo>
                <a:lnTo>
                  <a:pt x="696467" y="6"/>
                </a:lnTo>
                <a:lnTo>
                  <a:pt x="696255" y="0"/>
                </a:lnTo>
                <a:close/>
                <a:moveTo>
                  <a:pt x="37986" y="454743"/>
                </a:moveTo>
                <a:lnTo>
                  <a:pt x="0" y="542116"/>
                </a:lnTo>
                <a:lnTo>
                  <a:pt x="0" y="1036156"/>
                </a:lnTo>
                <a:lnTo>
                  <a:pt x="10962" y="1070081"/>
                </a:lnTo>
                <a:lnTo>
                  <a:pt x="37986" y="1131965"/>
                </a:lnTo>
                <a:close/>
                <a:moveTo>
                  <a:pt x="493860" y="44820"/>
                </a:moveTo>
                <a:lnTo>
                  <a:pt x="493860" y="1537307"/>
                </a:lnTo>
                <a:lnTo>
                  <a:pt x="507070" y="1543050"/>
                </a:lnTo>
                <a:lnTo>
                  <a:pt x="531846" y="1548527"/>
                </a:lnTo>
                <a:lnTo>
                  <a:pt x="531846" y="30417"/>
                </a:lnTo>
                <a:close/>
                <a:moveTo>
                  <a:pt x="202606" y="219466"/>
                </a:moveTo>
                <a:lnTo>
                  <a:pt x="164619" y="259760"/>
                </a:lnTo>
                <a:lnTo>
                  <a:pt x="164619" y="1319896"/>
                </a:lnTo>
                <a:lnTo>
                  <a:pt x="180983" y="1338787"/>
                </a:lnTo>
                <a:lnTo>
                  <a:pt x="202606" y="1359172"/>
                </a:lnTo>
                <a:close/>
                <a:moveTo>
                  <a:pt x="329240" y="120311"/>
                </a:moveTo>
                <a:lnTo>
                  <a:pt x="329240" y="1458714"/>
                </a:lnTo>
                <a:lnTo>
                  <a:pt x="366727" y="1482035"/>
                </a:lnTo>
                <a:lnTo>
                  <a:pt x="367226" y="1482252"/>
                </a:lnTo>
                <a:lnTo>
                  <a:pt x="367226" y="98790"/>
                </a:lnTo>
                <a:lnTo>
                  <a:pt x="330480" y="1194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AC1FC698-35EF-4F25-B894-6B7D881C713F}"/>
              </a:ext>
            </a:extLst>
          </p:cNvPr>
          <p:cNvSpPr/>
          <p:nvPr/>
        </p:nvSpPr>
        <p:spPr>
          <a:xfrm rot="19319390" flipH="1">
            <a:off x="10618293" y="5984383"/>
            <a:ext cx="374996" cy="389220"/>
          </a:xfrm>
          <a:custGeom>
            <a:avLst/>
            <a:gdLst>
              <a:gd name="connsiteX0" fmla="*/ 1481582 w 1519568"/>
              <a:gd name="connsiteY0" fmla="*/ 484611 h 1577204"/>
              <a:gd name="connsiteX1" fmla="*/ 1481582 w 1519568"/>
              <a:gd name="connsiteY1" fmla="*/ 1088233 h 1577204"/>
              <a:gd name="connsiteX2" fmla="*/ 1504888 w 1519568"/>
              <a:gd name="connsiteY2" fmla="*/ 1034626 h 1577204"/>
              <a:gd name="connsiteX3" fmla="*/ 1519568 w 1519568"/>
              <a:gd name="connsiteY3" fmla="*/ 968217 h 1577204"/>
              <a:gd name="connsiteX4" fmla="*/ 1519568 w 1519568"/>
              <a:gd name="connsiteY4" fmla="*/ 602441 h 1577204"/>
              <a:gd name="connsiteX5" fmla="*/ 1516391 w 1519568"/>
              <a:gd name="connsiteY5" fmla="*/ 583490 h 1577204"/>
              <a:gd name="connsiteX6" fmla="*/ 1492572 w 1519568"/>
              <a:gd name="connsiteY6" fmla="*/ 509776 h 1577204"/>
              <a:gd name="connsiteX7" fmla="*/ 1316962 w 1519568"/>
              <a:gd name="connsiteY7" fmla="*/ 235802 h 1577204"/>
              <a:gd name="connsiteX8" fmla="*/ 1316962 w 1519568"/>
              <a:gd name="connsiteY8" fmla="*/ 1343384 h 1577204"/>
              <a:gd name="connsiteX9" fmla="*/ 1354949 w 1519568"/>
              <a:gd name="connsiteY9" fmla="*/ 1303090 h 1577204"/>
              <a:gd name="connsiteX10" fmla="*/ 1354949 w 1519568"/>
              <a:gd name="connsiteY10" fmla="*/ 278471 h 1577204"/>
              <a:gd name="connsiteX11" fmla="*/ 1322551 w 1519568"/>
              <a:gd name="connsiteY11" fmla="*/ 241071 h 1577204"/>
              <a:gd name="connsiteX12" fmla="*/ 1152342 w 1519568"/>
              <a:gd name="connsiteY12" fmla="*/ 107488 h 1577204"/>
              <a:gd name="connsiteX13" fmla="*/ 1152342 w 1519568"/>
              <a:gd name="connsiteY13" fmla="*/ 1472057 h 1577204"/>
              <a:gd name="connsiteX14" fmla="*/ 1173053 w 1519568"/>
              <a:gd name="connsiteY14" fmla="*/ 1460419 h 1577204"/>
              <a:gd name="connsiteX15" fmla="*/ 1190328 w 1519568"/>
              <a:gd name="connsiteY15" fmla="*/ 1448269 h 1577204"/>
              <a:gd name="connsiteX16" fmla="*/ 1190328 w 1519568"/>
              <a:gd name="connsiteY16" fmla="*/ 131120 h 1577204"/>
              <a:gd name="connsiteX17" fmla="*/ 987721 w 1519568"/>
              <a:gd name="connsiteY17" fmla="*/ 34875 h 1577204"/>
              <a:gd name="connsiteX18" fmla="*/ 987721 w 1519568"/>
              <a:gd name="connsiteY18" fmla="*/ 1543361 h 1577204"/>
              <a:gd name="connsiteX19" fmla="*/ 1025707 w 1519568"/>
              <a:gd name="connsiteY19" fmla="*/ 1528959 h 1577204"/>
              <a:gd name="connsiteX20" fmla="*/ 1025707 w 1519568"/>
              <a:gd name="connsiteY20" fmla="*/ 49521 h 1577204"/>
              <a:gd name="connsiteX21" fmla="*/ 996464 w 1519568"/>
              <a:gd name="connsiteY21" fmla="*/ 36807 h 1577204"/>
              <a:gd name="connsiteX22" fmla="*/ 823101 w 1519568"/>
              <a:gd name="connsiteY22" fmla="*/ 3355 h 1577204"/>
              <a:gd name="connsiteX23" fmla="*/ 823101 w 1519568"/>
              <a:gd name="connsiteY23" fmla="*/ 1577204 h 1577204"/>
              <a:gd name="connsiteX24" fmla="*/ 861088 w 1519568"/>
              <a:gd name="connsiteY24" fmla="*/ 1570836 h 1577204"/>
              <a:gd name="connsiteX25" fmla="*/ 861088 w 1519568"/>
              <a:gd name="connsiteY25" fmla="*/ 6883 h 1577204"/>
              <a:gd name="connsiteX26" fmla="*/ 848123 w 1519568"/>
              <a:gd name="connsiteY26" fmla="*/ 4017 h 1577204"/>
              <a:gd name="connsiteX27" fmla="*/ 658480 w 1519568"/>
              <a:gd name="connsiteY27" fmla="*/ 6334 h 1577204"/>
              <a:gd name="connsiteX28" fmla="*/ 658480 w 1519568"/>
              <a:gd name="connsiteY28" fmla="*/ 1575922 h 1577204"/>
              <a:gd name="connsiteX29" fmla="*/ 696467 w 1519568"/>
              <a:gd name="connsiteY29" fmla="*/ 1576927 h 1577204"/>
              <a:gd name="connsiteX30" fmla="*/ 696467 w 1519568"/>
              <a:gd name="connsiteY30" fmla="*/ 6 h 1577204"/>
              <a:gd name="connsiteX31" fmla="*/ 696255 w 1519568"/>
              <a:gd name="connsiteY31" fmla="*/ 0 h 1577204"/>
              <a:gd name="connsiteX32" fmla="*/ 37986 w 1519568"/>
              <a:gd name="connsiteY32" fmla="*/ 454743 h 1577204"/>
              <a:gd name="connsiteX33" fmla="*/ 0 w 1519568"/>
              <a:gd name="connsiteY33" fmla="*/ 542116 h 1577204"/>
              <a:gd name="connsiteX34" fmla="*/ 0 w 1519568"/>
              <a:gd name="connsiteY34" fmla="*/ 1036156 h 1577204"/>
              <a:gd name="connsiteX35" fmla="*/ 10962 w 1519568"/>
              <a:gd name="connsiteY35" fmla="*/ 1070081 h 1577204"/>
              <a:gd name="connsiteX36" fmla="*/ 37986 w 1519568"/>
              <a:gd name="connsiteY36" fmla="*/ 1131965 h 1577204"/>
              <a:gd name="connsiteX37" fmla="*/ 493860 w 1519568"/>
              <a:gd name="connsiteY37" fmla="*/ 44820 h 1577204"/>
              <a:gd name="connsiteX38" fmla="*/ 493860 w 1519568"/>
              <a:gd name="connsiteY38" fmla="*/ 1537307 h 1577204"/>
              <a:gd name="connsiteX39" fmla="*/ 507070 w 1519568"/>
              <a:gd name="connsiteY39" fmla="*/ 1543050 h 1577204"/>
              <a:gd name="connsiteX40" fmla="*/ 531846 w 1519568"/>
              <a:gd name="connsiteY40" fmla="*/ 1548527 h 1577204"/>
              <a:gd name="connsiteX41" fmla="*/ 531846 w 1519568"/>
              <a:gd name="connsiteY41" fmla="*/ 30417 h 1577204"/>
              <a:gd name="connsiteX42" fmla="*/ 202606 w 1519568"/>
              <a:gd name="connsiteY42" fmla="*/ 219466 h 1577204"/>
              <a:gd name="connsiteX43" fmla="*/ 164619 w 1519568"/>
              <a:gd name="connsiteY43" fmla="*/ 259760 h 1577204"/>
              <a:gd name="connsiteX44" fmla="*/ 164619 w 1519568"/>
              <a:gd name="connsiteY44" fmla="*/ 1319896 h 1577204"/>
              <a:gd name="connsiteX45" fmla="*/ 180983 w 1519568"/>
              <a:gd name="connsiteY45" fmla="*/ 1338787 h 1577204"/>
              <a:gd name="connsiteX46" fmla="*/ 202606 w 1519568"/>
              <a:gd name="connsiteY46" fmla="*/ 1359172 h 1577204"/>
              <a:gd name="connsiteX47" fmla="*/ 329240 w 1519568"/>
              <a:gd name="connsiteY47" fmla="*/ 120311 h 1577204"/>
              <a:gd name="connsiteX48" fmla="*/ 329240 w 1519568"/>
              <a:gd name="connsiteY48" fmla="*/ 1458714 h 1577204"/>
              <a:gd name="connsiteX49" fmla="*/ 366727 w 1519568"/>
              <a:gd name="connsiteY49" fmla="*/ 1482035 h 1577204"/>
              <a:gd name="connsiteX50" fmla="*/ 367226 w 1519568"/>
              <a:gd name="connsiteY50" fmla="*/ 1482252 h 1577204"/>
              <a:gd name="connsiteX51" fmla="*/ 367226 w 1519568"/>
              <a:gd name="connsiteY51" fmla="*/ 98790 h 1577204"/>
              <a:gd name="connsiteX52" fmla="*/ 330480 w 1519568"/>
              <a:gd name="connsiteY52" fmla="*/ 119438 h 1577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519568" h="1577204">
                <a:moveTo>
                  <a:pt x="1481582" y="484611"/>
                </a:moveTo>
                <a:lnTo>
                  <a:pt x="1481582" y="1088233"/>
                </a:lnTo>
                <a:lnTo>
                  <a:pt x="1504888" y="1034626"/>
                </a:lnTo>
                <a:lnTo>
                  <a:pt x="1519568" y="968217"/>
                </a:lnTo>
                <a:lnTo>
                  <a:pt x="1519568" y="602441"/>
                </a:lnTo>
                <a:lnTo>
                  <a:pt x="1516391" y="583490"/>
                </a:lnTo>
                <a:cubicBezTo>
                  <a:pt x="1509699" y="558662"/>
                  <a:pt x="1501763" y="534060"/>
                  <a:pt x="1492572" y="509776"/>
                </a:cubicBezTo>
                <a:close/>
                <a:moveTo>
                  <a:pt x="1316962" y="235802"/>
                </a:moveTo>
                <a:lnTo>
                  <a:pt x="1316962" y="1343384"/>
                </a:lnTo>
                <a:lnTo>
                  <a:pt x="1354949" y="1303090"/>
                </a:lnTo>
                <a:lnTo>
                  <a:pt x="1354949" y="278471"/>
                </a:lnTo>
                <a:lnTo>
                  <a:pt x="1322551" y="241071"/>
                </a:lnTo>
                <a:close/>
                <a:moveTo>
                  <a:pt x="1152342" y="107488"/>
                </a:moveTo>
                <a:lnTo>
                  <a:pt x="1152342" y="1472057"/>
                </a:lnTo>
                <a:lnTo>
                  <a:pt x="1173053" y="1460419"/>
                </a:lnTo>
                <a:lnTo>
                  <a:pt x="1190328" y="1448269"/>
                </a:lnTo>
                <a:lnTo>
                  <a:pt x="1190328" y="131120"/>
                </a:lnTo>
                <a:close/>
                <a:moveTo>
                  <a:pt x="987721" y="34875"/>
                </a:moveTo>
                <a:lnTo>
                  <a:pt x="987721" y="1543361"/>
                </a:lnTo>
                <a:lnTo>
                  <a:pt x="1025707" y="1528959"/>
                </a:lnTo>
                <a:lnTo>
                  <a:pt x="1025707" y="49521"/>
                </a:lnTo>
                <a:lnTo>
                  <a:pt x="996464" y="36807"/>
                </a:lnTo>
                <a:close/>
                <a:moveTo>
                  <a:pt x="823101" y="3355"/>
                </a:moveTo>
                <a:lnTo>
                  <a:pt x="823101" y="1577204"/>
                </a:lnTo>
                <a:lnTo>
                  <a:pt x="861088" y="1570836"/>
                </a:lnTo>
                <a:lnTo>
                  <a:pt x="861088" y="6883"/>
                </a:lnTo>
                <a:lnTo>
                  <a:pt x="848123" y="4017"/>
                </a:lnTo>
                <a:close/>
                <a:moveTo>
                  <a:pt x="658480" y="6334"/>
                </a:moveTo>
                <a:lnTo>
                  <a:pt x="658480" y="1575922"/>
                </a:lnTo>
                <a:lnTo>
                  <a:pt x="696467" y="1576927"/>
                </a:lnTo>
                <a:lnTo>
                  <a:pt x="696467" y="6"/>
                </a:lnTo>
                <a:lnTo>
                  <a:pt x="696255" y="0"/>
                </a:lnTo>
                <a:close/>
                <a:moveTo>
                  <a:pt x="37986" y="454743"/>
                </a:moveTo>
                <a:lnTo>
                  <a:pt x="0" y="542116"/>
                </a:lnTo>
                <a:lnTo>
                  <a:pt x="0" y="1036156"/>
                </a:lnTo>
                <a:lnTo>
                  <a:pt x="10962" y="1070081"/>
                </a:lnTo>
                <a:lnTo>
                  <a:pt x="37986" y="1131965"/>
                </a:lnTo>
                <a:close/>
                <a:moveTo>
                  <a:pt x="493860" y="44820"/>
                </a:moveTo>
                <a:lnTo>
                  <a:pt x="493860" y="1537307"/>
                </a:lnTo>
                <a:lnTo>
                  <a:pt x="507070" y="1543050"/>
                </a:lnTo>
                <a:lnTo>
                  <a:pt x="531846" y="1548527"/>
                </a:lnTo>
                <a:lnTo>
                  <a:pt x="531846" y="30417"/>
                </a:lnTo>
                <a:close/>
                <a:moveTo>
                  <a:pt x="202606" y="219466"/>
                </a:moveTo>
                <a:lnTo>
                  <a:pt x="164619" y="259760"/>
                </a:lnTo>
                <a:lnTo>
                  <a:pt x="164619" y="1319896"/>
                </a:lnTo>
                <a:lnTo>
                  <a:pt x="180983" y="1338787"/>
                </a:lnTo>
                <a:lnTo>
                  <a:pt x="202606" y="1359172"/>
                </a:lnTo>
                <a:close/>
                <a:moveTo>
                  <a:pt x="329240" y="120311"/>
                </a:moveTo>
                <a:lnTo>
                  <a:pt x="329240" y="1458714"/>
                </a:lnTo>
                <a:lnTo>
                  <a:pt x="366727" y="1482035"/>
                </a:lnTo>
                <a:lnTo>
                  <a:pt x="367226" y="1482252"/>
                </a:lnTo>
                <a:lnTo>
                  <a:pt x="367226" y="98790"/>
                </a:lnTo>
                <a:lnTo>
                  <a:pt x="330480" y="1194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4423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088267A-35A9-497A-8BFE-868180869D4A}"/>
              </a:ext>
            </a:extLst>
          </p:cNvPr>
          <p:cNvSpPr/>
          <p:nvPr/>
        </p:nvSpPr>
        <p:spPr>
          <a:xfrm>
            <a:off x="-1117" y="1778000"/>
            <a:ext cx="12192000" cy="3683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8827D1-76DF-4545-921B-C3FEF4BD6F9E}"/>
              </a:ext>
            </a:extLst>
          </p:cNvPr>
          <p:cNvSpPr/>
          <p:nvPr/>
        </p:nvSpPr>
        <p:spPr>
          <a:xfrm>
            <a:off x="-1117" y="1778000"/>
            <a:ext cx="12192000" cy="3683000"/>
          </a:xfrm>
          <a:prstGeom prst="rect">
            <a:avLst/>
          </a:prstGeom>
          <a:blipFill>
            <a:blip r:embed="rId2">
              <a:alphaModFix amt="20000"/>
            </a:blip>
            <a:stretch>
              <a:fillRect l="-30056" r="-2994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20" name="Title 19"/>
          <p:cNvSpPr>
            <a:spLocks noGrp="1"/>
          </p:cNvSpPr>
          <p:nvPr>
            <p:ph type="title" hasCustomPrompt="1"/>
          </p:nvPr>
        </p:nvSpPr>
        <p:spPr>
          <a:xfrm>
            <a:off x="2457138" y="2826625"/>
            <a:ext cx="5419185" cy="895350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idx="1" hasCustomPrompt="1"/>
          </p:nvPr>
        </p:nvSpPr>
        <p:spPr>
          <a:xfrm>
            <a:off x="2458254" y="3721975"/>
            <a:ext cx="5419185" cy="1015623"/>
          </a:xfrm>
        </p:spPr>
        <p:txBody>
          <a:bodyPr anchor="t"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100">
                <a:solidFill>
                  <a:schemeClr val="bg1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5AA77B20-2AD0-4EBA-A7CC-9B0647464F54}"/>
              </a:ext>
            </a:extLst>
          </p:cNvPr>
          <p:cNvSpPr/>
          <p:nvPr/>
        </p:nvSpPr>
        <p:spPr>
          <a:xfrm>
            <a:off x="8623300" y="1777999"/>
            <a:ext cx="3568700" cy="3133943"/>
          </a:xfrm>
          <a:custGeom>
            <a:avLst/>
            <a:gdLst>
              <a:gd name="connsiteX0" fmla="*/ 491369 w 6733750"/>
              <a:gd name="connsiteY0" fmla="*/ 0 h 5913410"/>
              <a:gd name="connsiteX1" fmla="*/ 6733750 w 6733750"/>
              <a:gd name="connsiteY1" fmla="*/ 0 h 5913410"/>
              <a:gd name="connsiteX2" fmla="*/ 6733750 w 6733750"/>
              <a:gd name="connsiteY2" fmla="*/ 4819771 h 5913410"/>
              <a:gd name="connsiteX3" fmla="*/ 6533823 w 6733750"/>
              <a:gd name="connsiteY3" fmla="*/ 5001477 h 5913410"/>
              <a:gd name="connsiteX4" fmla="*/ 3993553 w 6733750"/>
              <a:gd name="connsiteY4" fmla="*/ 5913410 h 5913410"/>
              <a:gd name="connsiteX5" fmla="*/ 0 w 6733750"/>
              <a:gd name="connsiteY5" fmla="*/ 1919857 h 5913410"/>
              <a:gd name="connsiteX6" fmla="*/ 482001 w 6733750"/>
              <a:gd name="connsiteY6" fmla="*/ 16293 h 5913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33750" h="5913410">
                <a:moveTo>
                  <a:pt x="491369" y="0"/>
                </a:moveTo>
                <a:lnTo>
                  <a:pt x="6733750" y="0"/>
                </a:lnTo>
                <a:lnTo>
                  <a:pt x="6733750" y="4819771"/>
                </a:lnTo>
                <a:lnTo>
                  <a:pt x="6533823" y="5001477"/>
                </a:lnTo>
                <a:cubicBezTo>
                  <a:pt x="5843502" y="5571181"/>
                  <a:pt x="4958493" y="5913410"/>
                  <a:pt x="3993553" y="5913410"/>
                </a:cubicBezTo>
                <a:cubicBezTo>
                  <a:pt x="1787975" y="5913410"/>
                  <a:pt x="0" y="4125435"/>
                  <a:pt x="0" y="1919857"/>
                </a:cubicBezTo>
                <a:cubicBezTo>
                  <a:pt x="0" y="1230614"/>
                  <a:pt x="174607" y="582152"/>
                  <a:pt x="482001" y="16293"/>
                </a:cubicBezTo>
                <a:close/>
              </a:path>
            </a:pathLst>
          </a:custGeom>
          <a:blipFill>
            <a:blip r:embed="rId2"/>
            <a:stretch>
              <a:fillRect l="-30056" r="-2994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ADBD20A-54C7-458C-B7FD-D8A94384702F}"/>
              </a:ext>
            </a:extLst>
          </p:cNvPr>
          <p:cNvSpPr/>
          <p:nvPr/>
        </p:nvSpPr>
        <p:spPr>
          <a:xfrm rot="19319390" flipH="1">
            <a:off x="8100312" y="1984480"/>
            <a:ext cx="1043747" cy="1083336"/>
          </a:xfrm>
          <a:custGeom>
            <a:avLst/>
            <a:gdLst>
              <a:gd name="connsiteX0" fmla="*/ 1481582 w 1519568"/>
              <a:gd name="connsiteY0" fmla="*/ 484611 h 1577204"/>
              <a:gd name="connsiteX1" fmla="*/ 1481582 w 1519568"/>
              <a:gd name="connsiteY1" fmla="*/ 1088233 h 1577204"/>
              <a:gd name="connsiteX2" fmla="*/ 1504888 w 1519568"/>
              <a:gd name="connsiteY2" fmla="*/ 1034626 h 1577204"/>
              <a:gd name="connsiteX3" fmla="*/ 1519568 w 1519568"/>
              <a:gd name="connsiteY3" fmla="*/ 968217 h 1577204"/>
              <a:gd name="connsiteX4" fmla="*/ 1519568 w 1519568"/>
              <a:gd name="connsiteY4" fmla="*/ 602441 h 1577204"/>
              <a:gd name="connsiteX5" fmla="*/ 1516391 w 1519568"/>
              <a:gd name="connsiteY5" fmla="*/ 583490 h 1577204"/>
              <a:gd name="connsiteX6" fmla="*/ 1492572 w 1519568"/>
              <a:gd name="connsiteY6" fmla="*/ 509776 h 1577204"/>
              <a:gd name="connsiteX7" fmla="*/ 1316962 w 1519568"/>
              <a:gd name="connsiteY7" fmla="*/ 235802 h 1577204"/>
              <a:gd name="connsiteX8" fmla="*/ 1316962 w 1519568"/>
              <a:gd name="connsiteY8" fmla="*/ 1343384 h 1577204"/>
              <a:gd name="connsiteX9" fmla="*/ 1354949 w 1519568"/>
              <a:gd name="connsiteY9" fmla="*/ 1303090 h 1577204"/>
              <a:gd name="connsiteX10" fmla="*/ 1354949 w 1519568"/>
              <a:gd name="connsiteY10" fmla="*/ 278471 h 1577204"/>
              <a:gd name="connsiteX11" fmla="*/ 1322551 w 1519568"/>
              <a:gd name="connsiteY11" fmla="*/ 241071 h 1577204"/>
              <a:gd name="connsiteX12" fmla="*/ 1152342 w 1519568"/>
              <a:gd name="connsiteY12" fmla="*/ 107488 h 1577204"/>
              <a:gd name="connsiteX13" fmla="*/ 1152342 w 1519568"/>
              <a:gd name="connsiteY13" fmla="*/ 1472057 h 1577204"/>
              <a:gd name="connsiteX14" fmla="*/ 1173053 w 1519568"/>
              <a:gd name="connsiteY14" fmla="*/ 1460419 h 1577204"/>
              <a:gd name="connsiteX15" fmla="*/ 1190328 w 1519568"/>
              <a:gd name="connsiteY15" fmla="*/ 1448269 h 1577204"/>
              <a:gd name="connsiteX16" fmla="*/ 1190328 w 1519568"/>
              <a:gd name="connsiteY16" fmla="*/ 131120 h 1577204"/>
              <a:gd name="connsiteX17" fmla="*/ 987721 w 1519568"/>
              <a:gd name="connsiteY17" fmla="*/ 34875 h 1577204"/>
              <a:gd name="connsiteX18" fmla="*/ 987721 w 1519568"/>
              <a:gd name="connsiteY18" fmla="*/ 1543361 h 1577204"/>
              <a:gd name="connsiteX19" fmla="*/ 1025707 w 1519568"/>
              <a:gd name="connsiteY19" fmla="*/ 1528959 h 1577204"/>
              <a:gd name="connsiteX20" fmla="*/ 1025707 w 1519568"/>
              <a:gd name="connsiteY20" fmla="*/ 49521 h 1577204"/>
              <a:gd name="connsiteX21" fmla="*/ 996464 w 1519568"/>
              <a:gd name="connsiteY21" fmla="*/ 36807 h 1577204"/>
              <a:gd name="connsiteX22" fmla="*/ 823101 w 1519568"/>
              <a:gd name="connsiteY22" fmla="*/ 3355 h 1577204"/>
              <a:gd name="connsiteX23" fmla="*/ 823101 w 1519568"/>
              <a:gd name="connsiteY23" fmla="*/ 1577204 h 1577204"/>
              <a:gd name="connsiteX24" fmla="*/ 861088 w 1519568"/>
              <a:gd name="connsiteY24" fmla="*/ 1570836 h 1577204"/>
              <a:gd name="connsiteX25" fmla="*/ 861088 w 1519568"/>
              <a:gd name="connsiteY25" fmla="*/ 6883 h 1577204"/>
              <a:gd name="connsiteX26" fmla="*/ 848123 w 1519568"/>
              <a:gd name="connsiteY26" fmla="*/ 4017 h 1577204"/>
              <a:gd name="connsiteX27" fmla="*/ 658480 w 1519568"/>
              <a:gd name="connsiteY27" fmla="*/ 6334 h 1577204"/>
              <a:gd name="connsiteX28" fmla="*/ 658480 w 1519568"/>
              <a:gd name="connsiteY28" fmla="*/ 1575922 h 1577204"/>
              <a:gd name="connsiteX29" fmla="*/ 696467 w 1519568"/>
              <a:gd name="connsiteY29" fmla="*/ 1576927 h 1577204"/>
              <a:gd name="connsiteX30" fmla="*/ 696467 w 1519568"/>
              <a:gd name="connsiteY30" fmla="*/ 6 h 1577204"/>
              <a:gd name="connsiteX31" fmla="*/ 696255 w 1519568"/>
              <a:gd name="connsiteY31" fmla="*/ 0 h 1577204"/>
              <a:gd name="connsiteX32" fmla="*/ 37986 w 1519568"/>
              <a:gd name="connsiteY32" fmla="*/ 454743 h 1577204"/>
              <a:gd name="connsiteX33" fmla="*/ 0 w 1519568"/>
              <a:gd name="connsiteY33" fmla="*/ 542116 h 1577204"/>
              <a:gd name="connsiteX34" fmla="*/ 0 w 1519568"/>
              <a:gd name="connsiteY34" fmla="*/ 1036156 h 1577204"/>
              <a:gd name="connsiteX35" fmla="*/ 10962 w 1519568"/>
              <a:gd name="connsiteY35" fmla="*/ 1070081 h 1577204"/>
              <a:gd name="connsiteX36" fmla="*/ 37986 w 1519568"/>
              <a:gd name="connsiteY36" fmla="*/ 1131965 h 1577204"/>
              <a:gd name="connsiteX37" fmla="*/ 493860 w 1519568"/>
              <a:gd name="connsiteY37" fmla="*/ 44820 h 1577204"/>
              <a:gd name="connsiteX38" fmla="*/ 493860 w 1519568"/>
              <a:gd name="connsiteY38" fmla="*/ 1537307 h 1577204"/>
              <a:gd name="connsiteX39" fmla="*/ 507070 w 1519568"/>
              <a:gd name="connsiteY39" fmla="*/ 1543050 h 1577204"/>
              <a:gd name="connsiteX40" fmla="*/ 531846 w 1519568"/>
              <a:gd name="connsiteY40" fmla="*/ 1548527 h 1577204"/>
              <a:gd name="connsiteX41" fmla="*/ 531846 w 1519568"/>
              <a:gd name="connsiteY41" fmla="*/ 30417 h 1577204"/>
              <a:gd name="connsiteX42" fmla="*/ 202606 w 1519568"/>
              <a:gd name="connsiteY42" fmla="*/ 219466 h 1577204"/>
              <a:gd name="connsiteX43" fmla="*/ 164619 w 1519568"/>
              <a:gd name="connsiteY43" fmla="*/ 259760 h 1577204"/>
              <a:gd name="connsiteX44" fmla="*/ 164619 w 1519568"/>
              <a:gd name="connsiteY44" fmla="*/ 1319896 h 1577204"/>
              <a:gd name="connsiteX45" fmla="*/ 180983 w 1519568"/>
              <a:gd name="connsiteY45" fmla="*/ 1338787 h 1577204"/>
              <a:gd name="connsiteX46" fmla="*/ 202606 w 1519568"/>
              <a:gd name="connsiteY46" fmla="*/ 1359172 h 1577204"/>
              <a:gd name="connsiteX47" fmla="*/ 329240 w 1519568"/>
              <a:gd name="connsiteY47" fmla="*/ 120311 h 1577204"/>
              <a:gd name="connsiteX48" fmla="*/ 329240 w 1519568"/>
              <a:gd name="connsiteY48" fmla="*/ 1458714 h 1577204"/>
              <a:gd name="connsiteX49" fmla="*/ 366727 w 1519568"/>
              <a:gd name="connsiteY49" fmla="*/ 1482035 h 1577204"/>
              <a:gd name="connsiteX50" fmla="*/ 367226 w 1519568"/>
              <a:gd name="connsiteY50" fmla="*/ 1482252 h 1577204"/>
              <a:gd name="connsiteX51" fmla="*/ 367226 w 1519568"/>
              <a:gd name="connsiteY51" fmla="*/ 98790 h 1577204"/>
              <a:gd name="connsiteX52" fmla="*/ 330480 w 1519568"/>
              <a:gd name="connsiteY52" fmla="*/ 119438 h 1577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519568" h="1577204">
                <a:moveTo>
                  <a:pt x="1481582" y="484611"/>
                </a:moveTo>
                <a:lnTo>
                  <a:pt x="1481582" y="1088233"/>
                </a:lnTo>
                <a:lnTo>
                  <a:pt x="1504888" y="1034626"/>
                </a:lnTo>
                <a:lnTo>
                  <a:pt x="1519568" y="968217"/>
                </a:lnTo>
                <a:lnTo>
                  <a:pt x="1519568" y="602441"/>
                </a:lnTo>
                <a:lnTo>
                  <a:pt x="1516391" y="583490"/>
                </a:lnTo>
                <a:cubicBezTo>
                  <a:pt x="1509699" y="558662"/>
                  <a:pt x="1501763" y="534060"/>
                  <a:pt x="1492572" y="509776"/>
                </a:cubicBezTo>
                <a:close/>
                <a:moveTo>
                  <a:pt x="1316962" y="235802"/>
                </a:moveTo>
                <a:lnTo>
                  <a:pt x="1316962" y="1343384"/>
                </a:lnTo>
                <a:lnTo>
                  <a:pt x="1354949" y="1303090"/>
                </a:lnTo>
                <a:lnTo>
                  <a:pt x="1354949" y="278471"/>
                </a:lnTo>
                <a:lnTo>
                  <a:pt x="1322551" y="241071"/>
                </a:lnTo>
                <a:close/>
                <a:moveTo>
                  <a:pt x="1152342" y="107488"/>
                </a:moveTo>
                <a:lnTo>
                  <a:pt x="1152342" y="1472057"/>
                </a:lnTo>
                <a:lnTo>
                  <a:pt x="1173053" y="1460419"/>
                </a:lnTo>
                <a:lnTo>
                  <a:pt x="1190328" y="1448269"/>
                </a:lnTo>
                <a:lnTo>
                  <a:pt x="1190328" y="131120"/>
                </a:lnTo>
                <a:close/>
                <a:moveTo>
                  <a:pt x="987721" y="34875"/>
                </a:moveTo>
                <a:lnTo>
                  <a:pt x="987721" y="1543361"/>
                </a:lnTo>
                <a:lnTo>
                  <a:pt x="1025707" y="1528959"/>
                </a:lnTo>
                <a:lnTo>
                  <a:pt x="1025707" y="49521"/>
                </a:lnTo>
                <a:lnTo>
                  <a:pt x="996464" y="36807"/>
                </a:lnTo>
                <a:close/>
                <a:moveTo>
                  <a:pt x="823101" y="3355"/>
                </a:moveTo>
                <a:lnTo>
                  <a:pt x="823101" y="1577204"/>
                </a:lnTo>
                <a:lnTo>
                  <a:pt x="861088" y="1570836"/>
                </a:lnTo>
                <a:lnTo>
                  <a:pt x="861088" y="6883"/>
                </a:lnTo>
                <a:lnTo>
                  <a:pt x="848123" y="4017"/>
                </a:lnTo>
                <a:close/>
                <a:moveTo>
                  <a:pt x="658480" y="6334"/>
                </a:moveTo>
                <a:lnTo>
                  <a:pt x="658480" y="1575922"/>
                </a:lnTo>
                <a:lnTo>
                  <a:pt x="696467" y="1576927"/>
                </a:lnTo>
                <a:lnTo>
                  <a:pt x="696467" y="6"/>
                </a:lnTo>
                <a:lnTo>
                  <a:pt x="696255" y="0"/>
                </a:lnTo>
                <a:close/>
                <a:moveTo>
                  <a:pt x="37986" y="454743"/>
                </a:moveTo>
                <a:lnTo>
                  <a:pt x="0" y="542116"/>
                </a:lnTo>
                <a:lnTo>
                  <a:pt x="0" y="1036156"/>
                </a:lnTo>
                <a:lnTo>
                  <a:pt x="10962" y="1070081"/>
                </a:lnTo>
                <a:lnTo>
                  <a:pt x="37986" y="1131965"/>
                </a:lnTo>
                <a:close/>
                <a:moveTo>
                  <a:pt x="493860" y="44820"/>
                </a:moveTo>
                <a:lnTo>
                  <a:pt x="493860" y="1537307"/>
                </a:lnTo>
                <a:lnTo>
                  <a:pt x="507070" y="1543050"/>
                </a:lnTo>
                <a:lnTo>
                  <a:pt x="531846" y="1548527"/>
                </a:lnTo>
                <a:lnTo>
                  <a:pt x="531846" y="30417"/>
                </a:lnTo>
                <a:close/>
                <a:moveTo>
                  <a:pt x="202606" y="219466"/>
                </a:moveTo>
                <a:lnTo>
                  <a:pt x="164619" y="259760"/>
                </a:lnTo>
                <a:lnTo>
                  <a:pt x="164619" y="1319896"/>
                </a:lnTo>
                <a:lnTo>
                  <a:pt x="180983" y="1338787"/>
                </a:lnTo>
                <a:lnTo>
                  <a:pt x="202606" y="1359172"/>
                </a:lnTo>
                <a:close/>
                <a:moveTo>
                  <a:pt x="329240" y="120311"/>
                </a:moveTo>
                <a:lnTo>
                  <a:pt x="329240" y="1458714"/>
                </a:lnTo>
                <a:lnTo>
                  <a:pt x="366727" y="1482035"/>
                </a:lnTo>
                <a:lnTo>
                  <a:pt x="367226" y="1482252"/>
                </a:lnTo>
                <a:lnTo>
                  <a:pt x="367226" y="98790"/>
                </a:lnTo>
                <a:lnTo>
                  <a:pt x="330480" y="1194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C6A0702-E7F6-4DC0-8EE9-5B098F7E8B3B}"/>
              </a:ext>
            </a:extLst>
          </p:cNvPr>
          <p:cNvSpPr/>
          <p:nvPr/>
        </p:nvSpPr>
        <p:spPr>
          <a:xfrm rot="19319390" flipH="1">
            <a:off x="10627651" y="4730133"/>
            <a:ext cx="350335" cy="363623"/>
          </a:xfrm>
          <a:custGeom>
            <a:avLst/>
            <a:gdLst>
              <a:gd name="connsiteX0" fmla="*/ 1481582 w 1519568"/>
              <a:gd name="connsiteY0" fmla="*/ 484611 h 1577204"/>
              <a:gd name="connsiteX1" fmla="*/ 1481582 w 1519568"/>
              <a:gd name="connsiteY1" fmla="*/ 1088233 h 1577204"/>
              <a:gd name="connsiteX2" fmla="*/ 1504888 w 1519568"/>
              <a:gd name="connsiteY2" fmla="*/ 1034626 h 1577204"/>
              <a:gd name="connsiteX3" fmla="*/ 1519568 w 1519568"/>
              <a:gd name="connsiteY3" fmla="*/ 968217 h 1577204"/>
              <a:gd name="connsiteX4" fmla="*/ 1519568 w 1519568"/>
              <a:gd name="connsiteY4" fmla="*/ 602441 h 1577204"/>
              <a:gd name="connsiteX5" fmla="*/ 1516391 w 1519568"/>
              <a:gd name="connsiteY5" fmla="*/ 583490 h 1577204"/>
              <a:gd name="connsiteX6" fmla="*/ 1492572 w 1519568"/>
              <a:gd name="connsiteY6" fmla="*/ 509776 h 1577204"/>
              <a:gd name="connsiteX7" fmla="*/ 1316962 w 1519568"/>
              <a:gd name="connsiteY7" fmla="*/ 235802 h 1577204"/>
              <a:gd name="connsiteX8" fmla="*/ 1316962 w 1519568"/>
              <a:gd name="connsiteY8" fmla="*/ 1343384 h 1577204"/>
              <a:gd name="connsiteX9" fmla="*/ 1354949 w 1519568"/>
              <a:gd name="connsiteY9" fmla="*/ 1303090 h 1577204"/>
              <a:gd name="connsiteX10" fmla="*/ 1354949 w 1519568"/>
              <a:gd name="connsiteY10" fmla="*/ 278471 h 1577204"/>
              <a:gd name="connsiteX11" fmla="*/ 1322551 w 1519568"/>
              <a:gd name="connsiteY11" fmla="*/ 241071 h 1577204"/>
              <a:gd name="connsiteX12" fmla="*/ 1152342 w 1519568"/>
              <a:gd name="connsiteY12" fmla="*/ 107488 h 1577204"/>
              <a:gd name="connsiteX13" fmla="*/ 1152342 w 1519568"/>
              <a:gd name="connsiteY13" fmla="*/ 1472057 h 1577204"/>
              <a:gd name="connsiteX14" fmla="*/ 1173053 w 1519568"/>
              <a:gd name="connsiteY14" fmla="*/ 1460419 h 1577204"/>
              <a:gd name="connsiteX15" fmla="*/ 1190328 w 1519568"/>
              <a:gd name="connsiteY15" fmla="*/ 1448269 h 1577204"/>
              <a:gd name="connsiteX16" fmla="*/ 1190328 w 1519568"/>
              <a:gd name="connsiteY16" fmla="*/ 131120 h 1577204"/>
              <a:gd name="connsiteX17" fmla="*/ 987721 w 1519568"/>
              <a:gd name="connsiteY17" fmla="*/ 34875 h 1577204"/>
              <a:gd name="connsiteX18" fmla="*/ 987721 w 1519568"/>
              <a:gd name="connsiteY18" fmla="*/ 1543361 h 1577204"/>
              <a:gd name="connsiteX19" fmla="*/ 1025707 w 1519568"/>
              <a:gd name="connsiteY19" fmla="*/ 1528959 h 1577204"/>
              <a:gd name="connsiteX20" fmla="*/ 1025707 w 1519568"/>
              <a:gd name="connsiteY20" fmla="*/ 49521 h 1577204"/>
              <a:gd name="connsiteX21" fmla="*/ 996464 w 1519568"/>
              <a:gd name="connsiteY21" fmla="*/ 36807 h 1577204"/>
              <a:gd name="connsiteX22" fmla="*/ 823101 w 1519568"/>
              <a:gd name="connsiteY22" fmla="*/ 3355 h 1577204"/>
              <a:gd name="connsiteX23" fmla="*/ 823101 w 1519568"/>
              <a:gd name="connsiteY23" fmla="*/ 1577204 h 1577204"/>
              <a:gd name="connsiteX24" fmla="*/ 861088 w 1519568"/>
              <a:gd name="connsiteY24" fmla="*/ 1570836 h 1577204"/>
              <a:gd name="connsiteX25" fmla="*/ 861088 w 1519568"/>
              <a:gd name="connsiteY25" fmla="*/ 6883 h 1577204"/>
              <a:gd name="connsiteX26" fmla="*/ 848123 w 1519568"/>
              <a:gd name="connsiteY26" fmla="*/ 4017 h 1577204"/>
              <a:gd name="connsiteX27" fmla="*/ 658480 w 1519568"/>
              <a:gd name="connsiteY27" fmla="*/ 6334 h 1577204"/>
              <a:gd name="connsiteX28" fmla="*/ 658480 w 1519568"/>
              <a:gd name="connsiteY28" fmla="*/ 1575922 h 1577204"/>
              <a:gd name="connsiteX29" fmla="*/ 696467 w 1519568"/>
              <a:gd name="connsiteY29" fmla="*/ 1576927 h 1577204"/>
              <a:gd name="connsiteX30" fmla="*/ 696467 w 1519568"/>
              <a:gd name="connsiteY30" fmla="*/ 6 h 1577204"/>
              <a:gd name="connsiteX31" fmla="*/ 696255 w 1519568"/>
              <a:gd name="connsiteY31" fmla="*/ 0 h 1577204"/>
              <a:gd name="connsiteX32" fmla="*/ 37986 w 1519568"/>
              <a:gd name="connsiteY32" fmla="*/ 454743 h 1577204"/>
              <a:gd name="connsiteX33" fmla="*/ 0 w 1519568"/>
              <a:gd name="connsiteY33" fmla="*/ 542116 h 1577204"/>
              <a:gd name="connsiteX34" fmla="*/ 0 w 1519568"/>
              <a:gd name="connsiteY34" fmla="*/ 1036156 h 1577204"/>
              <a:gd name="connsiteX35" fmla="*/ 10962 w 1519568"/>
              <a:gd name="connsiteY35" fmla="*/ 1070081 h 1577204"/>
              <a:gd name="connsiteX36" fmla="*/ 37986 w 1519568"/>
              <a:gd name="connsiteY36" fmla="*/ 1131965 h 1577204"/>
              <a:gd name="connsiteX37" fmla="*/ 493860 w 1519568"/>
              <a:gd name="connsiteY37" fmla="*/ 44820 h 1577204"/>
              <a:gd name="connsiteX38" fmla="*/ 493860 w 1519568"/>
              <a:gd name="connsiteY38" fmla="*/ 1537307 h 1577204"/>
              <a:gd name="connsiteX39" fmla="*/ 507070 w 1519568"/>
              <a:gd name="connsiteY39" fmla="*/ 1543050 h 1577204"/>
              <a:gd name="connsiteX40" fmla="*/ 531846 w 1519568"/>
              <a:gd name="connsiteY40" fmla="*/ 1548527 h 1577204"/>
              <a:gd name="connsiteX41" fmla="*/ 531846 w 1519568"/>
              <a:gd name="connsiteY41" fmla="*/ 30417 h 1577204"/>
              <a:gd name="connsiteX42" fmla="*/ 202606 w 1519568"/>
              <a:gd name="connsiteY42" fmla="*/ 219466 h 1577204"/>
              <a:gd name="connsiteX43" fmla="*/ 164619 w 1519568"/>
              <a:gd name="connsiteY43" fmla="*/ 259760 h 1577204"/>
              <a:gd name="connsiteX44" fmla="*/ 164619 w 1519568"/>
              <a:gd name="connsiteY44" fmla="*/ 1319896 h 1577204"/>
              <a:gd name="connsiteX45" fmla="*/ 180983 w 1519568"/>
              <a:gd name="connsiteY45" fmla="*/ 1338787 h 1577204"/>
              <a:gd name="connsiteX46" fmla="*/ 202606 w 1519568"/>
              <a:gd name="connsiteY46" fmla="*/ 1359172 h 1577204"/>
              <a:gd name="connsiteX47" fmla="*/ 329240 w 1519568"/>
              <a:gd name="connsiteY47" fmla="*/ 120311 h 1577204"/>
              <a:gd name="connsiteX48" fmla="*/ 329240 w 1519568"/>
              <a:gd name="connsiteY48" fmla="*/ 1458714 h 1577204"/>
              <a:gd name="connsiteX49" fmla="*/ 366727 w 1519568"/>
              <a:gd name="connsiteY49" fmla="*/ 1482035 h 1577204"/>
              <a:gd name="connsiteX50" fmla="*/ 367226 w 1519568"/>
              <a:gd name="connsiteY50" fmla="*/ 1482252 h 1577204"/>
              <a:gd name="connsiteX51" fmla="*/ 367226 w 1519568"/>
              <a:gd name="connsiteY51" fmla="*/ 98790 h 1577204"/>
              <a:gd name="connsiteX52" fmla="*/ 330480 w 1519568"/>
              <a:gd name="connsiteY52" fmla="*/ 119438 h 1577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519568" h="1577204">
                <a:moveTo>
                  <a:pt x="1481582" y="484611"/>
                </a:moveTo>
                <a:lnTo>
                  <a:pt x="1481582" y="1088233"/>
                </a:lnTo>
                <a:lnTo>
                  <a:pt x="1504888" y="1034626"/>
                </a:lnTo>
                <a:lnTo>
                  <a:pt x="1519568" y="968217"/>
                </a:lnTo>
                <a:lnTo>
                  <a:pt x="1519568" y="602441"/>
                </a:lnTo>
                <a:lnTo>
                  <a:pt x="1516391" y="583490"/>
                </a:lnTo>
                <a:cubicBezTo>
                  <a:pt x="1509699" y="558662"/>
                  <a:pt x="1501763" y="534060"/>
                  <a:pt x="1492572" y="509776"/>
                </a:cubicBezTo>
                <a:close/>
                <a:moveTo>
                  <a:pt x="1316962" y="235802"/>
                </a:moveTo>
                <a:lnTo>
                  <a:pt x="1316962" y="1343384"/>
                </a:lnTo>
                <a:lnTo>
                  <a:pt x="1354949" y="1303090"/>
                </a:lnTo>
                <a:lnTo>
                  <a:pt x="1354949" y="278471"/>
                </a:lnTo>
                <a:lnTo>
                  <a:pt x="1322551" y="241071"/>
                </a:lnTo>
                <a:close/>
                <a:moveTo>
                  <a:pt x="1152342" y="107488"/>
                </a:moveTo>
                <a:lnTo>
                  <a:pt x="1152342" y="1472057"/>
                </a:lnTo>
                <a:lnTo>
                  <a:pt x="1173053" y="1460419"/>
                </a:lnTo>
                <a:lnTo>
                  <a:pt x="1190328" y="1448269"/>
                </a:lnTo>
                <a:lnTo>
                  <a:pt x="1190328" y="131120"/>
                </a:lnTo>
                <a:close/>
                <a:moveTo>
                  <a:pt x="987721" y="34875"/>
                </a:moveTo>
                <a:lnTo>
                  <a:pt x="987721" y="1543361"/>
                </a:lnTo>
                <a:lnTo>
                  <a:pt x="1025707" y="1528959"/>
                </a:lnTo>
                <a:lnTo>
                  <a:pt x="1025707" y="49521"/>
                </a:lnTo>
                <a:lnTo>
                  <a:pt x="996464" y="36807"/>
                </a:lnTo>
                <a:close/>
                <a:moveTo>
                  <a:pt x="823101" y="3355"/>
                </a:moveTo>
                <a:lnTo>
                  <a:pt x="823101" y="1577204"/>
                </a:lnTo>
                <a:lnTo>
                  <a:pt x="861088" y="1570836"/>
                </a:lnTo>
                <a:lnTo>
                  <a:pt x="861088" y="6883"/>
                </a:lnTo>
                <a:lnTo>
                  <a:pt x="848123" y="4017"/>
                </a:lnTo>
                <a:close/>
                <a:moveTo>
                  <a:pt x="658480" y="6334"/>
                </a:moveTo>
                <a:lnTo>
                  <a:pt x="658480" y="1575922"/>
                </a:lnTo>
                <a:lnTo>
                  <a:pt x="696467" y="1576927"/>
                </a:lnTo>
                <a:lnTo>
                  <a:pt x="696467" y="6"/>
                </a:lnTo>
                <a:lnTo>
                  <a:pt x="696255" y="0"/>
                </a:lnTo>
                <a:close/>
                <a:moveTo>
                  <a:pt x="37986" y="454743"/>
                </a:moveTo>
                <a:lnTo>
                  <a:pt x="0" y="542116"/>
                </a:lnTo>
                <a:lnTo>
                  <a:pt x="0" y="1036156"/>
                </a:lnTo>
                <a:lnTo>
                  <a:pt x="10962" y="1070081"/>
                </a:lnTo>
                <a:lnTo>
                  <a:pt x="37986" y="1131965"/>
                </a:lnTo>
                <a:close/>
                <a:moveTo>
                  <a:pt x="493860" y="44820"/>
                </a:moveTo>
                <a:lnTo>
                  <a:pt x="493860" y="1537307"/>
                </a:lnTo>
                <a:lnTo>
                  <a:pt x="507070" y="1543050"/>
                </a:lnTo>
                <a:lnTo>
                  <a:pt x="531846" y="1548527"/>
                </a:lnTo>
                <a:lnTo>
                  <a:pt x="531846" y="30417"/>
                </a:lnTo>
                <a:close/>
                <a:moveTo>
                  <a:pt x="202606" y="219466"/>
                </a:moveTo>
                <a:lnTo>
                  <a:pt x="164619" y="259760"/>
                </a:lnTo>
                <a:lnTo>
                  <a:pt x="164619" y="1319896"/>
                </a:lnTo>
                <a:lnTo>
                  <a:pt x="180983" y="1338787"/>
                </a:lnTo>
                <a:lnTo>
                  <a:pt x="202606" y="1359172"/>
                </a:lnTo>
                <a:close/>
                <a:moveTo>
                  <a:pt x="329240" y="120311"/>
                </a:moveTo>
                <a:lnTo>
                  <a:pt x="329240" y="1458714"/>
                </a:lnTo>
                <a:lnTo>
                  <a:pt x="366727" y="1482035"/>
                </a:lnTo>
                <a:lnTo>
                  <a:pt x="367226" y="1482252"/>
                </a:lnTo>
                <a:lnTo>
                  <a:pt x="367226" y="98790"/>
                </a:lnTo>
                <a:lnTo>
                  <a:pt x="330480" y="1194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2209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88B6D7-9D3F-49D7-BACE-73A9D1149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C997A4-1DD8-4731-B9FD-42398A20F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A9825E-1876-42AD-ABCF-E0E100F35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124F9DB-C87A-423F-9657-38C7A29014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070191C-4093-409C-8FD5-7369A79637A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69925" y="1130299"/>
            <a:ext cx="10850563" cy="500697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892097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C7A1C-3684-4AAF-A408-C63B6CB641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86EA5F-D77D-4318-90E9-C04AA8ADC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832621-D9D9-445E-BFF9-F8348FA1E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71151B-F790-4A9F-962F-B8718A956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7376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59728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2808C32-F35B-4542-B311-8DE1B7331CA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6ABDF3-CB25-47DB-9EE2-97F55CFDD79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alphaModFix amt="20000"/>
            </a:blip>
            <a:stretch>
              <a:fillRect l="-30056" r="-2994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3" name="Title 12"/>
          <p:cNvSpPr>
            <a:spLocks noGrp="1"/>
          </p:cNvSpPr>
          <p:nvPr>
            <p:ph type="ctrTitle" hasCustomPrompt="1"/>
          </p:nvPr>
        </p:nvSpPr>
        <p:spPr>
          <a:xfrm>
            <a:off x="6890658" y="2296205"/>
            <a:ext cx="4626654" cy="1949224"/>
          </a:xfrm>
        </p:spPr>
        <p:txBody>
          <a:bodyPr anchor="b">
            <a:normAutofit/>
          </a:bodyPr>
          <a:lstStyle>
            <a:lvl1pPr marL="0" indent="0" algn="r" defTabSz="914354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lang="zh-CN" altLang="en-US" sz="4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dirty="0"/>
              <a:t>Conclusion</a:t>
            </a:r>
            <a:endParaRPr lang="zh-CN" alt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D93115-5909-469D-9416-22E41BB4344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89273" y="5837829"/>
            <a:ext cx="5228039" cy="296271"/>
          </a:xfrm>
        </p:spPr>
        <p:txBody>
          <a:bodyPr vert="horz" anchor="ctr">
            <a:normAutofit/>
          </a:bodyPr>
          <a:lstStyle>
            <a:lvl1pPr marL="0" indent="0" algn="r">
              <a:buNone/>
              <a:defRPr sz="14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548647-26C9-4859-A4B3-9F973A102B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0861" y="6142038"/>
            <a:ext cx="5228039" cy="296271"/>
          </a:xfrm>
        </p:spPr>
        <p:txBody>
          <a:bodyPr vert="horz" anchor="ctr">
            <a:normAutofit/>
          </a:bodyPr>
          <a:lstStyle>
            <a:lvl1pPr marL="0" indent="0" algn="r">
              <a:buNone/>
              <a:defRPr sz="14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Date</a:t>
            </a:r>
            <a:endParaRPr lang="zh-CN" alt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02A9020-14ED-4B39-80EF-49536A215CC3}"/>
              </a:ext>
            </a:extLst>
          </p:cNvPr>
          <p:cNvGrpSpPr/>
          <p:nvPr/>
        </p:nvGrpSpPr>
        <p:grpSpPr>
          <a:xfrm flipH="1">
            <a:off x="0" y="0"/>
            <a:ext cx="7122853" cy="6565899"/>
            <a:chOff x="5069147" y="1"/>
            <a:chExt cx="7122853" cy="6565899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4ED7F2D-9471-4A81-84A8-F23A96E8E86F}"/>
                </a:ext>
              </a:extLst>
            </p:cNvPr>
            <p:cNvSpPr/>
            <p:nvPr/>
          </p:nvSpPr>
          <p:spPr>
            <a:xfrm>
              <a:off x="10642646" y="4803228"/>
              <a:ext cx="1549354" cy="1762672"/>
            </a:xfrm>
            <a:custGeom>
              <a:avLst/>
              <a:gdLst>
                <a:gd name="connsiteX0" fmla="*/ 881336 w 1549354"/>
                <a:gd name="connsiteY0" fmla="*/ 0 h 1762672"/>
                <a:gd name="connsiteX1" fmla="*/ 1504535 w 1549354"/>
                <a:gd name="connsiteY1" fmla="*/ 258138 h 1762672"/>
                <a:gd name="connsiteX2" fmla="*/ 1549354 w 1549354"/>
                <a:gd name="connsiteY2" fmla="*/ 312459 h 1762672"/>
                <a:gd name="connsiteX3" fmla="*/ 1549354 w 1549354"/>
                <a:gd name="connsiteY3" fmla="*/ 1450213 h 1762672"/>
                <a:gd name="connsiteX4" fmla="*/ 1504535 w 1549354"/>
                <a:gd name="connsiteY4" fmla="*/ 1504535 h 1762672"/>
                <a:gd name="connsiteX5" fmla="*/ 881336 w 1549354"/>
                <a:gd name="connsiteY5" fmla="*/ 1762672 h 1762672"/>
                <a:gd name="connsiteX6" fmla="*/ 0 w 1549354"/>
                <a:gd name="connsiteY6" fmla="*/ 881336 h 1762672"/>
                <a:gd name="connsiteX7" fmla="*/ 881336 w 1549354"/>
                <a:gd name="connsiteY7" fmla="*/ 0 h 1762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49354" h="1762672">
                  <a:moveTo>
                    <a:pt x="881336" y="0"/>
                  </a:moveTo>
                  <a:cubicBezTo>
                    <a:pt x="1124710" y="0"/>
                    <a:pt x="1345044" y="98647"/>
                    <a:pt x="1504535" y="258138"/>
                  </a:cubicBezTo>
                  <a:lnTo>
                    <a:pt x="1549354" y="312459"/>
                  </a:lnTo>
                  <a:lnTo>
                    <a:pt x="1549354" y="1450213"/>
                  </a:lnTo>
                  <a:lnTo>
                    <a:pt x="1504535" y="1504535"/>
                  </a:lnTo>
                  <a:cubicBezTo>
                    <a:pt x="1345044" y="1664025"/>
                    <a:pt x="1124710" y="1762672"/>
                    <a:pt x="881336" y="1762672"/>
                  </a:cubicBezTo>
                  <a:cubicBezTo>
                    <a:pt x="394588" y="1762672"/>
                    <a:pt x="0" y="1368084"/>
                    <a:pt x="0" y="881336"/>
                  </a:cubicBezTo>
                  <a:cubicBezTo>
                    <a:pt x="0" y="394588"/>
                    <a:pt x="394588" y="0"/>
                    <a:pt x="881336" y="0"/>
                  </a:cubicBezTo>
                  <a:close/>
                </a:path>
              </a:pathLst>
            </a:custGeom>
            <a:pattFill prst="pct5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6E6E78B-CFBF-4AB0-AF43-66651E0C2629}"/>
                </a:ext>
              </a:extLst>
            </p:cNvPr>
            <p:cNvSpPr/>
            <p:nvPr/>
          </p:nvSpPr>
          <p:spPr>
            <a:xfrm>
              <a:off x="5377938" y="1"/>
              <a:ext cx="6814062" cy="6329675"/>
            </a:xfrm>
            <a:custGeom>
              <a:avLst/>
              <a:gdLst>
                <a:gd name="connsiteX0" fmla="*/ 525958 w 6814062"/>
                <a:gd name="connsiteY0" fmla="*/ 0 h 6329675"/>
                <a:gd name="connsiteX1" fmla="*/ 6814062 w 6814062"/>
                <a:gd name="connsiteY1" fmla="*/ 0 h 6329675"/>
                <a:gd name="connsiteX2" fmla="*/ 6814062 w 6814062"/>
                <a:gd name="connsiteY2" fmla="*/ 5489614 h 6329675"/>
                <a:gd name="connsiteX3" fmla="*/ 6707140 w 6814062"/>
                <a:gd name="connsiteY3" fmla="*/ 5570573 h 6329675"/>
                <a:gd name="connsiteX4" fmla="*/ 4274673 w 6814062"/>
                <a:gd name="connsiteY4" fmla="*/ 6329675 h 6329675"/>
                <a:gd name="connsiteX5" fmla="*/ 0 w 6814062"/>
                <a:gd name="connsiteY5" fmla="*/ 2055002 h 6329675"/>
                <a:gd name="connsiteX6" fmla="*/ 515931 w 6814062"/>
                <a:gd name="connsiteY6" fmla="*/ 17440 h 6329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14062" h="6329675">
                  <a:moveTo>
                    <a:pt x="525958" y="0"/>
                  </a:moveTo>
                  <a:lnTo>
                    <a:pt x="6814062" y="0"/>
                  </a:lnTo>
                  <a:lnTo>
                    <a:pt x="6814062" y="5489614"/>
                  </a:lnTo>
                  <a:lnTo>
                    <a:pt x="6707140" y="5570573"/>
                  </a:lnTo>
                  <a:cubicBezTo>
                    <a:pt x="6016682" y="6049212"/>
                    <a:pt x="5178430" y="6329675"/>
                    <a:pt x="4274673" y="6329675"/>
                  </a:cubicBezTo>
                  <a:cubicBezTo>
                    <a:pt x="1913837" y="6329675"/>
                    <a:pt x="0" y="4415839"/>
                    <a:pt x="0" y="2055002"/>
                  </a:cubicBezTo>
                  <a:cubicBezTo>
                    <a:pt x="0" y="1317241"/>
                    <a:pt x="186898" y="623132"/>
                    <a:pt x="515931" y="17440"/>
                  </a:cubicBezTo>
                  <a:close/>
                </a:path>
              </a:pathLst>
            </a:custGeom>
            <a:blipFill>
              <a:blip r:embed="rId2"/>
              <a:stretch>
                <a:fillRect l="-30056" r="-29944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99C9F-A8F4-4FFC-9EAF-AAE446F22C37}"/>
                </a:ext>
              </a:extLst>
            </p:cNvPr>
            <p:cNvSpPr/>
            <p:nvPr/>
          </p:nvSpPr>
          <p:spPr>
            <a:xfrm rot="19319390" flipH="1">
              <a:off x="5069147" y="726708"/>
              <a:ext cx="1117220" cy="1159596"/>
            </a:xfrm>
            <a:custGeom>
              <a:avLst/>
              <a:gdLst>
                <a:gd name="connsiteX0" fmla="*/ 1481582 w 1519568"/>
                <a:gd name="connsiteY0" fmla="*/ 484611 h 1577204"/>
                <a:gd name="connsiteX1" fmla="*/ 1481582 w 1519568"/>
                <a:gd name="connsiteY1" fmla="*/ 1088233 h 1577204"/>
                <a:gd name="connsiteX2" fmla="*/ 1504888 w 1519568"/>
                <a:gd name="connsiteY2" fmla="*/ 1034626 h 1577204"/>
                <a:gd name="connsiteX3" fmla="*/ 1519568 w 1519568"/>
                <a:gd name="connsiteY3" fmla="*/ 968217 h 1577204"/>
                <a:gd name="connsiteX4" fmla="*/ 1519568 w 1519568"/>
                <a:gd name="connsiteY4" fmla="*/ 602441 h 1577204"/>
                <a:gd name="connsiteX5" fmla="*/ 1516391 w 1519568"/>
                <a:gd name="connsiteY5" fmla="*/ 583490 h 1577204"/>
                <a:gd name="connsiteX6" fmla="*/ 1492572 w 1519568"/>
                <a:gd name="connsiteY6" fmla="*/ 509776 h 1577204"/>
                <a:gd name="connsiteX7" fmla="*/ 1316962 w 1519568"/>
                <a:gd name="connsiteY7" fmla="*/ 235802 h 1577204"/>
                <a:gd name="connsiteX8" fmla="*/ 1316962 w 1519568"/>
                <a:gd name="connsiteY8" fmla="*/ 1343384 h 1577204"/>
                <a:gd name="connsiteX9" fmla="*/ 1354949 w 1519568"/>
                <a:gd name="connsiteY9" fmla="*/ 1303090 h 1577204"/>
                <a:gd name="connsiteX10" fmla="*/ 1354949 w 1519568"/>
                <a:gd name="connsiteY10" fmla="*/ 278471 h 1577204"/>
                <a:gd name="connsiteX11" fmla="*/ 1322551 w 1519568"/>
                <a:gd name="connsiteY11" fmla="*/ 241071 h 1577204"/>
                <a:gd name="connsiteX12" fmla="*/ 1152342 w 1519568"/>
                <a:gd name="connsiteY12" fmla="*/ 107488 h 1577204"/>
                <a:gd name="connsiteX13" fmla="*/ 1152342 w 1519568"/>
                <a:gd name="connsiteY13" fmla="*/ 1472057 h 1577204"/>
                <a:gd name="connsiteX14" fmla="*/ 1173053 w 1519568"/>
                <a:gd name="connsiteY14" fmla="*/ 1460419 h 1577204"/>
                <a:gd name="connsiteX15" fmla="*/ 1190328 w 1519568"/>
                <a:gd name="connsiteY15" fmla="*/ 1448269 h 1577204"/>
                <a:gd name="connsiteX16" fmla="*/ 1190328 w 1519568"/>
                <a:gd name="connsiteY16" fmla="*/ 131120 h 1577204"/>
                <a:gd name="connsiteX17" fmla="*/ 987721 w 1519568"/>
                <a:gd name="connsiteY17" fmla="*/ 34875 h 1577204"/>
                <a:gd name="connsiteX18" fmla="*/ 987721 w 1519568"/>
                <a:gd name="connsiteY18" fmla="*/ 1543361 h 1577204"/>
                <a:gd name="connsiteX19" fmla="*/ 1025707 w 1519568"/>
                <a:gd name="connsiteY19" fmla="*/ 1528959 h 1577204"/>
                <a:gd name="connsiteX20" fmla="*/ 1025707 w 1519568"/>
                <a:gd name="connsiteY20" fmla="*/ 49521 h 1577204"/>
                <a:gd name="connsiteX21" fmla="*/ 996464 w 1519568"/>
                <a:gd name="connsiteY21" fmla="*/ 36807 h 1577204"/>
                <a:gd name="connsiteX22" fmla="*/ 823101 w 1519568"/>
                <a:gd name="connsiteY22" fmla="*/ 3355 h 1577204"/>
                <a:gd name="connsiteX23" fmla="*/ 823101 w 1519568"/>
                <a:gd name="connsiteY23" fmla="*/ 1577204 h 1577204"/>
                <a:gd name="connsiteX24" fmla="*/ 861088 w 1519568"/>
                <a:gd name="connsiteY24" fmla="*/ 1570836 h 1577204"/>
                <a:gd name="connsiteX25" fmla="*/ 861088 w 1519568"/>
                <a:gd name="connsiteY25" fmla="*/ 6883 h 1577204"/>
                <a:gd name="connsiteX26" fmla="*/ 848123 w 1519568"/>
                <a:gd name="connsiteY26" fmla="*/ 4017 h 1577204"/>
                <a:gd name="connsiteX27" fmla="*/ 658480 w 1519568"/>
                <a:gd name="connsiteY27" fmla="*/ 6334 h 1577204"/>
                <a:gd name="connsiteX28" fmla="*/ 658480 w 1519568"/>
                <a:gd name="connsiteY28" fmla="*/ 1575922 h 1577204"/>
                <a:gd name="connsiteX29" fmla="*/ 696467 w 1519568"/>
                <a:gd name="connsiteY29" fmla="*/ 1576927 h 1577204"/>
                <a:gd name="connsiteX30" fmla="*/ 696467 w 1519568"/>
                <a:gd name="connsiteY30" fmla="*/ 6 h 1577204"/>
                <a:gd name="connsiteX31" fmla="*/ 696255 w 1519568"/>
                <a:gd name="connsiteY31" fmla="*/ 0 h 1577204"/>
                <a:gd name="connsiteX32" fmla="*/ 37986 w 1519568"/>
                <a:gd name="connsiteY32" fmla="*/ 454743 h 1577204"/>
                <a:gd name="connsiteX33" fmla="*/ 0 w 1519568"/>
                <a:gd name="connsiteY33" fmla="*/ 542116 h 1577204"/>
                <a:gd name="connsiteX34" fmla="*/ 0 w 1519568"/>
                <a:gd name="connsiteY34" fmla="*/ 1036156 h 1577204"/>
                <a:gd name="connsiteX35" fmla="*/ 10962 w 1519568"/>
                <a:gd name="connsiteY35" fmla="*/ 1070081 h 1577204"/>
                <a:gd name="connsiteX36" fmla="*/ 37986 w 1519568"/>
                <a:gd name="connsiteY36" fmla="*/ 1131965 h 1577204"/>
                <a:gd name="connsiteX37" fmla="*/ 493860 w 1519568"/>
                <a:gd name="connsiteY37" fmla="*/ 44820 h 1577204"/>
                <a:gd name="connsiteX38" fmla="*/ 493860 w 1519568"/>
                <a:gd name="connsiteY38" fmla="*/ 1537307 h 1577204"/>
                <a:gd name="connsiteX39" fmla="*/ 507070 w 1519568"/>
                <a:gd name="connsiteY39" fmla="*/ 1543050 h 1577204"/>
                <a:gd name="connsiteX40" fmla="*/ 531846 w 1519568"/>
                <a:gd name="connsiteY40" fmla="*/ 1548527 h 1577204"/>
                <a:gd name="connsiteX41" fmla="*/ 531846 w 1519568"/>
                <a:gd name="connsiteY41" fmla="*/ 30417 h 1577204"/>
                <a:gd name="connsiteX42" fmla="*/ 202606 w 1519568"/>
                <a:gd name="connsiteY42" fmla="*/ 219466 h 1577204"/>
                <a:gd name="connsiteX43" fmla="*/ 164619 w 1519568"/>
                <a:gd name="connsiteY43" fmla="*/ 259760 h 1577204"/>
                <a:gd name="connsiteX44" fmla="*/ 164619 w 1519568"/>
                <a:gd name="connsiteY44" fmla="*/ 1319896 h 1577204"/>
                <a:gd name="connsiteX45" fmla="*/ 180983 w 1519568"/>
                <a:gd name="connsiteY45" fmla="*/ 1338787 h 1577204"/>
                <a:gd name="connsiteX46" fmla="*/ 202606 w 1519568"/>
                <a:gd name="connsiteY46" fmla="*/ 1359172 h 1577204"/>
                <a:gd name="connsiteX47" fmla="*/ 329240 w 1519568"/>
                <a:gd name="connsiteY47" fmla="*/ 120311 h 1577204"/>
                <a:gd name="connsiteX48" fmla="*/ 329240 w 1519568"/>
                <a:gd name="connsiteY48" fmla="*/ 1458714 h 1577204"/>
                <a:gd name="connsiteX49" fmla="*/ 366727 w 1519568"/>
                <a:gd name="connsiteY49" fmla="*/ 1482035 h 1577204"/>
                <a:gd name="connsiteX50" fmla="*/ 367226 w 1519568"/>
                <a:gd name="connsiteY50" fmla="*/ 1482252 h 1577204"/>
                <a:gd name="connsiteX51" fmla="*/ 367226 w 1519568"/>
                <a:gd name="connsiteY51" fmla="*/ 98790 h 1577204"/>
                <a:gd name="connsiteX52" fmla="*/ 330480 w 1519568"/>
                <a:gd name="connsiteY52" fmla="*/ 119438 h 1577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519568" h="1577204">
                  <a:moveTo>
                    <a:pt x="1481582" y="484611"/>
                  </a:moveTo>
                  <a:lnTo>
                    <a:pt x="1481582" y="1088233"/>
                  </a:lnTo>
                  <a:lnTo>
                    <a:pt x="1504888" y="1034626"/>
                  </a:lnTo>
                  <a:lnTo>
                    <a:pt x="1519568" y="968217"/>
                  </a:lnTo>
                  <a:lnTo>
                    <a:pt x="1519568" y="602441"/>
                  </a:lnTo>
                  <a:lnTo>
                    <a:pt x="1516391" y="583490"/>
                  </a:lnTo>
                  <a:cubicBezTo>
                    <a:pt x="1509699" y="558662"/>
                    <a:pt x="1501763" y="534060"/>
                    <a:pt x="1492572" y="509776"/>
                  </a:cubicBezTo>
                  <a:close/>
                  <a:moveTo>
                    <a:pt x="1316962" y="235802"/>
                  </a:moveTo>
                  <a:lnTo>
                    <a:pt x="1316962" y="1343384"/>
                  </a:lnTo>
                  <a:lnTo>
                    <a:pt x="1354949" y="1303090"/>
                  </a:lnTo>
                  <a:lnTo>
                    <a:pt x="1354949" y="278471"/>
                  </a:lnTo>
                  <a:lnTo>
                    <a:pt x="1322551" y="241071"/>
                  </a:lnTo>
                  <a:close/>
                  <a:moveTo>
                    <a:pt x="1152342" y="107488"/>
                  </a:moveTo>
                  <a:lnTo>
                    <a:pt x="1152342" y="1472057"/>
                  </a:lnTo>
                  <a:lnTo>
                    <a:pt x="1173053" y="1460419"/>
                  </a:lnTo>
                  <a:lnTo>
                    <a:pt x="1190328" y="1448269"/>
                  </a:lnTo>
                  <a:lnTo>
                    <a:pt x="1190328" y="131120"/>
                  </a:lnTo>
                  <a:close/>
                  <a:moveTo>
                    <a:pt x="987721" y="34875"/>
                  </a:moveTo>
                  <a:lnTo>
                    <a:pt x="987721" y="1543361"/>
                  </a:lnTo>
                  <a:lnTo>
                    <a:pt x="1025707" y="1528959"/>
                  </a:lnTo>
                  <a:lnTo>
                    <a:pt x="1025707" y="49521"/>
                  </a:lnTo>
                  <a:lnTo>
                    <a:pt x="996464" y="36807"/>
                  </a:lnTo>
                  <a:close/>
                  <a:moveTo>
                    <a:pt x="823101" y="3355"/>
                  </a:moveTo>
                  <a:lnTo>
                    <a:pt x="823101" y="1577204"/>
                  </a:lnTo>
                  <a:lnTo>
                    <a:pt x="861088" y="1570836"/>
                  </a:lnTo>
                  <a:lnTo>
                    <a:pt x="861088" y="6883"/>
                  </a:lnTo>
                  <a:lnTo>
                    <a:pt x="848123" y="4017"/>
                  </a:lnTo>
                  <a:close/>
                  <a:moveTo>
                    <a:pt x="658480" y="6334"/>
                  </a:moveTo>
                  <a:lnTo>
                    <a:pt x="658480" y="1575922"/>
                  </a:lnTo>
                  <a:lnTo>
                    <a:pt x="696467" y="1576927"/>
                  </a:lnTo>
                  <a:lnTo>
                    <a:pt x="696467" y="6"/>
                  </a:lnTo>
                  <a:lnTo>
                    <a:pt x="696255" y="0"/>
                  </a:lnTo>
                  <a:close/>
                  <a:moveTo>
                    <a:pt x="37986" y="454743"/>
                  </a:moveTo>
                  <a:lnTo>
                    <a:pt x="0" y="542116"/>
                  </a:lnTo>
                  <a:lnTo>
                    <a:pt x="0" y="1036156"/>
                  </a:lnTo>
                  <a:lnTo>
                    <a:pt x="10962" y="1070081"/>
                  </a:lnTo>
                  <a:lnTo>
                    <a:pt x="37986" y="1131965"/>
                  </a:lnTo>
                  <a:close/>
                  <a:moveTo>
                    <a:pt x="493860" y="44820"/>
                  </a:moveTo>
                  <a:lnTo>
                    <a:pt x="493860" y="1537307"/>
                  </a:lnTo>
                  <a:lnTo>
                    <a:pt x="507070" y="1543050"/>
                  </a:lnTo>
                  <a:lnTo>
                    <a:pt x="531846" y="1548527"/>
                  </a:lnTo>
                  <a:lnTo>
                    <a:pt x="531846" y="30417"/>
                  </a:lnTo>
                  <a:close/>
                  <a:moveTo>
                    <a:pt x="202606" y="219466"/>
                  </a:moveTo>
                  <a:lnTo>
                    <a:pt x="164619" y="259760"/>
                  </a:lnTo>
                  <a:lnTo>
                    <a:pt x="164619" y="1319896"/>
                  </a:lnTo>
                  <a:lnTo>
                    <a:pt x="180983" y="1338787"/>
                  </a:lnTo>
                  <a:lnTo>
                    <a:pt x="202606" y="1359172"/>
                  </a:lnTo>
                  <a:close/>
                  <a:moveTo>
                    <a:pt x="329240" y="120311"/>
                  </a:moveTo>
                  <a:lnTo>
                    <a:pt x="329240" y="1458714"/>
                  </a:lnTo>
                  <a:lnTo>
                    <a:pt x="366727" y="1482035"/>
                  </a:lnTo>
                  <a:lnTo>
                    <a:pt x="367226" y="1482252"/>
                  </a:lnTo>
                  <a:lnTo>
                    <a:pt x="367226" y="98790"/>
                  </a:lnTo>
                  <a:lnTo>
                    <a:pt x="330480" y="1194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2E8C8DA-1E22-41AB-8D26-68859E8D8006}"/>
                </a:ext>
              </a:extLst>
            </p:cNvPr>
            <p:cNvSpPr/>
            <p:nvPr/>
          </p:nvSpPr>
          <p:spPr>
            <a:xfrm rot="19319390" flipH="1">
              <a:off x="10634689" y="5984384"/>
              <a:ext cx="374996" cy="389220"/>
            </a:xfrm>
            <a:custGeom>
              <a:avLst/>
              <a:gdLst>
                <a:gd name="connsiteX0" fmla="*/ 1481582 w 1519568"/>
                <a:gd name="connsiteY0" fmla="*/ 484611 h 1577204"/>
                <a:gd name="connsiteX1" fmla="*/ 1481582 w 1519568"/>
                <a:gd name="connsiteY1" fmla="*/ 1088233 h 1577204"/>
                <a:gd name="connsiteX2" fmla="*/ 1504888 w 1519568"/>
                <a:gd name="connsiteY2" fmla="*/ 1034626 h 1577204"/>
                <a:gd name="connsiteX3" fmla="*/ 1519568 w 1519568"/>
                <a:gd name="connsiteY3" fmla="*/ 968217 h 1577204"/>
                <a:gd name="connsiteX4" fmla="*/ 1519568 w 1519568"/>
                <a:gd name="connsiteY4" fmla="*/ 602441 h 1577204"/>
                <a:gd name="connsiteX5" fmla="*/ 1516391 w 1519568"/>
                <a:gd name="connsiteY5" fmla="*/ 583490 h 1577204"/>
                <a:gd name="connsiteX6" fmla="*/ 1492572 w 1519568"/>
                <a:gd name="connsiteY6" fmla="*/ 509776 h 1577204"/>
                <a:gd name="connsiteX7" fmla="*/ 1316962 w 1519568"/>
                <a:gd name="connsiteY7" fmla="*/ 235802 h 1577204"/>
                <a:gd name="connsiteX8" fmla="*/ 1316962 w 1519568"/>
                <a:gd name="connsiteY8" fmla="*/ 1343384 h 1577204"/>
                <a:gd name="connsiteX9" fmla="*/ 1354949 w 1519568"/>
                <a:gd name="connsiteY9" fmla="*/ 1303090 h 1577204"/>
                <a:gd name="connsiteX10" fmla="*/ 1354949 w 1519568"/>
                <a:gd name="connsiteY10" fmla="*/ 278471 h 1577204"/>
                <a:gd name="connsiteX11" fmla="*/ 1322551 w 1519568"/>
                <a:gd name="connsiteY11" fmla="*/ 241071 h 1577204"/>
                <a:gd name="connsiteX12" fmla="*/ 1152342 w 1519568"/>
                <a:gd name="connsiteY12" fmla="*/ 107488 h 1577204"/>
                <a:gd name="connsiteX13" fmla="*/ 1152342 w 1519568"/>
                <a:gd name="connsiteY13" fmla="*/ 1472057 h 1577204"/>
                <a:gd name="connsiteX14" fmla="*/ 1173053 w 1519568"/>
                <a:gd name="connsiteY14" fmla="*/ 1460419 h 1577204"/>
                <a:gd name="connsiteX15" fmla="*/ 1190328 w 1519568"/>
                <a:gd name="connsiteY15" fmla="*/ 1448269 h 1577204"/>
                <a:gd name="connsiteX16" fmla="*/ 1190328 w 1519568"/>
                <a:gd name="connsiteY16" fmla="*/ 131120 h 1577204"/>
                <a:gd name="connsiteX17" fmla="*/ 987721 w 1519568"/>
                <a:gd name="connsiteY17" fmla="*/ 34875 h 1577204"/>
                <a:gd name="connsiteX18" fmla="*/ 987721 w 1519568"/>
                <a:gd name="connsiteY18" fmla="*/ 1543361 h 1577204"/>
                <a:gd name="connsiteX19" fmla="*/ 1025707 w 1519568"/>
                <a:gd name="connsiteY19" fmla="*/ 1528959 h 1577204"/>
                <a:gd name="connsiteX20" fmla="*/ 1025707 w 1519568"/>
                <a:gd name="connsiteY20" fmla="*/ 49521 h 1577204"/>
                <a:gd name="connsiteX21" fmla="*/ 996464 w 1519568"/>
                <a:gd name="connsiteY21" fmla="*/ 36807 h 1577204"/>
                <a:gd name="connsiteX22" fmla="*/ 823101 w 1519568"/>
                <a:gd name="connsiteY22" fmla="*/ 3355 h 1577204"/>
                <a:gd name="connsiteX23" fmla="*/ 823101 w 1519568"/>
                <a:gd name="connsiteY23" fmla="*/ 1577204 h 1577204"/>
                <a:gd name="connsiteX24" fmla="*/ 861088 w 1519568"/>
                <a:gd name="connsiteY24" fmla="*/ 1570836 h 1577204"/>
                <a:gd name="connsiteX25" fmla="*/ 861088 w 1519568"/>
                <a:gd name="connsiteY25" fmla="*/ 6883 h 1577204"/>
                <a:gd name="connsiteX26" fmla="*/ 848123 w 1519568"/>
                <a:gd name="connsiteY26" fmla="*/ 4017 h 1577204"/>
                <a:gd name="connsiteX27" fmla="*/ 658480 w 1519568"/>
                <a:gd name="connsiteY27" fmla="*/ 6334 h 1577204"/>
                <a:gd name="connsiteX28" fmla="*/ 658480 w 1519568"/>
                <a:gd name="connsiteY28" fmla="*/ 1575922 h 1577204"/>
                <a:gd name="connsiteX29" fmla="*/ 696467 w 1519568"/>
                <a:gd name="connsiteY29" fmla="*/ 1576927 h 1577204"/>
                <a:gd name="connsiteX30" fmla="*/ 696467 w 1519568"/>
                <a:gd name="connsiteY30" fmla="*/ 6 h 1577204"/>
                <a:gd name="connsiteX31" fmla="*/ 696255 w 1519568"/>
                <a:gd name="connsiteY31" fmla="*/ 0 h 1577204"/>
                <a:gd name="connsiteX32" fmla="*/ 37986 w 1519568"/>
                <a:gd name="connsiteY32" fmla="*/ 454743 h 1577204"/>
                <a:gd name="connsiteX33" fmla="*/ 0 w 1519568"/>
                <a:gd name="connsiteY33" fmla="*/ 542116 h 1577204"/>
                <a:gd name="connsiteX34" fmla="*/ 0 w 1519568"/>
                <a:gd name="connsiteY34" fmla="*/ 1036156 h 1577204"/>
                <a:gd name="connsiteX35" fmla="*/ 10962 w 1519568"/>
                <a:gd name="connsiteY35" fmla="*/ 1070081 h 1577204"/>
                <a:gd name="connsiteX36" fmla="*/ 37986 w 1519568"/>
                <a:gd name="connsiteY36" fmla="*/ 1131965 h 1577204"/>
                <a:gd name="connsiteX37" fmla="*/ 493860 w 1519568"/>
                <a:gd name="connsiteY37" fmla="*/ 44820 h 1577204"/>
                <a:gd name="connsiteX38" fmla="*/ 493860 w 1519568"/>
                <a:gd name="connsiteY38" fmla="*/ 1537307 h 1577204"/>
                <a:gd name="connsiteX39" fmla="*/ 507070 w 1519568"/>
                <a:gd name="connsiteY39" fmla="*/ 1543050 h 1577204"/>
                <a:gd name="connsiteX40" fmla="*/ 531846 w 1519568"/>
                <a:gd name="connsiteY40" fmla="*/ 1548527 h 1577204"/>
                <a:gd name="connsiteX41" fmla="*/ 531846 w 1519568"/>
                <a:gd name="connsiteY41" fmla="*/ 30417 h 1577204"/>
                <a:gd name="connsiteX42" fmla="*/ 202606 w 1519568"/>
                <a:gd name="connsiteY42" fmla="*/ 219466 h 1577204"/>
                <a:gd name="connsiteX43" fmla="*/ 164619 w 1519568"/>
                <a:gd name="connsiteY43" fmla="*/ 259760 h 1577204"/>
                <a:gd name="connsiteX44" fmla="*/ 164619 w 1519568"/>
                <a:gd name="connsiteY44" fmla="*/ 1319896 h 1577204"/>
                <a:gd name="connsiteX45" fmla="*/ 180983 w 1519568"/>
                <a:gd name="connsiteY45" fmla="*/ 1338787 h 1577204"/>
                <a:gd name="connsiteX46" fmla="*/ 202606 w 1519568"/>
                <a:gd name="connsiteY46" fmla="*/ 1359172 h 1577204"/>
                <a:gd name="connsiteX47" fmla="*/ 329240 w 1519568"/>
                <a:gd name="connsiteY47" fmla="*/ 120311 h 1577204"/>
                <a:gd name="connsiteX48" fmla="*/ 329240 w 1519568"/>
                <a:gd name="connsiteY48" fmla="*/ 1458714 h 1577204"/>
                <a:gd name="connsiteX49" fmla="*/ 366727 w 1519568"/>
                <a:gd name="connsiteY49" fmla="*/ 1482035 h 1577204"/>
                <a:gd name="connsiteX50" fmla="*/ 367226 w 1519568"/>
                <a:gd name="connsiteY50" fmla="*/ 1482252 h 1577204"/>
                <a:gd name="connsiteX51" fmla="*/ 367226 w 1519568"/>
                <a:gd name="connsiteY51" fmla="*/ 98790 h 1577204"/>
                <a:gd name="connsiteX52" fmla="*/ 330480 w 1519568"/>
                <a:gd name="connsiteY52" fmla="*/ 119438 h 1577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519568" h="1577204">
                  <a:moveTo>
                    <a:pt x="1481582" y="484611"/>
                  </a:moveTo>
                  <a:lnTo>
                    <a:pt x="1481582" y="1088233"/>
                  </a:lnTo>
                  <a:lnTo>
                    <a:pt x="1504888" y="1034626"/>
                  </a:lnTo>
                  <a:lnTo>
                    <a:pt x="1519568" y="968217"/>
                  </a:lnTo>
                  <a:lnTo>
                    <a:pt x="1519568" y="602441"/>
                  </a:lnTo>
                  <a:lnTo>
                    <a:pt x="1516391" y="583490"/>
                  </a:lnTo>
                  <a:cubicBezTo>
                    <a:pt x="1509699" y="558662"/>
                    <a:pt x="1501763" y="534060"/>
                    <a:pt x="1492572" y="509776"/>
                  </a:cubicBezTo>
                  <a:close/>
                  <a:moveTo>
                    <a:pt x="1316962" y="235802"/>
                  </a:moveTo>
                  <a:lnTo>
                    <a:pt x="1316962" y="1343384"/>
                  </a:lnTo>
                  <a:lnTo>
                    <a:pt x="1354949" y="1303090"/>
                  </a:lnTo>
                  <a:lnTo>
                    <a:pt x="1354949" y="278471"/>
                  </a:lnTo>
                  <a:lnTo>
                    <a:pt x="1322551" y="241071"/>
                  </a:lnTo>
                  <a:close/>
                  <a:moveTo>
                    <a:pt x="1152342" y="107488"/>
                  </a:moveTo>
                  <a:lnTo>
                    <a:pt x="1152342" y="1472057"/>
                  </a:lnTo>
                  <a:lnTo>
                    <a:pt x="1173053" y="1460419"/>
                  </a:lnTo>
                  <a:lnTo>
                    <a:pt x="1190328" y="1448269"/>
                  </a:lnTo>
                  <a:lnTo>
                    <a:pt x="1190328" y="131120"/>
                  </a:lnTo>
                  <a:close/>
                  <a:moveTo>
                    <a:pt x="987721" y="34875"/>
                  </a:moveTo>
                  <a:lnTo>
                    <a:pt x="987721" y="1543361"/>
                  </a:lnTo>
                  <a:lnTo>
                    <a:pt x="1025707" y="1528959"/>
                  </a:lnTo>
                  <a:lnTo>
                    <a:pt x="1025707" y="49521"/>
                  </a:lnTo>
                  <a:lnTo>
                    <a:pt x="996464" y="36807"/>
                  </a:lnTo>
                  <a:close/>
                  <a:moveTo>
                    <a:pt x="823101" y="3355"/>
                  </a:moveTo>
                  <a:lnTo>
                    <a:pt x="823101" y="1577204"/>
                  </a:lnTo>
                  <a:lnTo>
                    <a:pt x="861088" y="1570836"/>
                  </a:lnTo>
                  <a:lnTo>
                    <a:pt x="861088" y="6883"/>
                  </a:lnTo>
                  <a:lnTo>
                    <a:pt x="848123" y="4017"/>
                  </a:lnTo>
                  <a:close/>
                  <a:moveTo>
                    <a:pt x="658480" y="6334"/>
                  </a:moveTo>
                  <a:lnTo>
                    <a:pt x="658480" y="1575922"/>
                  </a:lnTo>
                  <a:lnTo>
                    <a:pt x="696467" y="1576927"/>
                  </a:lnTo>
                  <a:lnTo>
                    <a:pt x="696467" y="6"/>
                  </a:lnTo>
                  <a:lnTo>
                    <a:pt x="696255" y="0"/>
                  </a:lnTo>
                  <a:close/>
                  <a:moveTo>
                    <a:pt x="37986" y="454743"/>
                  </a:moveTo>
                  <a:lnTo>
                    <a:pt x="0" y="542116"/>
                  </a:lnTo>
                  <a:lnTo>
                    <a:pt x="0" y="1036156"/>
                  </a:lnTo>
                  <a:lnTo>
                    <a:pt x="10962" y="1070081"/>
                  </a:lnTo>
                  <a:lnTo>
                    <a:pt x="37986" y="1131965"/>
                  </a:lnTo>
                  <a:close/>
                  <a:moveTo>
                    <a:pt x="493860" y="44820"/>
                  </a:moveTo>
                  <a:lnTo>
                    <a:pt x="493860" y="1537307"/>
                  </a:lnTo>
                  <a:lnTo>
                    <a:pt x="507070" y="1543050"/>
                  </a:lnTo>
                  <a:lnTo>
                    <a:pt x="531846" y="1548527"/>
                  </a:lnTo>
                  <a:lnTo>
                    <a:pt x="531846" y="30417"/>
                  </a:lnTo>
                  <a:close/>
                  <a:moveTo>
                    <a:pt x="202606" y="219466"/>
                  </a:moveTo>
                  <a:lnTo>
                    <a:pt x="164619" y="259760"/>
                  </a:lnTo>
                  <a:lnTo>
                    <a:pt x="164619" y="1319896"/>
                  </a:lnTo>
                  <a:lnTo>
                    <a:pt x="180983" y="1338787"/>
                  </a:lnTo>
                  <a:lnTo>
                    <a:pt x="202606" y="1359172"/>
                  </a:lnTo>
                  <a:close/>
                  <a:moveTo>
                    <a:pt x="329240" y="120311"/>
                  </a:moveTo>
                  <a:lnTo>
                    <a:pt x="329240" y="1458714"/>
                  </a:lnTo>
                  <a:lnTo>
                    <a:pt x="366727" y="1482035"/>
                  </a:lnTo>
                  <a:lnTo>
                    <a:pt x="367226" y="1482252"/>
                  </a:lnTo>
                  <a:lnTo>
                    <a:pt x="367226" y="98790"/>
                  </a:lnTo>
                  <a:lnTo>
                    <a:pt x="330480" y="1194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18148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70743C7-B7BD-8674-BFE5-0B408B064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E4EEF0F-8DDA-CA77-E739-B5E676D40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4C83DE-F284-992F-033D-6C91A98098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2D80220-CAD5-E959-9241-6C80D80B7B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DAEFAD1-0179-7A3D-2CBA-5C9C8744EE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967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zh-CN" alt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669924" y="1028700"/>
            <a:ext cx="10850563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4388434-9949-479C-A9C3-67A953F6A9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01732" y="6240463"/>
            <a:ext cx="1388536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6BAC321-C07A-4F26-985F-9F04F1336B2E}" type="datetimeFigureOut">
              <a:rPr lang="zh-CN" altLang="en-US" smtClean="0"/>
              <a:t>2024/5/18</a:t>
            </a:fld>
            <a:endParaRPr lang="zh-CN" alt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0A5656E-7A33-4865-A262-1F96263BAA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9924" y="6240463"/>
            <a:ext cx="4140201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BF52F79-380E-4278-8B67-588AFE5840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599" y="6240463"/>
            <a:ext cx="2909888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220FABB-E8F5-4AD0-906C-E24DADB3AC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716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422">
          <p15:clr>
            <a:srgbClr val="F26B43"/>
          </p15:clr>
        </p15:guide>
        <p15:guide id="2" pos="7257">
          <p15:clr>
            <a:srgbClr val="F26B43"/>
          </p15:clr>
        </p15:guide>
        <p15:guide id="3" orient="horz" pos="648">
          <p15:clr>
            <a:srgbClr val="F26B43"/>
          </p15:clr>
        </p15:guide>
        <p15:guide id="4" orient="horz" pos="712">
          <p15:clr>
            <a:srgbClr val="F26B43"/>
          </p15:clr>
        </p15:guide>
        <p15:guide id="5" orient="horz" pos="3931">
          <p15:clr>
            <a:srgbClr val="F26B43"/>
          </p15:clr>
        </p15:guide>
        <p15:guide id="6" orient="horz" pos="386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id="{4CF1DC2F-3EC0-94EE-FAB7-A983179F6B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05986" y="6041677"/>
            <a:ext cx="5228039" cy="296271"/>
          </a:xfrm>
        </p:spPr>
        <p:txBody>
          <a:bodyPr/>
          <a:lstStyle/>
          <a:p>
            <a:r>
              <a:rPr lang="ru-RU" altLang="zh-CN" dirty="0"/>
              <a:t>ИЯФБ-41 Хэ Цзюнь Цзе</a:t>
            </a:r>
            <a:endParaRPr lang="zh-CN" altLang="en-US" dirty="0"/>
          </a:p>
        </p:txBody>
      </p:sp>
      <p:sp>
        <p:nvSpPr>
          <p:cNvPr id="6" name="标题 5">
            <a:extLst>
              <a:ext uri="{FF2B5EF4-FFF2-40B4-BE49-F238E27FC236}">
                <a16:creationId xmlns:a16="http://schemas.microsoft.com/office/drawing/2014/main" id="{F352569F-823F-6645-ACBE-68006B316D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altLang="zh-CN"/>
              <a:t>Китайская национальная культура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967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F26F05C-97EA-6255-CE71-5914DA54623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D9EB3449-D536-C0AA-636D-540A964A5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83" y="46594"/>
            <a:ext cx="3341360" cy="6592999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CC5E39D4-31B5-7672-C0A6-153780EE656C}"/>
              </a:ext>
            </a:extLst>
          </p:cNvPr>
          <p:cNvSpPr txBox="1"/>
          <p:nvPr/>
        </p:nvSpPr>
        <p:spPr>
          <a:xfrm>
            <a:off x="6600279" y="877903"/>
            <a:ext cx="553736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Например, треть японских текстов заимствована из китайского языка, а в Южной Корее в честь них проводятся традиционные китайские фестивали и т. д.</a:t>
            </a:r>
          </a:p>
        </p:txBody>
      </p:sp>
    </p:spTree>
    <p:extLst>
      <p:ext uri="{BB962C8B-B14F-4D97-AF65-F5344CB8AC3E}">
        <p14:creationId xmlns:p14="http://schemas.microsoft.com/office/powerpoint/2010/main" val="841197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778AF950-C2F6-942D-4A07-EB320F988A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" y="49982"/>
            <a:ext cx="7188628" cy="3986191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29639249-C914-CCBE-7895-2A0B55127B3D}"/>
              </a:ext>
            </a:extLst>
          </p:cNvPr>
          <p:cNvSpPr txBox="1"/>
          <p:nvPr/>
        </p:nvSpPr>
        <p:spPr>
          <a:xfrm>
            <a:off x="7287535" y="842748"/>
            <a:ext cx="523450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В Китае было много изобретений с древних времен до наших дней, среди которых изготовление бумаги оказало огромное влияние на мировую культуру.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F83644B-D29A-6E70-48B6-3839F4949E39}"/>
              </a:ext>
            </a:extLst>
          </p:cNvPr>
          <p:cNvSpPr txBox="1"/>
          <p:nvPr/>
        </p:nvSpPr>
        <p:spPr>
          <a:xfrm>
            <a:off x="65149" y="3992754"/>
            <a:ext cx="611147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accent3"/>
                </a:solidFill>
              </a:rPr>
              <a:t>https://ru.m.wikipedia.org/wiki/%D0%A1%D0%BF%D0%B8%D1%81%D0%BE%D0%BA_%D0%B8%D0%B7%D0%BE%D0%B1%D1%80%D0%B5%D1%82%D0%B5%D0%BD%D0%B8%D0%B9,_%D1%81%D0%B4%D0%B5%D0%BB%D0%B0%D0%BD%D0%BD%D1%8B%D1%85_%D0%B2_%D0%9A%D0%B8%D1%82%D0%B0%D0%B5</a:t>
            </a:r>
          </a:p>
        </p:txBody>
      </p:sp>
    </p:spTree>
    <p:extLst>
      <p:ext uri="{BB962C8B-B14F-4D97-AF65-F5344CB8AC3E}">
        <p14:creationId xmlns:p14="http://schemas.microsoft.com/office/powerpoint/2010/main" val="1892652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73FAA16-19D6-F51F-FF72-6B1B684995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 descr="北京地标建筑天坛高清图片下载-正版图片500713462-摄图网">
            <a:extLst>
              <a:ext uri="{FF2B5EF4-FFF2-40B4-BE49-F238E27FC236}">
                <a16:creationId xmlns:a16="http://schemas.microsoft.com/office/drawing/2014/main" id="{CE53016B-795B-9D80-54EA-1C48A0A8E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8191500" cy="545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D518C4A7-457D-EE78-E8B9-EB8B50B0A9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411" y="58242"/>
            <a:ext cx="3992504" cy="513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437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id="{8ACA38E2-ECFF-0CCC-A6B2-C6B45A3FFA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CCBF951-2548-4AC2-247F-1F7B5F00C3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A04C60D-3634-727F-EC1D-24640C0687D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923E47A5-4CBC-3E54-6218-F1BF659BD5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标题 5">
            <a:extLst>
              <a:ext uri="{FF2B5EF4-FFF2-40B4-BE49-F238E27FC236}">
                <a16:creationId xmlns:a16="http://schemas.microsoft.com/office/drawing/2014/main" id="{E9DAA525-D7BD-13F9-E72D-2451BD828C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AutoShape 2" descr="中国特色民居建筑——土家族吊脚楼_凤凰网">
            <a:extLst>
              <a:ext uri="{FF2B5EF4-FFF2-40B4-BE49-F238E27FC236}">
                <a16:creationId xmlns:a16="http://schemas.microsoft.com/office/drawing/2014/main" id="{49EC128D-24E7-E30D-942B-8708A7217E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AutoShape 4" descr="中国特色民居建筑——土家族吊脚楼_凤凰网">
            <a:extLst>
              <a:ext uri="{FF2B5EF4-FFF2-40B4-BE49-F238E27FC236}">
                <a16:creationId xmlns:a16="http://schemas.microsoft.com/office/drawing/2014/main" id="{1940C3E4-19D4-9C00-ACC0-288A1606594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3078" name="Picture 6" descr="中国特色民居建筑——土家族吊脚楼_凤凰网">
            <a:extLst>
              <a:ext uri="{FF2B5EF4-FFF2-40B4-BE49-F238E27FC236}">
                <a16:creationId xmlns:a16="http://schemas.microsoft.com/office/drawing/2014/main" id="{D2DCA451-2265-BBAD-238E-CB1B66937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97" y="110660"/>
            <a:ext cx="8270371" cy="6547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763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id="{4DA969F1-FD35-03F9-4AB1-9E3B1E6E1F4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A84EF45-C35E-0CAF-2E74-BED1C38F2A4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1026D0D-A3AF-85AD-311A-133552396AE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EF450905-70C3-E1BF-01E2-142A1ED88A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标题 5">
            <a:extLst>
              <a:ext uri="{FF2B5EF4-FFF2-40B4-BE49-F238E27FC236}">
                <a16:creationId xmlns:a16="http://schemas.microsoft.com/office/drawing/2014/main" id="{9A4D000D-735C-7108-F20F-159DE10955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098" name="Picture 2" descr="中国建筑的特点_百度知道">
            <a:extLst>
              <a:ext uri="{FF2B5EF4-FFF2-40B4-BE49-F238E27FC236}">
                <a16:creationId xmlns:a16="http://schemas.microsoft.com/office/drawing/2014/main" id="{4727A5F1-4E48-FA95-0374-CEB23C595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77" y="4376"/>
            <a:ext cx="9184527" cy="642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66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id="{75005661-6662-94FF-466B-A5B930163D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CDD7AA5-C469-B66B-4498-9CBDC70208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16A6369-C696-7B82-8529-44CBE5D005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标题 5">
            <a:extLst>
              <a:ext uri="{FF2B5EF4-FFF2-40B4-BE49-F238E27FC236}">
                <a16:creationId xmlns:a16="http://schemas.microsoft.com/office/drawing/2014/main" id="{17036050-495B-243B-C8DF-9C8C471F4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6874" y="2880392"/>
            <a:ext cx="5107687" cy="1794987"/>
          </a:xfrm>
        </p:spPr>
        <p:txBody>
          <a:bodyPr>
            <a:normAutofit fontScale="90000"/>
          </a:bodyPr>
          <a:lstStyle/>
          <a:p>
            <a:r>
              <a:rPr lang="ru-RU" altLang="zh-CN" dirty="0"/>
              <a:t>Конечно, фейерверки, которые мы используем для празднования фестиваля, тоже пришли из Китая более 800 лет назад.</a:t>
            </a:r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C34626C-1B40-8BD9-ABF5-072A520C8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203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832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8D16CC5-4EE7-7A9F-598F-110BFCD6923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5BDCD4F8-7BAF-D87C-2564-38B5E33A50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FB74AC5A-21E7-841D-FE02-EEFD0F354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2" y="0"/>
            <a:ext cx="4667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115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1D3E5FB-E760-CF20-6D61-4B064209A6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标题 5">
            <a:extLst>
              <a:ext uri="{FF2B5EF4-FFF2-40B4-BE49-F238E27FC236}">
                <a16:creationId xmlns:a16="http://schemas.microsoft.com/office/drawing/2014/main" id="{15EF4566-2221-37C3-9F86-DF4FA42325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8625" y="718211"/>
            <a:ext cx="7058794" cy="2268203"/>
          </a:xfrm>
        </p:spPr>
        <p:txBody>
          <a:bodyPr>
            <a:normAutofit fontScale="90000"/>
          </a:bodyPr>
          <a:lstStyle/>
          <a:p>
            <a:r>
              <a:rPr lang="ru-RU" altLang="zh-CN" dirty="0"/>
              <a:t>Из видов спорта в Китае наиболее характерным является настольный теннис.</a:t>
            </a:r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49053DA2-4B7B-3C95-7C0F-0B23A7C83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50" y="1196005"/>
            <a:ext cx="4360051" cy="446599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B9378B21-9854-87A3-F4A1-6DFA785361FF}"/>
              </a:ext>
            </a:extLst>
          </p:cNvPr>
          <p:cNvSpPr txBox="1"/>
          <p:nvPr/>
        </p:nvSpPr>
        <p:spPr>
          <a:xfrm>
            <a:off x="4905436" y="4119420"/>
            <a:ext cx="60950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К 2024 году Китай выиграет 158 золотых медалей</a:t>
            </a:r>
            <a:r>
              <a:rPr lang="zh-CN" alt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7359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>
            <a:extLst>
              <a:ext uri="{FF2B5EF4-FFF2-40B4-BE49-F238E27FC236}">
                <a16:creationId xmlns:a16="http://schemas.microsoft.com/office/drawing/2014/main" id="{664115CF-5F28-49B3-2850-46EBB146976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335352F-75B7-6DA1-4368-6CC904E3B6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53AD830-9F8D-9CE1-93A1-97C1DDB828D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AAA87DE8-A7AC-A60E-DC54-2026A4E8492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标题 5">
            <a:extLst>
              <a:ext uri="{FF2B5EF4-FFF2-40B4-BE49-F238E27FC236}">
                <a16:creationId xmlns:a16="http://schemas.microsoft.com/office/drawing/2014/main" id="{F7C8BB03-553C-5229-C9EF-78FC18147D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52276" y="421940"/>
            <a:ext cx="3729604" cy="3554142"/>
          </a:xfrm>
        </p:spPr>
        <p:txBody>
          <a:bodyPr>
            <a:normAutofit/>
          </a:bodyPr>
          <a:lstStyle/>
          <a:p>
            <a:r>
              <a:rPr lang="ru-RU" altLang="zh-CN" sz="1800" dirty="0"/>
              <a:t>Конечно, я думаю, что самое популярное в китайской культуре – это культура еды.</a:t>
            </a:r>
            <a:endParaRPr lang="zh-CN" altLang="en-US" sz="1800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CE7D7B87-E8B0-22E7-C348-C83E3B2A2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98" y="159520"/>
            <a:ext cx="8367774" cy="653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2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8405440-9AE1-C946-A7CC-DEACDB1D71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DB870F53-0000-17C4-DE4B-41DC61CC68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862" y="1928324"/>
            <a:ext cx="6574484" cy="2785261"/>
          </a:xfrm>
        </p:spPr>
        <p:txBody>
          <a:bodyPr>
            <a:noAutofit/>
          </a:bodyPr>
          <a:lstStyle/>
          <a:p>
            <a:r>
              <a:rPr lang="ru-RU" altLang="zh-CN" sz="1050" dirty="0"/>
              <a:t>Влияние китайской кухни на культуруКулинарное искусство Китая имеет глубокое влияние на культуру этой древней страны. Оно прочно вписано в образ жизни и традиции китайского народа. Отмечается, что праздничные банкеты и семейные ужины являются важными составляющими культурного наследия Китая.Особое значение уделяется символике кулинарных блюд. Например, красный цвет часто ассоциируется с удачей и радостью в китайской культуре, поэтому многие новогодние и праздничные блюда окрашиваются в красный цвет. Другие блюда, такие как рыба или фрукты, имеют символическое значение и ассоциируются с богатством и изобилием.Китайская кухня в искусствеКитайская кухня не только оказала влияние на культуру, но и стала источником вдохновения для искусства Китая. Традиционная китайское живопись, например, изображает разнообразие кулинарных блюд, фруктов и предметов кухонной утвари. Мастера живописи используют изысканные кисти и чернила, чтобы передать текстуры и ароматы еды.Также китайская кухня вдохновила развитие кулинарного искусства и декоративного оформления блюд. Многие блюда приготавливаются с использованием сложных техник нарезки и украшения, что придает им элегантность и привлекательность. Формы и узоры, создаваемые из продуктов, являются настоящими произведениями искусства.</a:t>
            </a:r>
            <a:endParaRPr lang="zh-CN" altLang="en-US" sz="1050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E74F5C48-A4D4-D00A-9E15-3B84314BA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543" y="70792"/>
            <a:ext cx="40658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886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>
            <a:extLst>
              <a:ext uri="{FF2B5EF4-FFF2-40B4-BE49-F238E27FC236}">
                <a16:creationId xmlns:a16="http://schemas.microsoft.com/office/drawing/2014/main" id="{EC92E832-6510-0284-6488-6D58427B14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7292" y="2822151"/>
            <a:ext cx="6485619" cy="2071220"/>
          </a:xfrm>
        </p:spPr>
        <p:txBody>
          <a:bodyPr/>
          <a:lstStyle/>
          <a:p>
            <a:r>
              <a:rPr lang="ru-RU" altLang="zh-CN" dirty="0"/>
              <a:t>Спасибо!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0465676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PLUS-V2-c120414d-23a6-4d87-bb3d-935ed0211d10">
  <a:themeElements>
    <a:clrScheme name="房利美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53B79"/>
      </a:accent1>
      <a:accent2>
        <a:srgbClr val="E87D7A"/>
      </a:accent2>
      <a:accent3>
        <a:srgbClr val="FDBFAA"/>
      </a:accent3>
      <a:accent4>
        <a:srgbClr val="0E73AB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PLUS-V2-c120414d-23a6-4d87-bb3d-935ed0211d10" id="{18370BD6-3E00-4752-9E62-E97889682FF1}" vid="{D94DE7FA-B5CC-4551-8A5E-243008040B91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493</Words>
  <Application>Microsoft Office PowerPoint</Application>
  <PresentationFormat>宽屏</PresentationFormat>
  <Paragraphs>11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等线</vt:lpstr>
      <vt:lpstr>等线 Light</vt:lpstr>
      <vt:lpstr>Arial</vt:lpstr>
      <vt:lpstr>1_Office 主题​​</vt:lpstr>
      <vt:lpstr>OfficePLUS-V2-c120414d-23a6-4d87-bb3d-935ed0211d10</vt:lpstr>
      <vt:lpstr>Китайская национальная культура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Конечно, фейерверки, которые мы используем для празднования фестиваля, тоже пришли из Китая более 800 лет назад.</vt:lpstr>
      <vt:lpstr>PowerPoint 演示文稿</vt:lpstr>
      <vt:lpstr>Из видов спорта в Китае наиболее характерным является настольный теннис.</vt:lpstr>
      <vt:lpstr>Конечно, я думаю, что самое популярное в китайской культуре – это культура еды.</vt:lpstr>
      <vt:lpstr>PowerPoint 演示文稿</vt:lpstr>
      <vt:lpstr>Спасибо!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Китайская национальная культура</dc:title>
  <dc:creator>1977202009@qq.com</dc:creator>
  <cp:lastModifiedBy>1977202009@qq.com</cp:lastModifiedBy>
  <cp:revision>1</cp:revision>
  <dcterms:created xsi:type="dcterms:W3CDTF">2024-05-18T09:30:23Z</dcterms:created>
  <dcterms:modified xsi:type="dcterms:W3CDTF">2024-05-18T10:17:17Z</dcterms:modified>
</cp:coreProperties>
</file>