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theme" Target="theme/theme1.xml" /><Relationship Id="rId5" Type="http://schemas.openxmlformats.org/officeDocument/2006/relationships/slide" Target="slides/slide4.xml" /><Relationship Id="rId10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图片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19" Type="http://schemas.openxmlformats.org/officeDocument/2006/relationships/image" Target="../media/image1.png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 /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7.jpeg" /><Relationship Id="rId4" Type="http://schemas.openxmlformats.org/officeDocument/2006/relationships/image" Target="../media/image6.jpeg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F558BAA-311E-563D-34E2-B3EF111B696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altLang="zh-CN" b="1"/>
              <a:t>Китайские традиционные фестивали</a:t>
            </a:r>
            <a:endParaRPr lang="zh-CN" altLang="en-US" b="1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7AF737C5-1333-AD7C-6694-1D415670D8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1012" y="3809998"/>
            <a:ext cx="8689976" cy="2237621"/>
          </a:xfrm>
        </p:spPr>
        <p:txBody>
          <a:bodyPr anchor="b">
            <a:noAutofit/>
          </a:bodyPr>
          <a:lstStyle/>
          <a:p>
            <a:r>
              <a:rPr lang="az-Cyrl-AZ" altLang="zh-CN" sz="2800" b="1">
                <a:solidFill>
                  <a:schemeClr val="tx1"/>
                </a:solidFill>
              </a:rPr>
              <a:t>Фестиваль лодок-драконов</a:t>
            </a:r>
            <a:endParaRPr lang="en-US" altLang="zh-CN" sz="2800" b="1">
              <a:solidFill>
                <a:schemeClr val="tx1"/>
              </a:solidFill>
            </a:endParaRPr>
          </a:p>
          <a:p>
            <a:pPr algn="r"/>
            <a:endParaRPr lang="en-US" altLang="zh-CN" sz="2800" b="1">
              <a:solidFill>
                <a:schemeClr val="tx1"/>
              </a:solidFill>
            </a:endParaRPr>
          </a:p>
          <a:p>
            <a:pPr algn="r"/>
            <a:endParaRPr lang="en-US" altLang="zh-CN" sz="2800" b="1">
              <a:solidFill>
                <a:schemeClr val="tx1"/>
              </a:solidFill>
            </a:endParaRPr>
          </a:p>
          <a:p>
            <a:pPr algn="r"/>
            <a:r>
              <a:rPr lang="en-US" altLang="zh-CN" sz="2800" b="1">
                <a:solidFill>
                  <a:schemeClr val="tx1"/>
                </a:solidFill>
              </a:rPr>
              <a:t>Тун</a:t>
            </a:r>
            <a:r>
              <a:rPr lang="zh-CN" altLang="en-US" sz="2800" b="1">
                <a:solidFill>
                  <a:schemeClr val="tx1"/>
                </a:solidFill>
              </a:rPr>
              <a:t> </a:t>
            </a:r>
            <a:r>
              <a:rPr lang="en-US" altLang="zh-CN" sz="2800" b="1">
                <a:solidFill>
                  <a:schemeClr val="tx1"/>
                </a:solidFill>
              </a:rPr>
              <a:t>Шэнвэй</a:t>
            </a:r>
            <a:endParaRPr lang="zh-CN" altLang="en-US" sz="28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626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E655B0D-D08B-F30C-B6FA-762C434A8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Cyrl-AZ" altLang="zh-CN"/>
              <a:t>Фестиваль лодок-драконов</a:t>
            </a:r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BB1A508-FA6E-A999-4BCC-6E2ABFC700D3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az-Cyrl-AZ" altLang="zh-CN" b="1"/>
              <a:t>Фестиваль лодок-драконов - это первый фестиваль в Китае, внесенный в список всемирного нематериального культурного наследия. Он возник в Древнем Китае и ежегодно проводится в пятый день пятого месяца по лунному календарю.</a:t>
            </a:r>
            <a:endParaRPr lang="zh-CN" altLang="en-US" b="1"/>
          </a:p>
        </p:txBody>
      </p:sp>
    </p:spTree>
    <p:extLst>
      <p:ext uri="{BB962C8B-B14F-4D97-AF65-F5344CB8AC3E}">
        <p14:creationId xmlns:p14="http://schemas.microsoft.com/office/powerpoint/2010/main" val="39730959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6206302-AB9A-1683-E260-A3BDCE882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Cyrl-AZ" altLang="zh-CN" b="1" i="0">
                <a:effectLst/>
                <a:latin typeface="PT Serif" panose="020A0603040505020204" pitchFamily="18" charset="0"/>
              </a:rPr>
              <a:t>Энциклопедическая справка</a:t>
            </a:r>
            <a:endParaRPr lang="zh-CN" altLang="en-US" b="1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BA1CF94-3B46-2332-BEA1-E0A9C74C987A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az-Cyrl-AZ" altLang="zh-CN" b="1"/>
              <a:t>Фестиваль лодок-драконов, также известный как Фестиваль лодок-драконов, Фестиваль лодок-драконов, Фестиваль Тяжелой пятерки, фестиваль Тяньчжун и т.д.  - это народный фестиваль, который объединяет поклонение богам и предкам, молитвы о благословении и защите от злых духов, празднование развлечений и еды. Вместе с весенним фестивалем Фестиваль Цинмин и праздник середины осени известны как четыре главных традиционных праздника в Китае.</a:t>
            </a:r>
            <a:endParaRPr lang="zh-CN" altLang="en-US" b="1"/>
          </a:p>
        </p:txBody>
      </p:sp>
    </p:spTree>
    <p:extLst>
      <p:ext uri="{BB962C8B-B14F-4D97-AF65-F5344CB8AC3E}">
        <p14:creationId xmlns:p14="http://schemas.microsoft.com/office/powerpoint/2010/main" val="22369238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B5F6899-1B75-A9DD-98AA-AA5D6708B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Cyrl-AZ" altLang="zh-CN" b="1" i="0">
                <a:effectLst/>
                <a:latin typeface="PT Serif" panose="020A0603040505020204" pitchFamily="18" charset="0"/>
              </a:rPr>
              <a:t>В культуре</a:t>
            </a:r>
            <a:endParaRPr lang="zh-CN" altLang="en-US" b="1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DA61F39-F760-10DE-A943-0494EC81FFC7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az-Cyrl-AZ" altLang="zh-CN"/>
              <a:t>Гонки на лодках-драконахГонки на лодках-драконах - один из обычаев китайского фестиваля лодок-драконов и одно из самых важных народных мероприятий Фестиваля лодок-драконов.</a:t>
            </a:r>
            <a:endParaRPr lang="en-US" altLang="zh-CN"/>
          </a:p>
          <a:p>
            <a:r>
              <a:rPr lang="en-US" altLang="zh-CN"/>
              <a:t>Ешьте Цзунцзы
Поедание Цзунцзы и гонки на лодках-драконах посвящены Цюй Юаню, поэтому после освобождения фестиваль лодок-драконов получил название “День поэта”.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1652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8B8DCAE-8475-47AE-8DCA-4B4F6386E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Cyrl-AZ" altLang="zh-CN" b="1" i="0">
                <a:effectLst/>
                <a:latin typeface="PT Serif" panose="020A0603040505020204" pitchFamily="18" charset="0"/>
              </a:rPr>
              <a:t>В языке и речи</a:t>
            </a:r>
            <a:endParaRPr lang="zh-CN" altLang="en-US" b="1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82A5CFF-B321-F3B2-9D36-02DCF7BB25B3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az-Cyrl-AZ" altLang="zh-CN" b="1"/>
              <a:t>Фестиваль лодок-драконов, проводимый ежегодно в пятый день пятого месяца по лунному календарю, первоначально назывался фестивалем лодок-драконов, также известным как Фестиваль лодок-драконов, Пятый фестиваль, Фестиваль лодок-драконов, фестиваль середины неба и фестиваль Долгого дня.Конец означает “начало” и "зачинщица".</a:t>
            </a:r>
            <a:endParaRPr lang="zh-CN" altLang="en-US" b="1"/>
          </a:p>
        </p:txBody>
      </p:sp>
    </p:spTree>
    <p:extLst>
      <p:ext uri="{BB962C8B-B14F-4D97-AF65-F5344CB8AC3E}">
        <p14:creationId xmlns:p14="http://schemas.microsoft.com/office/powerpoint/2010/main" val="26770640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679BD43-D880-87DC-E1D5-FE3903A2F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584" y="1069015"/>
            <a:ext cx="10364451" cy="1596177"/>
          </a:xfrm>
        </p:spPr>
        <p:txBody>
          <a:bodyPr/>
          <a:lstStyle/>
          <a:p>
            <a:r>
              <a:rPr lang="az-Cyrl-AZ" altLang="zh-CN" b="1" i="0">
                <a:effectLst/>
                <a:latin typeface="PT Serif" panose="020A0603040505020204" pitchFamily="18" charset="0"/>
              </a:rPr>
              <a:t>Медиатека</a:t>
            </a:r>
            <a:endParaRPr lang="zh-CN" altLang="en-US" b="1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89F2938-BD1C-F6D3-A7CD-60B9555449A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780935" y="2319145"/>
            <a:ext cx="2581750" cy="1061907"/>
          </a:xfrm>
        </p:spPr>
        <p:txBody>
          <a:bodyPr/>
          <a:lstStyle/>
          <a:p>
            <a:r>
              <a:rPr lang="az-Cyrl-AZ" altLang="zh-CN" b="1" i="0">
                <a:effectLst/>
                <a:latin typeface="PT Serif" panose="020A0603040505020204" pitchFamily="18" charset="0"/>
              </a:rPr>
              <a:t>Фотографии</a:t>
            </a:r>
            <a:endParaRPr lang="zh-CN" altLang="en-US" b="1"/>
          </a:p>
        </p:txBody>
      </p:sp>
      <p:pic>
        <p:nvPicPr>
          <p:cNvPr id="8" name="图片 8">
            <a:extLst>
              <a:ext uri="{FF2B5EF4-FFF2-40B4-BE49-F238E27FC236}">
                <a16:creationId xmlns:a16="http://schemas.microsoft.com/office/drawing/2014/main" id="{F140A38B-B179-1526-4C72-F5A32934D5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785" y="683306"/>
            <a:ext cx="4204578" cy="27456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图片 9">
            <a:extLst>
              <a:ext uri="{FF2B5EF4-FFF2-40B4-BE49-F238E27FC236}">
                <a16:creationId xmlns:a16="http://schemas.microsoft.com/office/drawing/2014/main" id="{731D2612-0ACB-94F9-E87E-EA84D931BB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2782" y="370187"/>
            <a:ext cx="3793884" cy="27456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图片 10">
            <a:extLst>
              <a:ext uri="{FF2B5EF4-FFF2-40B4-BE49-F238E27FC236}">
                <a16:creationId xmlns:a16="http://schemas.microsoft.com/office/drawing/2014/main" id="{D7FD077A-3935-5D65-C3E1-92BF2A09E1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785" y="3650458"/>
            <a:ext cx="4545824" cy="30251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1" name="图片 11">
            <a:extLst>
              <a:ext uri="{FF2B5EF4-FFF2-40B4-BE49-F238E27FC236}">
                <a16:creationId xmlns:a16="http://schemas.microsoft.com/office/drawing/2014/main" id="{22384493-8642-B613-E4B7-24AAEC329D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47602" y="3742118"/>
            <a:ext cx="3873955" cy="284183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659438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4">
            <a:extLst>
              <a:ext uri="{FF2B5EF4-FFF2-40B4-BE49-F238E27FC236}">
                <a16:creationId xmlns:a16="http://schemas.microsoft.com/office/drawing/2014/main" id="{2F66FB5C-6266-DE4B-629B-242CADE5E1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469982"/>
      </p:ext>
    </p:extLst>
  </p:cSld>
  <p:clrMapOvr>
    <a:masterClrMapping/>
  </p:clrMapOvr>
</p:sld>
</file>

<file path=ppt/theme/theme1.xml><?xml version="1.0" encoding="utf-8"?>
<a:theme xmlns:a="http://schemas.openxmlformats.org/drawingml/2006/main" name="水滴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宽屏</PresentationFormat>
  <Slides>7</Slides>
  <Notes>0</Notes>
  <HiddenSlides>0</HiddenSlide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水滴</vt:lpstr>
      <vt:lpstr>Китайские традиционные фестивали</vt:lpstr>
      <vt:lpstr>Фестиваль лодок-драконов</vt:lpstr>
      <vt:lpstr>Энциклопедическая справка</vt:lpstr>
      <vt:lpstr>В культуре</vt:lpstr>
      <vt:lpstr>В языке и речи</vt:lpstr>
      <vt:lpstr>Медиатека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Китайские традиционные фестивали</dc:title>
  <dc:creator>米 居</dc:creator>
  <cp:lastModifiedBy>米 居</cp:lastModifiedBy>
  <cp:revision>1</cp:revision>
  <dcterms:created xsi:type="dcterms:W3CDTF">2024-05-17T14:02:03Z</dcterms:created>
  <dcterms:modified xsi:type="dcterms:W3CDTF">2024-05-17T14:31:07Z</dcterms:modified>
</cp:coreProperties>
</file>