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15"/>
  </p:handoutMasterIdLst>
  <p:sldIdLst>
    <p:sldId id="256" r:id="rId3"/>
    <p:sldId id="258" r:id="rId4"/>
    <p:sldId id="259" r:id="rId5"/>
    <p:sldId id="263" r:id="rId7"/>
    <p:sldId id="262" r:id="rId8"/>
    <p:sldId id="261" r:id="rId9"/>
    <p:sldId id="264" r:id="rId10"/>
    <p:sldId id="265" r:id="rId11"/>
    <p:sldId id="266" r:id="rId12"/>
    <p:sldId id="267" r:id="rId13"/>
    <p:sldId id="268" r:id="rId14"/>
  </p:sldIdLst>
  <p:sldSz cx="12192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522" autoAdjust="0"/>
    <p:restoredTop sz="94660"/>
  </p:normalViewPr>
  <p:slideViewPr>
    <p:cSldViewPr snapToGrid="0">
      <p:cViewPr varScale="1">
        <p:scale>
          <a:sx n="90" d="100"/>
          <a:sy n="90" d="100"/>
        </p:scale>
        <p:origin x="90" y="2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5" d="100"/>
          <a:sy n="75" d="100"/>
        </p:scale>
        <p:origin x="1452" y="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handoutMaster" Target="handoutMasters/handoutMaster1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/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/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84EC56-8E46-498C-9F82-A1E67B00170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/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/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6E617E-3889-48F8-A988-C1F6B731C0CA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/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/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/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/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/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/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备注占位符 2"/>
          <p:cNvSpPr/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/>
          <p:nvPr>
            <p:ph type="sldNum" sz="quarter" idx="10"/>
          </p:nvPr>
        </p:nvSpPr>
        <p:spPr/>
        <p:txBody>
          <a:bodyPr/>
          <a:lstStyle/>
          <a:p>
            <a:fld id="{51946357-78B1-4E8B-BC74-D18394D1E75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备注占位符 2"/>
          <p:cNvSpPr/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/>
          <p:nvPr>
            <p:ph type="sldNum" sz="quarter" idx="10"/>
          </p:nvPr>
        </p:nvSpPr>
        <p:spPr/>
        <p:txBody>
          <a:bodyPr/>
          <a:lstStyle/>
          <a:p>
            <a:fld id="{51946357-78B1-4E8B-BC74-D18394D1E75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备注占位符 2"/>
          <p:cNvSpPr/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/>
          <p:nvPr>
            <p:ph type="sldNum" sz="quarter" idx="10"/>
          </p:nvPr>
        </p:nvSpPr>
        <p:spPr/>
        <p:txBody>
          <a:bodyPr/>
          <a:lstStyle/>
          <a:p>
            <a:fld id="{51946357-78B1-4E8B-BC74-D18394D1E75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备注占位符 2"/>
          <p:cNvSpPr/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/>
          <p:nvPr>
            <p:ph type="sldNum" sz="quarter" idx="10"/>
          </p:nvPr>
        </p:nvSpPr>
        <p:spPr/>
        <p:txBody>
          <a:bodyPr/>
          <a:lstStyle/>
          <a:p>
            <a:fld id="{D8E15E39-A528-4D57-82F3-E569C95CA8D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备注占位符 2"/>
          <p:cNvSpPr/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/>
          <p:nvPr>
            <p:ph type="sldNum" sz="quarter" idx="10"/>
          </p:nvPr>
        </p:nvSpPr>
        <p:spPr/>
        <p:txBody>
          <a:bodyPr/>
          <a:lstStyle/>
          <a:p>
            <a:fld id="{D8E15E39-A528-4D57-82F3-E569C95CA8D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备注占位符 2"/>
          <p:cNvSpPr/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/>
          <p:nvPr>
            <p:ph type="sldNum" sz="quarter" idx="10"/>
          </p:nvPr>
        </p:nvSpPr>
        <p:spPr/>
        <p:txBody>
          <a:bodyPr/>
          <a:lstStyle/>
          <a:p>
            <a:fld id="{D8E15E39-A528-4D57-82F3-E569C95CA8D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备注占位符 2"/>
          <p:cNvSpPr/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/>
          <p:nvPr>
            <p:ph type="sldNum" sz="quarter" idx="10"/>
          </p:nvPr>
        </p:nvSpPr>
        <p:spPr/>
        <p:txBody>
          <a:bodyPr/>
          <a:lstStyle/>
          <a:p>
            <a:fld id="{D8E15E39-A528-4D57-82F3-E569C95CA8D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/>
          <p:nvPr>
            <p:ph type="sldImg"/>
          </p:nvPr>
        </p:nvSpPr>
        <p:spPr/>
      </p:sp>
      <p:sp>
        <p:nvSpPr>
          <p:cNvPr id="3" name="备注占位符 2"/>
          <p:cNvSpPr/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/>
          <p:nvPr>
            <p:ph type="sldNum" sz="quarter" idx="10"/>
          </p:nvPr>
        </p:nvSpPr>
        <p:spPr/>
        <p:txBody>
          <a:bodyPr/>
          <a:lstStyle/>
          <a:p>
            <a:fld id="{D8E15E39-A528-4D57-82F3-E569C95CA8D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/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/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 smtClean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/>
          <p:nvPr>
            <p:ph type="dt" sz="half" idx="10"/>
          </p:nvPr>
        </p:nvSpPr>
        <p:spPr/>
        <p:txBody>
          <a:bodyPr/>
          <a:lstStyle/>
          <a:p>
            <a:fld id="{90106F6D-FB2C-4A93-B18F-24E90D5C3B62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/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/>
          <p:nvPr>
            <p:ph type="sldNum" sz="quarter" idx="12"/>
          </p:nvPr>
        </p:nvSpPr>
        <p:spPr/>
        <p:txBody>
          <a:bodyPr/>
          <a:lstStyle/>
          <a:p>
            <a:fld id="{20D686B1-6509-4CC6-A0C8-F609EF2537B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/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/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/>
          <p:nvPr>
            <p:ph type="dt" sz="half" idx="10"/>
          </p:nvPr>
        </p:nvSpPr>
        <p:spPr/>
        <p:txBody>
          <a:bodyPr/>
          <a:lstStyle/>
          <a:p>
            <a:fld id="{90106F6D-FB2C-4A93-B18F-24E90D5C3B62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/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/>
          <p:nvPr>
            <p:ph type="sldNum" sz="quarter" idx="12"/>
          </p:nvPr>
        </p:nvSpPr>
        <p:spPr/>
        <p:txBody>
          <a:bodyPr/>
          <a:lstStyle/>
          <a:p>
            <a:fld id="{20D686B1-6509-4CC6-A0C8-F609EF2537B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/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/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/>
          <p:nvPr>
            <p:ph type="dt" sz="half" idx="10"/>
          </p:nvPr>
        </p:nvSpPr>
        <p:spPr/>
        <p:txBody>
          <a:bodyPr/>
          <a:lstStyle/>
          <a:p>
            <a:fld id="{90106F6D-FB2C-4A93-B18F-24E90D5C3B62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/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/>
          <p:nvPr>
            <p:ph type="sldNum" sz="quarter" idx="12"/>
          </p:nvPr>
        </p:nvSpPr>
        <p:spPr/>
        <p:txBody>
          <a:bodyPr/>
          <a:lstStyle/>
          <a:p>
            <a:fld id="{20D686B1-6509-4CC6-A0C8-F609EF2537B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/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/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/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/>
          <p:nvPr>
            <p:ph type="dt" sz="half" idx="10"/>
          </p:nvPr>
        </p:nvSpPr>
        <p:spPr/>
        <p:txBody>
          <a:bodyPr/>
          <a:lstStyle/>
          <a:p>
            <a:fld id="{90106F6D-FB2C-4A93-B18F-24E90D5C3B62}" type="datetime1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/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/>
          <p:nvPr>
            <p:ph type="sldNum" sz="quarter" idx="12"/>
          </p:nvPr>
        </p:nvSpPr>
        <p:spPr/>
        <p:txBody>
          <a:bodyPr/>
          <a:lstStyle/>
          <a:p>
            <a:fld id="{20D686B1-6509-4CC6-A0C8-F609EF2537B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/>
          <p:nvPr>
            <p:ph type="title"/>
          </p:nvPr>
        </p:nvSpPr>
        <p:spPr>
          <a:xfrm>
            <a:off x="839788" y="365126"/>
            <a:ext cx="10515600" cy="970222"/>
          </a:xfrm>
        </p:spPr>
        <p:txBody>
          <a:bodyPr/>
          <a:lstStyle>
            <a:lvl1pPr algn="l">
              <a:defRPr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/>
          <p:nvPr>
            <p:ph type="body" idx="1"/>
          </p:nvPr>
        </p:nvSpPr>
        <p:spPr>
          <a:xfrm>
            <a:off x="1259724" y="1567346"/>
            <a:ext cx="4701840" cy="710095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4" name="内容占位符 3"/>
          <p:cNvSpPr/>
          <p:nvPr>
            <p:ph sz="half" idx="2"/>
          </p:nvPr>
        </p:nvSpPr>
        <p:spPr>
          <a:xfrm>
            <a:off x="1259724" y="2338388"/>
            <a:ext cx="4701840" cy="3785964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/>
          <p:nvPr>
            <p:ph type="body" sz="quarter" idx="3"/>
          </p:nvPr>
        </p:nvSpPr>
        <p:spPr>
          <a:xfrm>
            <a:off x="6289616" y="1567346"/>
            <a:ext cx="4701841" cy="710095"/>
          </a:xfrm>
        </p:spPr>
        <p:txBody>
          <a:bodyPr vert="horz" lIns="91440" tIns="45720" rIns="91440" bIns="45720" rtlCol="0" anchor="ctr" anchorCtr="0">
            <a:normAutofit/>
          </a:bodyPr>
          <a:lstStyle>
            <a:lvl1pPr marL="228600" indent="-228600">
              <a:buNone/>
              <a:defRPr lang="zh-CN" altLang="en-US" b="0" smtClean="0"/>
            </a:lvl1pPr>
          </a:lstStyle>
          <a:p>
            <a:pPr marL="0" lvl="0" indent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/>
          <p:nvPr>
            <p:ph sz="quarter" idx="4"/>
          </p:nvPr>
        </p:nvSpPr>
        <p:spPr>
          <a:xfrm>
            <a:off x="6289616" y="2357460"/>
            <a:ext cx="4701841" cy="3766892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/>
          <p:nvPr>
            <p:ph type="dt" sz="half" idx="10"/>
          </p:nvPr>
        </p:nvSpPr>
        <p:spPr/>
        <p:txBody>
          <a:bodyPr/>
          <a:lstStyle/>
          <a:p>
            <a:fld id="{0D4851DC-CD24-4E20-AC43-84D4817493CE}" type="datetime1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/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/>
          <p:nvPr>
            <p:ph type="sldNum" sz="quarter" idx="12"/>
          </p:nvPr>
        </p:nvSpPr>
        <p:spPr/>
        <p:txBody>
          <a:bodyPr/>
          <a:lstStyle/>
          <a:p>
            <a:fld id="{75F1D1A5-9DB9-47CE-AB47-B90B00FE3C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/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/>
          <p:nvPr>
            <p:ph type="dt" sz="half" idx="10"/>
          </p:nvPr>
        </p:nvSpPr>
        <p:spPr/>
        <p:txBody>
          <a:bodyPr/>
          <a:lstStyle/>
          <a:p>
            <a:fld id="{90106F6D-FB2C-4A93-B18F-24E90D5C3B62}" type="datetime1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/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/>
          <p:nvPr>
            <p:ph type="sldNum" sz="quarter" idx="12"/>
          </p:nvPr>
        </p:nvSpPr>
        <p:spPr/>
        <p:txBody>
          <a:bodyPr/>
          <a:lstStyle/>
          <a:p>
            <a:fld id="{20D686B1-6509-4CC6-A0C8-F609EF2537B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/>
          <p:nvPr>
            <p:ph type="dt" sz="half" idx="10"/>
          </p:nvPr>
        </p:nvSpPr>
        <p:spPr/>
        <p:txBody>
          <a:bodyPr/>
          <a:lstStyle/>
          <a:p>
            <a:fld id="{90106F6D-FB2C-4A93-B18F-24E90D5C3B62}" type="datetime1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/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/>
          <p:nvPr>
            <p:ph type="sldNum" sz="quarter" idx="12"/>
          </p:nvPr>
        </p:nvSpPr>
        <p:spPr/>
        <p:txBody>
          <a:bodyPr/>
          <a:lstStyle/>
          <a:p>
            <a:fld id="{20D686B1-6509-4CC6-A0C8-F609EF2537B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/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/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/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/>
          <p:nvPr>
            <p:ph type="dt" sz="half" idx="10"/>
          </p:nvPr>
        </p:nvSpPr>
        <p:spPr/>
        <p:txBody>
          <a:bodyPr/>
          <a:lstStyle/>
          <a:p>
            <a:fld id="{EB018836-6699-441E-9BAB-C61FC75AFD51}" type="datetime1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/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/>
          <p:nvPr>
            <p:ph type="sldNum" sz="quarter" idx="12"/>
          </p:nvPr>
        </p:nvSpPr>
        <p:spPr/>
        <p:txBody>
          <a:bodyPr/>
          <a:lstStyle/>
          <a:p>
            <a:fld id="{3040BF0B-87F8-415C-BAC5-F65F41346B0A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/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竖排文字占位符 2"/>
          <p:cNvSpPr/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/>
          <p:nvPr>
            <p:ph type="dt" sz="half" idx="10"/>
          </p:nvPr>
        </p:nvSpPr>
        <p:spPr/>
        <p:txBody>
          <a:bodyPr/>
          <a:lstStyle/>
          <a:p>
            <a:fld id="{90106F6D-FB2C-4A93-B18F-24E90D5C3B62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/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/>
          <p:nvPr>
            <p:ph type="sldNum" sz="quarter" idx="12"/>
          </p:nvPr>
        </p:nvSpPr>
        <p:spPr/>
        <p:txBody>
          <a:bodyPr/>
          <a:lstStyle/>
          <a:p>
            <a:fld id="{20D686B1-6509-4CC6-A0C8-F609EF2537B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0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/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/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106F6D-FB2C-4A93-B18F-24E90D5C3B62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/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/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D686B1-6509-4CC6-A0C8-F609EF2537B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7.xml"/><Relationship Id="rId3" Type="http://schemas.openxmlformats.org/officeDocument/2006/relationships/tags" Target="../tags/tag8.xml"/><Relationship Id="rId2" Type="http://schemas.openxmlformats.org/officeDocument/2006/relationships/tags" Target="../tags/tag7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7.xml"/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3.xml"/><Relationship Id="rId3" Type="http://schemas.openxmlformats.org/officeDocument/2006/relationships/image" Target="../media/image6.png"/><Relationship Id="rId2" Type="http://schemas.openxmlformats.org/officeDocument/2006/relationships/tags" Target="../tags/tag12.xml"/><Relationship Id="rId1" Type="http://schemas.openxmlformats.org/officeDocument/2006/relationships/tags" Target="../tags/tag11.xml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16.xml"/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9.xml"/><Relationship Id="rId3" Type="http://schemas.openxmlformats.org/officeDocument/2006/relationships/image" Target="../media/image8.png"/><Relationship Id="rId2" Type="http://schemas.openxmlformats.org/officeDocument/2006/relationships/tags" Target="../tags/tag18.xml"/><Relationship Id="rId1" Type="http://schemas.openxmlformats.org/officeDocument/2006/relationships/tags" Target="../tags/tag17.xml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2.xml"/><Relationship Id="rId3" Type="http://schemas.openxmlformats.org/officeDocument/2006/relationships/image" Target="../media/image9.png"/><Relationship Id="rId2" Type="http://schemas.openxmlformats.org/officeDocument/2006/relationships/tags" Target="../tags/tag21.xml"/><Relationship Id="rId1" Type="http://schemas.openxmlformats.org/officeDocument/2006/relationships/tags" Target="../tags/tag20.xml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24.xml"/><Relationship Id="rId2" Type="http://schemas.openxmlformats.org/officeDocument/2006/relationships/tags" Target="../tags/tag23.xml"/><Relationship Id="rId1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26.xml"/><Relationship Id="rId2" Type="http://schemas.openxmlformats.org/officeDocument/2006/relationships/tags" Target="../tags/tag25.xml"/><Relationship Id="rId1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743200" y="1000760"/>
            <a:ext cx="6705600" cy="118872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indent="0" algn="l">
              <a:lnSpc>
                <a:spcPct val="100000"/>
              </a:lnSpc>
              <a:buNone/>
            </a:pPr>
            <a:r>
              <a:rPr lang="en-US" altLang="zh-CN" sz="8000"/>
              <a:t>китайский </a:t>
            </a:r>
            <a:endParaRPr lang="en-US" altLang="zh-CN" sz="8000"/>
          </a:p>
          <a:p>
            <a:pPr indent="0" algn="l">
              <a:lnSpc>
                <a:spcPct val="100000"/>
              </a:lnSpc>
              <a:buNone/>
            </a:pPr>
            <a:r>
              <a:rPr lang="en-US" altLang="zh-CN" sz="8000"/>
              <a:t>Новый год</a:t>
            </a:r>
            <a:endParaRPr lang="en-US" altLang="zh-CN" sz="8000"/>
          </a:p>
          <a:p>
            <a:pPr indent="0" algn="l">
              <a:lnSpc>
                <a:spcPct val="100000"/>
              </a:lnSpc>
              <a:buNone/>
            </a:pPr>
            <a:r>
              <a:rPr lang="zh-CN" altLang="en-US" sz="8000"/>
              <a:t>Выполнила ：</a:t>
            </a:r>
            <a:r>
              <a:rPr lang="en-US" altLang="zh-CN" sz="8000"/>
              <a:t>. </a:t>
            </a:r>
            <a:r>
              <a:rPr lang="zh-CN" altLang="en-US" sz="8000"/>
              <a:t>ИЯФБ</a:t>
            </a:r>
            <a:r>
              <a:rPr lang="en-US" altLang="zh-CN" sz="8000"/>
              <a:t>-41 </a:t>
            </a:r>
            <a:endParaRPr lang="en-US" altLang="zh-CN" sz="8000"/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/>
          <p:nvPr>
            <p:ph type="title"/>
            <p:custDataLst>
              <p:tags r:id="rId2"/>
            </p:custDataLst>
          </p:nvPr>
        </p:nvSpPr>
        <p:spPr>
          <a:xfrm>
            <a:off x="419735" y="1904365"/>
            <a:ext cx="10515600" cy="1325563"/>
          </a:xfrm>
        </p:spPr>
        <p:txBody>
          <a:bodyPr/>
          <a:lstStyle/>
          <a:p>
            <a:r>
              <a:rPr lang="zh-CN" altLang="en-US" smtClean="0">
                <a:solidFill>
                  <a:schemeClr val="tx1"/>
                </a:solidFill>
              </a:rPr>
              <a:t>праздник Китайский Новый год</a:t>
            </a:r>
            <a:endParaRPr lang="zh-CN" altLang="en-US" smtClean="0">
              <a:solidFill>
                <a:schemeClr val="tx1"/>
              </a:solidFill>
            </a:endParaRPr>
          </a:p>
        </p:txBody>
      </p:sp>
      <p:sp>
        <p:nvSpPr>
          <p:cNvPr id="5" name="内容占位符 4"/>
          <p:cNvSpPr/>
          <p:nvPr>
            <p:ph idx="1"/>
            <p:custDataLst>
              <p:tags r:id="rId3"/>
            </p:custDataLst>
          </p:nvPr>
        </p:nvSpPr>
        <p:spPr>
          <a:xfrm>
            <a:off x="838200" y="3230245"/>
            <a:ext cx="10515600" cy="4351338"/>
          </a:xfrm>
        </p:spPr>
        <p:txBody>
          <a:bodyPr/>
          <a:lstStyle/>
          <a:p>
            <a:r>
              <a:rPr lang="zh-CN" altLang="en-US" smtClean="0">
                <a:solidFill>
                  <a:schemeClr val="tx1"/>
                </a:solidFill>
              </a:rPr>
              <a:t>Китайский Новый год, который в дословном переводе называется Праздник весны (кит. трад. упр. 春节, пиньинь Chūnjié, палл. Чуньцзе), с давних времен является главны м и самым продолжительным праздником в Китае，</a:t>
            </a:r>
            <a:endParaRPr lang="zh-CN" altLang="en-US" smtClean="0">
              <a:solidFill>
                <a:schemeClr val="tx1"/>
              </a:solidFill>
            </a:endParaRPr>
          </a:p>
        </p:txBody>
      </p:sp>
    </p:spTree>
    <p:custDataLst>
      <p:tags r:id="rId4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1"/>
          <p:cNvSpPr txBox="1"/>
          <p:nvPr>
            <p:custDataLst>
              <p:tags r:id="rId2"/>
            </p:custDataLst>
          </p:nvPr>
        </p:nvSpPr>
        <p:spPr>
          <a:xfrm>
            <a:off x="1102782" y="802105"/>
            <a:ext cx="9973733" cy="5165558"/>
          </a:xfrm>
          <a:prstGeom prst="rect">
            <a:avLst/>
          </a:prstGeom>
        </p:spPr>
        <p:txBody>
          <a:bodyPr anchor="t" anchorCtr="0">
            <a:normAutofit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3600" dirty="0" smtClean="0">
                <a:solidFill>
                  <a:schemeClr val="tx1"/>
                </a:solidFill>
              </a:rPr>
              <a:t>Китайский Новый год часто неофициально называют «Лунным Новым годом», потому что он является производным элементом лунно-солнечного календаря, точная дата которого определяется в соответствии с лунными фазами.  Цикл празднования Нового года традиционно начинается в первый день первого месяца кита.  Первый месяц, пиньинь чжэнъюэ китайского календаря, заканчивается Праздником фонарей, который проводится 15-го числа.  В канун Нового года в этом году большинство китайцев собираются семьями на ежегодный ужин воссоединения.</a:t>
            </a:r>
            <a:endParaRPr lang="zh-CN" altLang="en-US" sz="3600" dirty="0" smtClean="0">
              <a:solidFill>
                <a:schemeClr val="tx1"/>
              </a:solidFill>
            </a:endParaRPr>
          </a:p>
        </p:txBody>
      </p:sp>
    </p:spTree>
    <p:custDataLst>
      <p:tags r:id="rId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1"/>
          <p:cNvSpPr txBox="1"/>
          <p:nvPr>
            <p:custDataLst>
              <p:tags r:id="rId2"/>
            </p:custDataLst>
          </p:nvPr>
        </p:nvSpPr>
        <p:spPr>
          <a:xfrm>
            <a:off x="1109345" y="1548130"/>
            <a:ext cx="9973945" cy="3761105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3600" dirty="0" smtClean="0">
                <a:solidFill>
                  <a:schemeClr val="tx1"/>
                </a:solidFill>
              </a:rPr>
              <a:t>Китайский Новый год нравится многим китайцам, особенно молодежи, потому что этот праздник — не только время воссоединения с членами семьи, но и, что немаловажно, мы можем получить красные конверты от старших.</a:t>
            </a:r>
            <a:endParaRPr lang="zh-CN" altLang="en-US" sz="3600" dirty="0" smtClean="0">
              <a:solidFill>
                <a:schemeClr val="tx1"/>
              </a:solidFill>
            </a:endParaRPr>
          </a:p>
        </p:txBody>
      </p:sp>
    </p:spTree>
    <p:custDataLst>
      <p:tags r:id="rId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1"/>
          <p:cNvSpPr txBox="1"/>
          <p:nvPr>
            <p:custDataLst>
              <p:tags r:id="rId2"/>
            </p:custDataLst>
          </p:nvPr>
        </p:nvSpPr>
        <p:spPr>
          <a:xfrm>
            <a:off x="1102782" y="802105"/>
            <a:ext cx="9973733" cy="5165558"/>
          </a:xfrm>
          <a:prstGeom prst="rect">
            <a:avLst/>
          </a:prstGeom>
        </p:spPr>
        <p:txBody>
          <a:bodyPr anchor="t" anchorCtr="0">
            <a:normAutofit fontScale="9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3600" dirty="0" smtClean="0">
                <a:solidFill>
                  <a:schemeClr val="tx1"/>
                </a:solidFill>
              </a:rPr>
              <a:t>Красные конверты в традиционном смысле также называют деньгами Лунного Нового года, то есть деньгами, завернутыми в красную бумагу для детей старшими во время Лунного Нового года.  Говорят, что во времена династий Мин и Цин большая часть новогодних денег раздавалась детям на красной нитке.  После Китайской Республики он превратился в красную бумагу.  Обычно это относится к красному бумажному мешку, обернутому деньгами, который используется в качестве подарка на праздники, а также относится к деньгам для подкупа других.  В кантоноязычных районах Китая красные конверты называются ли ши (широко известные как ли ши, и ши, и ши), и это подарок, сделанный путем помещения денег в красный конверт.</a:t>
            </a:r>
            <a:endParaRPr lang="zh-CN" altLang="en-US" sz="3600" dirty="0" smtClean="0">
              <a:solidFill>
                <a:schemeClr val="tx1"/>
              </a:solidFill>
            </a:endParaRPr>
          </a:p>
        </p:txBody>
      </p:sp>
    </p:spTree>
    <p:custDataLst>
      <p:tags r:id="rId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 txBox="1"/>
          <p:nvPr>
            <p:custDataLst>
              <p:tags r:id="rId1"/>
            </p:custDataLst>
          </p:nvPr>
        </p:nvSpPr>
        <p:spPr>
          <a:xfrm>
            <a:off x="831850" y="3797300"/>
            <a:ext cx="10515600" cy="16637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/>
            <a:r>
              <a:rPr lang="zh-CN" altLang="en-US" smtClean="0">
                <a:solidFill>
                  <a:schemeClr val="tx1"/>
                </a:solidFill>
              </a:rPr>
              <a:t>请在此处添加标题</a:t>
            </a:r>
            <a:endParaRPr lang="zh-CN" altLang="en-US" smtClean="0">
              <a:solidFill>
                <a:schemeClr val="tx1"/>
              </a:solidFill>
            </a:endParaRPr>
          </a:p>
        </p:txBody>
      </p:sp>
      <p:sp>
        <p:nvSpPr>
          <p:cNvPr id="8" name="文本占位符 2"/>
          <p:cNvSpPr txBox="1"/>
          <p:nvPr>
            <p:custDataLst>
              <p:tags r:id="rId2"/>
            </p:custDataLst>
          </p:nvPr>
        </p:nvSpPr>
        <p:spPr>
          <a:xfrm>
            <a:off x="831850" y="5461000"/>
            <a:ext cx="10515600" cy="71755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/>
            <a:r>
              <a:rPr lang="zh-CN" altLang="en-US" smtClean="0">
                <a:solidFill>
                  <a:schemeClr val="tx1"/>
                </a:solidFill>
              </a:rPr>
              <a:t>красный конверт</a:t>
            </a:r>
            <a:endParaRPr lang="zh-CN" altLang="en-US" smtClean="0">
              <a:solidFill>
                <a:schemeClr val="tx1"/>
              </a:solidFill>
            </a:endParaRPr>
          </a:p>
        </p:txBody>
      </p:sp>
      <p:pic>
        <p:nvPicPr>
          <p:cNvPr id="2" name="图片 1" descr="2022-03-17 21:22:01.13600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-66675" y="-1899920"/>
            <a:ext cx="12471400" cy="7390765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/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>
                <a:solidFill>
                  <a:schemeClr val="tx1"/>
                </a:solidFill>
              </a:rPr>
              <a:t>Празднование китайского нового года</a:t>
            </a:r>
            <a:endParaRPr lang="zh-CN" altLang="en-US" smtClean="0">
              <a:solidFill>
                <a:schemeClr val="tx1"/>
              </a:solidFill>
            </a:endParaRPr>
          </a:p>
        </p:txBody>
      </p:sp>
      <p:sp>
        <p:nvSpPr>
          <p:cNvPr id="5" name="内容占位符 4"/>
          <p:cNvSpPr/>
          <p:nvPr>
            <p:ph idx="1"/>
            <p:custDataLst>
              <p:tags r:id="rId3"/>
            </p:custDataLst>
          </p:nvPr>
        </p:nvSpPr>
        <p:spPr/>
        <p:txBody>
          <a:bodyPr>
            <a:normAutofit fontScale="90000" lnSpcReduction="20000"/>
          </a:bodyPr>
          <a:lstStyle/>
          <a:p>
            <a:r>
              <a:rPr lang="zh-CN" altLang="en-US" smtClean="0">
                <a:solidFill>
                  <a:schemeClr val="tx1"/>
                </a:solidFill>
              </a:rPr>
              <a:t>В Китае «Праздник весны» получил символизм и традиционность, несмотря на определённые региональные различия в обычаях и традициях. Обычно китайцы тратят свои деньги на обновки, то есть покупают подарки, украшения, предметы, продукты питания и одежду. Кроме того, каждая семья тщательно убирает своё жильё, считая, что таким образом они очищают свою жизнь от любых неудач и освобождают место для счастья. К праздничному ужину даже те члены семьи, которые работают или учатся в других городах, возвращаются домой, угощаясь разными яствами (самые распространённые — блюда из свиньи, утки, курицы и многочисленные виды сладостей и кондитерских изделий, в том числе рисовое печенье няньгао). Заканчивается эта праздничная ночь фейерверками и петардами. Ранним утром следующего дня дети поздравляют своих родителей, желая им здоровья и счастливого Нового года, а в ответ получают пожелания будущих успехов и деньги в красных бумажных конвертах. </a:t>
            </a:r>
            <a:endParaRPr lang="zh-CN" altLang="en-US" smtClean="0">
              <a:solidFill>
                <a:schemeClr val="tx1"/>
              </a:solidFill>
            </a:endParaRPr>
          </a:p>
        </p:txBody>
      </p:sp>
    </p:spTree>
    <p:custDataLst>
      <p:tags r:id="rId4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 txBox="1"/>
          <p:nvPr>
            <p:custDataLst>
              <p:tags r:id="rId1"/>
            </p:custDataLst>
          </p:nvPr>
        </p:nvSpPr>
        <p:spPr>
          <a:xfrm>
            <a:off x="831850" y="3797300"/>
            <a:ext cx="10515600" cy="1663700"/>
          </a:xfrm>
          <a:prstGeom prst="rect">
            <a:avLst/>
          </a:prstGeom>
        </p:spPr>
        <p:txBody>
          <a:bodyPr anchor="b">
            <a:normAutofit fontScale="5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/>
            <a:r>
              <a:rPr lang="zh-CN" altLang="en-US" smtClean="0">
                <a:solidFill>
                  <a:schemeClr val="tx1"/>
                </a:solidFill>
              </a:rPr>
              <a:t>Накануне нового года многие китайцы смотрят традиционный новогодний гала-концерт по Центральному телевидению Китая, сокращённо именуемый «чуньвань» (кит. 春晚).</a:t>
            </a:r>
            <a:endParaRPr lang="zh-CN" altLang="en-US" smtClean="0">
              <a:solidFill>
                <a:schemeClr val="tx1"/>
              </a:solidFill>
            </a:endParaRPr>
          </a:p>
        </p:txBody>
      </p:sp>
      <p:pic>
        <p:nvPicPr>
          <p:cNvPr id="9" name="图片 8" descr="/private/var/mobile/Containers/Data/Application/863B6F85-E52E-4BCB-86FE-2EEC635218B9/tmp/insert_image_tmp_dir/2022-03-17 21:52:02.447000.png2022-03-17 21:52:02.447000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rcRect/>
          <a:stretch>
            <a:fillRect/>
          </a:stretch>
        </p:blipFill>
        <p:spPr>
          <a:xfrm>
            <a:off x="-48260" y="322580"/>
            <a:ext cx="12006580" cy="377317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 txBox="1"/>
          <p:nvPr>
            <p:custDataLst>
              <p:tags r:id="rId1"/>
            </p:custDataLst>
          </p:nvPr>
        </p:nvSpPr>
        <p:spPr>
          <a:xfrm>
            <a:off x="831850" y="3797300"/>
            <a:ext cx="10515600" cy="16637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/>
            <a:r>
              <a:rPr lang="zh-CN" altLang="en-US" smtClean="0">
                <a:solidFill>
                  <a:schemeClr val="tx1"/>
                </a:solidFill>
              </a:rPr>
              <a:t>舞狮 танец льва</a:t>
            </a:r>
            <a:endParaRPr lang="zh-CN" altLang="en-US" smtClean="0">
              <a:solidFill>
                <a:schemeClr val="tx1"/>
              </a:solidFill>
            </a:endParaRPr>
          </a:p>
        </p:txBody>
      </p:sp>
      <p:pic>
        <p:nvPicPr>
          <p:cNvPr id="9" name="图片 8" descr="/private/var/mobile/Containers/Data/Application/863B6F85-E52E-4BCB-86FE-2EEC635218B9/tmp/insert_image_tmp_dir/2022-03-17 21:52:56.645000.png2022-03-17 21:52:56.645000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rcRect/>
          <a:stretch>
            <a:fillRect/>
          </a:stretch>
        </p:blipFill>
        <p:spPr>
          <a:xfrm>
            <a:off x="-556260" y="322580"/>
            <a:ext cx="12829540" cy="347472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 txBox="1"/>
          <p:nvPr>
            <p:custDataLst>
              <p:tags r:id="rId2"/>
            </p:custDataLst>
          </p:nvPr>
        </p:nvSpPr>
        <p:spPr>
          <a:xfrm>
            <a:off x="120650" y="4894580"/>
            <a:ext cx="10515600" cy="1663700"/>
          </a:xfrm>
          <a:prstGeom prst="rect">
            <a:avLst/>
          </a:prstGeom>
        </p:spPr>
        <p:txBody>
          <a:bodyPr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fontAlgn="auto"/>
            <a:r>
              <a:rPr lang="zh-CN" altLang="en-US" smtClean="0">
                <a:solidFill>
                  <a:srgbClr val="121212"/>
                </a:solidFill>
              </a:rPr>
              <a:t>семейный ужин </a:t>
            </a:r>
            <a:r>
              <a:rPr lang="en-US" altLang="zh-CN" smtClean="0">
                <a:solidFill>
                  <a:srgbClr val="121212"/>
                </a:solidFill>
              </a:rPr>
              <a:t>团圆</a:t>
            </a:r>
            <a:r>
              <a:rPr lang="zh-CN" altLang="en-US" smtClean="0">
                <a:solidFill>
                  <a:srgbClr val="121212"/>
                </a:solidFill>
              </a:rPr>
              <a:t>饭</a:t>
            </a:r>
            <a:endParaRPr lang="zh-CN" altLang="en-US" smtClean="0">
              <a:solidFill>
                <a:srgbClr val="121212"/>
              </a:solidFill>
            </a:endParaRPr>
          </a:p>
        </p:txBody>
      </p:sp>
    </p:spTree>
    <p:custDataLst>
      <p:tags r:id="rId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 txBox="1"/>
          <p:nvPr>
            <p:custDataLst>
              <p:tags r:id="rId2"/>
            </p:custDataLst>
          </p:nvPr>
        </p:nvSpPr>
        <p:spPr>
          <a:xfrm>
            <a:off x="-243205" y="-117475"/>
            <a:ext cx="10515600" cy="16637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/>
            <a:r>
              <a:rPr lang="zh-CN" altLang="en-US" smtClean="0">
                <a:solidFill>
                  <a:schemeClr val="tx1"/>
                </a:solidFill>
              </a:rPr>
              <a:t>спасибо за внимание</a:t>
            </a:r>
            <a:endParaRPr lang="zh-CN" altLang="en-US" smtClean="0">
              <a:solidFill>
                <a:schemeClr val="tx1"/>
              </a:solidFill>
            </a:endParaRPr>
          </a:p>
        </p:txBody>
      </p:sp>
    </p:spTree>
    <p:custDataLst>
      <p:tags r:id="rId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tags/tag1.xml><?xml version="1.0" encoding="utf-8"?>
<p:tagLst xmlns:p="http://schemas.openxmlformats.org/presentationml/2006/main">
  <p:tag name="KSO_WM_TEMPLATE_CATEGORY" val="preset"/>
  <p:tag name="KSO_WM_TEMPLATE_INDEX" val="11"/>
  <p:tag name="KSO_WM_TAG_VERSION" val="1.0"/>
  <p:tag name="KSO_WM_SLIDE_ID" val="256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</p:tagLst>
</file>

<file path=ppt/tags/tag2.xml><?xml version="1.0" encoding="utf-8"?>
<p:tagLst xmlns:p="http://schemas.openxmlformats.org/presentationml/2006/main">
  <p:tag name="KSO_WM_TEMPLATE_CATEGORY" val="preset"/>
  <p:tag name="KSO_WM_TEMPLATE_INDEX" val="11"/>
  <p:tag name="KSO_WM_UNIT_TYPE" val="a"/>
  <p:tag name="KSO_WM_UNIT_INDEX" val="1"/>
  <p:tag name="KSO_WM_UNIT_ID" val="259*a*1"/>
  <p:tag name="KSO_WM_UNIT_CLEAR" val="1"/>
  <p:tag name="KSO_WM_UNIT_LAYERLEVEL" val="1"/>
  <p:tag name="KSO_WM_UNIT_VALUE" val="40"/>
  <p:tag name="KSO_WM_UNIT_ISCONTENTSTITLE" val="0"/>
  <p:tag name="KSO_WM_UNIT_HIGHLIGHT" val="0"/>
  <p:tag name="KSO_WM_UNIT_COMPATIBLE" val="0"/>
  <p:tag name="KSO_WM_UNIT_PRESET_TEXT" val="请在此处添加标题"/>
  <p:tag name="KSO_WM_BEAUTIFY_FLAG" val="#wm#"/>
  <p:tag name="KSO_WM_TAG_VERSION" val="1.0"/>
</p:tagLst>
</file>

<file path=ppt/tags/tag3.xml><?xml version="1.0" encoding="utf-8"?>
<p:tagLst xmlns:p="http://schemas.openxmlformats.org/presentationml/2006/main">
  <p:tag name="KSO_WM_TEMPLATE_CATEGORY" val="preset"/>
  <p:tag name="KSO_WM_TEMPLATE_INDEX" val="11"/>
  <p:tag name="KSO_WM_UNIT_TYPE" val="f"/>
  <p:tag name="KSO_WM_UNIT_INDEX" val="1"/>
  <p:tag name="KSO_WM_UNIT_ID" val="259*f*1"/>
  <p:tag name="KSO_WM_UNIT_CLEAR" val="1"/>
  <p:tag name="KSO_WM_UNIT_LAYERLEVEL" val="1"/>
  <p:tag name="KSO_WM_UNIT_VALUE" val="319"/>
  <p:tag name="KSO_WM_UNIT_HIGHLIGHT" val="0"/>
  <p:tag name="KSO_WM_UNIT_COMPATIBLE" val="0"/>
  <p:tag name="KSO_WM_UNIT_PRESET_TEXT" val="请在此处添加文本"/>
  <p:tag name="KSO_WM_BEAUTIFY_FLAG" val="#wm#"/>
  <p:tag name="KSO_WM_TAG_VERSION" val="1.0"/>
</p:tagLst>
</file>

<file path=ppt/tags/tag4.xml><?xml version="1.0" encoding="utf-8"?>
<p:tagLst xmlns:p="http://schemas.openxmlformats.org/presentationml/2006/main">
  <p:tag name="KSO_WM_TEMPLATE_CATEGORY" val="preset"/>
  <p:tag name="KSO_WM_TEMPLATE_INDEX" val="11"/>
  <p:tag name="KSO_WM_TAG_VERSION" val="1.0"/>
  <p:tag name="KSO_WM_SLIDE_ID" val="preset11_2"/>
  <p:tag name="KSO_WM_SLIDE_INDEX" val="2"/>
  <p:tag name="KSO_WM_SLIDE_ITEM_CNT" val="1"/>
  <p:tag name="KSO_WM_SLIDE_LAYOUT" val="a_f"/>
  <p:tag name="KSO_WM_SLIDE_LAYOUT_CNT" val="1_1"/>
  <p:tag name="KSO_WM_SLIDE_TYPE" val="text"/>
  <p:tag name="KSO_WM_BEAUTIFY_FLAG" val="#wm#"/>
  <p:tag name="KSO_WM_SLIDE_POSITION" val="66*144"/>
  <p:tag name="KSO_WM_SLIDE_SIZE" val="828*343"/>
</p:tagLst>
</file>

<file path=ppt/tags/tag5.xml><?xml version="1.0" encoding="utf-8"?>
<p:tagLst xmlns:p="http://schemas.openxmlformats.org/presentationml/2006/main">
  <p:tag name="KSO_WM_TAG_VERSION" val="1.0"/>
  <p:tag name="KSO_WM_TEMPLATE_CATEGORY" val="preset"/>
  <p:tag name="KSO_WM_TEMPLATE_INDEX" val="201"/>
  <p:tag name="KSO_WM_UNIT_TYPE" val="f"/>
  <p:tag name="KSO_WM_UNIT_INDEX" val="1"/>
  <p:tag name="KSO_WM_UNIT_ID" val="150995295*f*1"/>
  <p:tag name="KSO_WM_UNIT_CLEAR" val="1"/>
  <p:tag name="KSO_WM_UNIT_LAYERLEVEL" val="1"/>
  <p:tag name="KSO_WM_UNIT_VALUE" val="210"/>
  <p:tag name="KSO_WM_UNIT_HIGHLIGHT" val="0"/>
  <p:tag name="KSO_WM_UNIT_COMPATIBLE" val="0"/>
  <p:tag name="KSO_WM_BEAUTIFY_FLAG" val="#wm#"/>
  <p:tag name="KSO_WM_UNIT_PRESET_TEXT" val="请在此处添加文本"/>
</p:tagLst>
</file>

<file path=ppt/tags/tag6.xml><?xml version="1.0" encoding="utf-8"?>
<p:tagLst xmlns:p="http://schemas.openxmlformats.org/presentationml/2006/main">
  <p:tag name="KSO_WM_TEMPLATE_CATEGORY" val="preset"/>
  <p:tag name="KSO_WM_TEMPLATE_INDEX" val="201"/>
  <p:tag name="KSO_WM_SLIDE_ID" val="150995295"/>
  <p:tag name="KSO_WM_SLIDE_INDEX" val="48"/>
  <p:tag name="KSO_WM_SLIDE_ITEM_CNT" val="1"/>
  <p:tag name="KSO_WM_SLIDE_LAYOUT" val="f"/>
  <p:tag name="KSO_WM_SLIDE_LAYOUT_CNT" val="1"/>
  <p:tag name="KSO_WM_SLIDE_TYPE" val="text"/>
  <p:tag name="KSO_WM_BEAUTIFY_FLAG" val="#wm#"/>
  <p:tag name="KSO_WM_SLIDE_POSITION" val="87*63"/>
  <p:tag name="KSO_WM_SLIDE_SIZE" val="785*407"/>
  <p:tag name="KSO_WM_TAG_VERSION" val="1.0"/>
</p:tagLst>
</file>

<file path=ppt/tags/tag7.xml><?xml version="1.0" encoding="utf-8"?>
<p:tagLst xmlns:p="http://schemas.openxmlformats.org/presentationml/2006/main">
  <p:tag name="KSO_WM_TAG_VERSION" val="1.0"/>
  <p:tag name="KSO_WM_TEMPLATE_CATEGORY" val="preset"/>
  <p:tag name="KSO_WM_TEMPLATE_INDEX" val="201"/>
  <p:tag name="KSO_WM_UNIT_TYPE" val="f"/>
  <p:tag name="KSO_WM_UNIT_INDEX" val="1"/>
  <p:tag name="KSO_WM_UNIT_ID" val="150995295*f*1"/>
  <p:tag name="KSO_WM_UNIT_CLEAR" val="1"/>
  <p:tag name="KSO_WM_UNIT_LAYERLEVEL" val="1"/>
  <p:tag name="KSO_WM_UNIT_VALUE" val="210"/>
  <p:tag name="KSO_WM_UNIT_HIGHLIGHT" val="0"/>
  <p:tag name="KSO_WM_UNIT_COMPATIBLE" val="0"/>
  <p:tag name="KSO_WM_BEAUTIFY_FLAG" val="#wm#"/>
  <p:tag name="KSO_WM_UNIT_PRESET_TEXT" val="请在此处添加文本"/>
</p:tagLst>
</file>

<file path=ppt/tags/tag8.xml><?xml version="1.0" encoding="utf-8"?>
<p:tagLst xmlns:p="http://schemas.openxmlformats.org/presentationml/2006/main">
  <p:tag name="KSO_WM_TEMPLATE_CATEGORY" val="preset"/>
  <p:tag name="KSO_WM_TEMPLATE_INDEX" val="201"/>
  <p:tag name="KSO_WM_SLIDE_ID" val="150995295"/>
  <p:tag name="KSO_WM_SLIDE_INDEX" val="48"/>
  <p:tag name="KSO_WM_SLIDE_ITEM_CNT" val="1"/>
  <p:tag name="KSO_WM_SLIDE_LAYOUT" val="f"/>
  <p:tag name="KSO_WM_SLIDE_LAYOUT_CNT" val="1"/>
  <p:tag name="KSO_WM_SLIDE_TYPE" val="text"/>
  <p:tag name="KSO_WM_BEAUTIFY_FLAG" val="#wm#"/>
  <p:tag name="KSO_WM_SLIDE_POSITION" val="87*63"/>
  <p:tag name="KSO_WM_SLIDE_SIZE" val="785*407"/>
  <p:tag name="KSO_WM_TAG_VERSION" val="1.0"/>
</p:tagLst>
</file>

<file path=ppt/tags/tag9.xml><?xml version="1.0" encoding="utf-8"?>
<p:tagLst xmlns:p="http://schemas.openxmlformats.org/presentationml/2006/main">
  <p:tag name="KSO_WM_TAG_VERSION" val="1.0"/>
  <p:tag name="KSO_WM_TEMPLATE_CATEGORY" val="preset"/>
  <p:tag name="KSO_WM_TEMPLATE_INDEX" val="201"/>
  <p:tag name="KSO_WM_UNIT_TYPE" val="f"/>
  <p:tag name="KSO_WM_UNIT_INDEX" val="1"/>
  <p:tag name="KSO_WM_UNIT_ID" val="150995295*f*1"/>
  <p:tag name="KSO_WM_UNIT_CLEAR" val="1"/>
  <p:tag name="KSO_WM_UNIT_LAYERLEVEL" val="1"/>
  <p:tag name="KSO_WM_UNIT_VALUE" val="210"/>
  <p:tag name="KSO_WM_UNIT_HIGHLIGHT" val="0"/>
  <p:tag name="KSO_WM_UNIT_COMPATIBLE" val="0"/>
  <p:tag name="KSO_WM_BEAUTIFY_FLAG" val="#wm#"/>
  <p:tag name="KSO_WM_UNIT_PRESET_TEXT" val="请在此处添加文本"/>
</p:tagLst>
</file>

<file path=ppt/tags/tag10.xml><?xml version="1.0" encoding="utf-8"?>
<p:tagLst xmlns:p="http://schemas.openxmlformats.org/presentationml/2006/main">
  <p:tag name="KSO_WM_TEMPLATE_CATEGORY" val="preset"/>
  <p:tag name="KSO_WM_TEMPLATE_INDEX" val="201"/>
  <p:tag name="KSO_WM_SLIDE_ID" val="150995295"/>
  <p:tag name="KSO_WM_SLIDE_INDEX" val="48"/>
  <p:tag name="KSO_WM_SLIDE_ITEM_CNT" val="1"/>
  <p:tag name="KSO_WM_SLIDE_LAYOUT" val="f"/>
  <p:tag name="KSO_WM_SLIDE_LAYOUT_CNT" val="1"/>
  <p:tag name="KSO_WM_SLIDE_TYPE" val="text"/>
  <p:tag name="KSO_WM_BEAUTIFY_FLAG" val="#wm#"/>
  <p:tag name="KSO_WM_SLIDE_POSITION" val="87*63"/>
  <p:tag name="KSO_WM_SLIDE_SIZE" val="785*407"/>
  <p:tag name="KSO_WM_TAG_VERSION" val="1.0"/>
</p:tagLst>
</file>

<file path=ppt/tags/tag11.xml><?xml version="1.0" encoding="utf-8"?>
<p:tagLst xmlns:p="http://schemas.openxmlformats.org/presentationml/2006/main">
  <p:tag name="KSO_WM_TAG_VERSION" val="1.0"/>
  <p:tag name="KSO_WM_BEAUTIFY_FLAG" val="#wm#"/>
  <p:tag name="KSO_WM_TEMPLATE_CATEGORY" val="preset"/>
  <p:tag name="KSO_WM_TEMPLATE_INDEX" val="1"/>
  <p:tag name="KSO_WM_UNIT_TYPE" val="a"/>
  <p:tag name="KSO_WM_UNIT_INDEX" val="1"/>
  <p:tag name="KSO_WM_UNIT_ID" val="preset1_1*a*1"/>
  <p:tag name="KSO_WM_UNIT_CLEAR" val="1"/>
  <p:tag name="KSO_WM_UNIT_LAYERLEVEL" val="1"/>
  <p:tag name="KSO_WM_UNIT_VALUE" val="30"/>
  <p:tag name="KSO_WM_UNIT_ISCONTENTSTITLE" val="0"/>
  <p:tag name="KSO_WM_UNIT_HIGHLIGHT" val="0"/>
  <p:tag name="KSO_WM_UNIT_COMPATIBLE" val="0"/>
  <p:tag name="KSO_WM_UNIT_PRESET_TEXT" val="请在此处添加标题"/>
</p:tagLst>
</file>

<file path=ppt/tags/tag12.xml><?xml version="1.0" encoding="utf-8"?>
<p:tagLst xmlns:p="http://schemas.openxmlformats.org/presentationml/2006/main">
  <p:tag name="KSO_WM_TAG_VERSION" val="1.0"/>
  <p:tag name="KSO_WM_BEAUTIFY_FLAG" val="#wm#"/>
  <p:tag name="KSO_WM_TEMPLATE_CATEGORY" val="preset"/>
  <p:tag name="KSO_WM_TEMPLATE_INDEX" val="1"/>
  <p:tag name="KSO_WM_UNIT_TYPE" val="b"/>
  <p:tag name="KSO_WM_UNIT_INDEX" val="1"/>
  <p:tag name="KSO_WM_UNIT_ID" val="preset1_1*b*1"/>
  <p:tag name="KSO_WM_UNIT_CLEAR" val="1"/>
  <p:tag name="KSO_WM_UNIT_LAYERLEVEL" val="1"/>
  <p:tag name="KSO_WM_UNIT_VALUE" val="80"/>
  <p:tag name="KSO_WM_UNIT_ISCONTENTSTITLE" val="0"/>
  <p:tag name="KSO_WM_UNIT_HIGHLIGHT" val="0"/>
  <p:tag name="KSO_WM_UNIT_COMPATIBLE" val="0"/>
  <p:tag name="KSO_WM_UNIT_PRESET_TEXT" val="请在此处添加副标题"/>
</p:tagLst>
</file>

<file path=ppt/tags/tag13.xml><?xml version="1.0" encoding="utf-8"?>
<p:tagLst xmlns:p="http://schemas.openxmlformats.org/presentationml/2006/main">
  <p:tag name="KSO_WM_SLIDE_ID" val="preset1_1"/>
  <p:tag name="KSO_WM_SLIDE_INDEX" val="1"/>
  <p:tag name="KSO_WM_SLIDE_ITEM_CNT" val="3"/>
  <p:tag name="KSO_WM_SLIDE_LAYOUT" val="a_b_d"/>
  <p:tag name="KSO_WM_SLIDE_LAYOUT_CNT" val="1_1_1"/>
  <p:tag name="KSO_WM_SLIDE_TYPE" val="title"/>
  <p:tag name="KSO_WM_BEAUTIFY_FLAG" val="#wm#"/>
  <p:tag name="KSO_WM_TEMPLATE_CATEGORY" val="preset"/>
  <p:tag name="KSO_WM_TEMPLATE_INDEX" val="1"/>
  <p:tag name="KSO_WM_TAG_VERSION" val="1.0"/>
</p:tagLst>
</file>

<file path=ppt/tags/tag14.xml><?xml version="1.0" encoding="utf-8"?>
<p:tagLst xmlns:p="http://schemas.openxmlformats.org/presentationml/2006/main">
  <p:tag name="KSO_WM_TEMPLATE_CATEGORY" val="preset"/>
  <p:tag name="KSO_WM_TEMPLATE_INDEX" val="11"/>
  <p:tag name="KSO_WM_UNIT_TYPE" val="a"/>
  <p:tag name="KSO_WM_UNIT_INDEX" val="1"/>
  <p:tag name="KSO_WM_UNIT_ID" val="259*a*1"/>
  <p:tag name="KSO_WM_UNIT_CLEAR" val="1"/>
  <p:tag name="KSO_WM_UNIT_LAYERLEVEL" val="1"/>
  <p:tag name="KSO_WM_UNIT_VALUE" val="40"/>
  <p:tag name="KSO_WM_UNIT_ISCONTENTSTITLE" val="0"/>
  <p:tag name="KSO_WM_UNIT_HIGHLIGHT" val="0"/>
  <p:tag name="KSO_WM_UNIT_COMPATIBLE" val="0"/>
  <p:tag name="KSO_WM_UNIT_PRESET_TEXT" val="请在此处添加标题"/>
  <p:tag name="KSO_WM_BEAUTIFY_FLAG" val="#wm#"/>
  <p:tag name="KSO_WM_TAG_VERSION" val="1.0"/>
</p:tagLst>
</file>

<file path=ppt/tags/tag15.xml><?xml version="1.0" encoding="utf-8"?>
<p:tagLst xmlns:p="http://schemas.openxmlformats.org/presentationml/2006/main">
  <p:tag name="KSO_WM_TEMPLATE_CATEGORY" val="preset"/>
  <p:tag name="KSO_WM_TEMPLATE_INDEX" val="11"/>
  <p:tag name="KSO_WM_UNIT_TYPE" val="f"/>
  <p:tag name="KSO_WM_UNIT_INDEX" val="1"/>
  <p:tag name="KSO_WM_UNIT_ID" val="259*f*1"/>
  <p:tag name="KSO_WM_UNIT_CLEAR" val="1"/>
  <p:tag name="KSO_WM_UNIT_LAYERLEVEL" val="1"/>
  <p:tag name="KSO_WM_UNIT_VALUE" val="319"/>
  <p:tag name="KSO_WM_UNIT_HIGHLIGHT" val="0"/>
  <p:tag name="KSO_WM_UNIT_COMPATIBLE" val="0"/>
  <p:tag name="KSO_WM_UNIT_PRESET_TEXT" val="请在此处添加文本"/>
  <p:tag name="KSO_WM_BEAUTIFY_FLAG" val="#wm#"/>
  <p:tag name="KSO_WM_TAG_VERSION" val="1.0"/>
</p:tagLst>
</file>

<file path=ppt/tags/tag16.xml><?xml version="1.0" encoding="utf-8"?>
<p:tagLst xmlns:p="http://schemas.openxmlformats.org/presentationml/2006/main">
  <p:tag name="KSO_WM_TEMPLATE_CATEGORY" val="preset"/>
  <p:tag name="KSO_WM_TEMPLATE_INDEX" val="11"/>
  <p:tag name="KSO_WM_TAG_VERSION" val="1.0"/>
  <p:tag name="KSO_WM_SLIDE_ID" val="preset11_2"/>
  <p:tag name="KSO_WM_SLIDE_INDEX" val="2"/>
  <p:tag name="KSO_WM_SLIDE_ITEM_CNT" val="1"/>
  <p:tag name="KSO_WM_SLIDE_LAYOUT" val="a_f"/>
  <p:tag name="KSO_WM_SLIDE_LAYOUT_CNT" val="1_1"/>
  <p:tag name="KSO_WM_SLIDE_TYPE" val="text"/>
  <p:tag name="KSO_WM_BEAUTIFY_FLAG" val="#wm#"/>
  <p:tag name="KSO_WM_SLIDE_POSITION" val="66*144"/>
  <p:tag name="KSO_WM_SLIDE_SIZE" val="828*343"/>
</p:tagLst>
</file>

<file path=ppt/tags/tag17.xml><?xml version="1.0" encoding="utf-8"?>
<p:tagLst xmlns:p="http://schemas.openxmlformats.org/presentationml/2006/main">
  <p:tag name="KSO_WM_TAG_VERSION" val="1.0"/>
  <p:tag name="KSO_WM_BEAUTIFY_FLAG" val="#wm#"/>
  <p:tag name="KSO_WM_TEMPLATE_CATEGORY" val="preset"/>
  <p:tag name="KSO_WM_TEMPLATE_INDEX" val="1"/>
  <p:tag name="KSO_WM_UNIT_TYPE" val="a"/>
  <p:tag name="KSO_WM_UNIT_INDEX" val="1"/>
  <p:tag name="KSO_WM_UNIT_ID" val="preset1_1*a*1"/>
  <p:tag name="KSO_WM_UNIT_CLEAR" val="1"/>
  <p:tag name="KSO_WM_UNIT_LAYERLEVEL" val="1"/>
  <p:tag name="KSO_WM_UNIT_VALUE" val="30"/>
  <p:tag name="KSO_WM_UNIT_ISCONTENTSTITLE" val="0"/>
  <p:tag name="KSO_WM_UNIT_HIGHLIGHT" val="0"/>
  <p:tag name="KSO_WM_UNIT_COMPATIBLE" val="0"/>
  <p:tag name="KSO_WM_UNIT_PRESET_TEXT" val="请在此处添加标题"/>
</p:tagLst>
</file>

<file path=ppt/tags/tag18.xml><?xml version="1.0" encoding="utf-8"?>
<p:tagLst xmlns:p="http://schemas.openxmlformats.org/presentationml/2006/main">
  <p:tag name="KSO_WM_TAG_VERSION" val="1.0"/>
  <p:tag name="KSO_WM_BEAUTIFY_FLAG" val="#wm#"/>
  <p:tag name="KSO_WM_TEMPLATE_CATEGORY" val="preset"/>
  <p:tag name="KSO_WM_TEMPLATE_INDEX" val="1"/>
  <p:tag name="KSO_WM_UNIT_TYPE" val="d"/>
  <p:tag name="KSO_WM_UNIT_INDEX" val="1"/>
  <p:tag name="KSO_WM_UNIT_ID" val="preset1_1*d*1"/>
  <p:tag name="KSO_WM_UNIT_CLEAR" val="0"/>
  <p:tag name="KSO_WM_UNIT_LAYERLEVEL" val="1"/>
  <p:tag name="KSO_WM_UNIT_VALUE" val="965*2770"/>
  <p:tag name="KSO_WM_UNIT_HIGHLIGHT" val="0"/>
  <p:tag name="KSO_WM_UNIT_COMPATIBLE" val="0"/>
</p:tagLst>
</file>

<file path=ppt/tags/tag19.xml><?xml version="1.0" encoding="utf-8"?>
<p:tagLst xmlns:p="http://schemas.openxmlformats.org/presentationml/2006/main">
  <p:tag name="KSO_WM_SLIDE_ID" val="preset1_1"/>
  <p:tag name="KSO_WM_SLIDE_INDEX" val="1"/>
  <p:tag name="KSO_WM_SLIDE_ITEM_CNT" val="3"/>
  <p:tag name="KSO_WM_SLIDE_LAYOUT" val="a_b_d"/>
  <p:tag name="KSO_WM_SLIDE_LAYOUT_CNT" val="1_1_1"/>
  <p:tag name="KSO_WM_SLIDE_TYPE" val="title"/>
  <p:tag name="KSO_WM_BEAUTIFY_FLAG" val="#wm#"/>
  <p:tag name="KSO_WM_TEMPLATE_CATEGORY" val="preset"/>
  <p:tag name="KSO_WM_TEMPLATE_INDEX" val="1"/>
  <p:tag name="KSO_WM_TAG_VERSION" val="1.0"/>
</p:tagLst>
</file>

<file path=ppt/tags/tag20.xml><?xml version="1.0" encoding="utf-8"?>
<p:tagLst xmlns:p="http://schemas.openxmlformats.org/presentationml/2006/main">
  <p:tag name="KSO_WM_TAG_VERSION" val="1.0"/>
  <p:tag name="KSO_WM_BEAUTIFY_FLAG" val="#wm#"/>
  <p:tag name="KSO_WM_TEMPLATE_CATEGORY" val="preset"/>
  <p:tag name="KSO_WM_TEMPLATE_INDEX" val="1"/>
  <p:tag name="KSO_WM_UNIT_TYPE" val="a"/>
  <p:tag name="KSO_WM_UNIT_INDEX" val="1"/>
  <p:tag name="KSO_WM_UNIT_ID" val="preset1_1*a*1"/>
  <p:tag name="KSO_WM_UNIT_CLEAR" val="1"/>
  <p:tag name="KSO_WM_UNIT_LAYERLEVEL" val="1"/>
  <p:tag name="KSO_WM_UNIT_VALUE" val="30"/>
  <p:tag name="KSO_WM_UNIT_ISCONTENTSTITLE" val="0"/>
  <p:tag name="KSO_WM_UNIT_HIGHLIGHT" val="0"/>
  <p:tag name="KSO_WM_UNIT_COMPATIBLE" val="0"/>
  <p:tag name="KSO_WM_UNIT_PRESET_TEXT" val="请在此处添加标题"/>
</p:tagLst>
</file>

<file path=ppt/tags/tag21.xml><?xml version="1.0" encoding="utf-8"?>
<p:tagLst xmlns:p="http://schemas.openxmlformats.org/presentationml/2006/main">
  <p:tag name="KSO_WM_TAG_VERSION" val="1.0"/>
  <p:tag name="KSO_WM_BEAUTIFY_FLAG" val="#wm#"/>
  <p:tag name="KSO_WM_TEMPLATE_CATEGORY" val="preset"/>
  <p:tag name="KSO_WM_TEMPLATE_INDEX" val="1"/>
  <p:tag name="KSO_WM_UNIT_TYPE" val="d"/>
  <p:tag name="KSO_WM_UNIT_INDEX" val="1"/>
  <p:tag name="KSO_WM_UNIT_ID" val="preset1_1*d*1"/>
  <p:tag name="KSO_WM_UNIT_CLEAR" val="0"/>
  <p:tag name="KSO_WM_UNIT_LAYERLEVEL" val="1"/>
  <p:tag name="KSO_WM_UNIT_VALUE" val="965*2770"/>
  <p:tag name="KSO_WM_UNIT_HIGHLIGHT" val="0"/>
  <p:tag name="KSO_WM_UNIT_COMPATIBLE" val="0"/>
</p:tagLst>
</file>

<file path=ppt/tags/tag22.xml><?xml version="1.0" encoding="utf-8"?>
<p:tagLst xmlns:p="http://schemas.openxmlformats.org/presentationml/2006/main">
  <p:tag name="KSO_WM_SLIDE_ID" val="preset1_1"/>
  <p:tag name="KSO_WM_SLIDE_INDEX" val="1"/>
  <p:tag name="KSO_WM_SLIDE_ITEM_CNT" val="3"/>
  <p:tag name="KSO_WM_SLIDE_LAYOUT" val="a_b_d"/>
  <p:tag name="KSO_WM_SLIDE_LAYOUT_CNT" val="1_1_1"/>
  <p:tag name="KSO_WM_SLIDE_TYPE" val="title"/>
  <p:tag name="KSO_WM_BEAUTIFY_FLAG" val="#wm#"/>
  <p:tag name="KSO_WM_TEMPLATE_CATEGORY" val="preset"/>
  <p:tag name="KSO_WM_TEMPLATE_INDEX" val="1"/>
  <p:tag name="KSO_WM_TAG_VERSION" val="1.0"/>
</p:tagLst>
</file>

<file path=ppt/tags/tag23.xml><?xml version="1.0" encoding="utf-8"?>
<p:tagLst xmlns:p="http://schemas.openxmlformats.org/presentationml/2006/main">
  <p:tag name="KSO_WM_TAG_VERSION" val="1.0"/>
  <p:tag name="KSO_WM_BEAUTIFY_FLAG" val="#wm#"/>
  <p:tag name="KSO_WM_TEMPLATE_CATEGORY" val="preset"/>
  <p:tag name="KSO_WM_TEMPLATE_INDEX" val="1"/>
  <p:tag name="KSO_WM_UNIT_TYPE" val="a"/>
  <p:tag name="KSO_WM_UNIT_INDEX" val="1"/>
  <p:tag name="KSO_WM_UNIT_ID" val="preset1_1*a*1"/>
  <p:tag name="KSO_WM_UNIT_CLEAR" val="1"/>
  <p:tag name="KSO_WM_UNIT_LAYERLEVEL" val="1"/>
  <p:tag name="KSO_WM_UNIT_VALUE" val="30"/>
  <p:tag name="KSO_WM_UNIT_ISCONTENTSTITLE" val="0"/>
  <p:tag name="KSO_WM_UNIT_HIGHLIGHT" val="0"/>
  <p:tag name="KSO_WM_UNIT_COMPATIBLE" val="0"/>
  <p:tag name="KSO_WM_UNIT_PRESET_TEXT" val="请在此处添加标题"/>
</p:tagLst>
</file>

<file path=ppt/tags/tag24.xml><?xml version="1.0" encoding="utf-8"?>
<p:tagLst xmlns:p="http://schemas.openxmlformats.org/presentationml/2006/main">
  <p:tag name="KSO_WM_SLIDE_ID" val="preset1_1"/>
  <p:tag name="KSO_WM_SLIDE_INDEX" val="1"/>
  <p:tag name="KSO_WM_SLIDE_ITEM_CNT" val="3"/>
  <p:tag name="KSO_WM_SLIDE_LAYOUT" val="a_b_d"/>
  <p:tag name="KSO_WM_SLIDE_LAYOUT_CNT" val="1_1_1"/>
  <p:tag name="KSO_WM_SLIDE_TYPE" val="title"/>
  <p:tag name="KSO_WM_BEAUTIFY_FLAG" val="#wm#"/>
  <p:tag name="KSO_WM_TEMPLATE_CATEGORY" val="preset"/>
  <p:tag name="KSO_WM_TEMPLATE_INDEX" val="1"/>
  <p:tag name="KSO_WM_TAG_VERSION" val="1.0"/>
</p:tagLst>
</file>

<file path=ppt/tags/tag25.xml><?xml version="1.0" encoding="utf-8"?>
<p:tagLst xmlns:p="http://schemas.openxmlformats.org/presentationml/2006/main">
  <p:tag name="KSO_WM_TAG_VERSION" val="1.0"/>
  <p:tag name="KSO_WM_BEAUTIFY_FLAG" val="#wm#"/>
  <p:tag name="KSO_WM_TEMPLATE_CATEGORY" val="preset"/>
  <p:tag name="KSO_WM_TEMPLATE_INDEX" val="1"/>
  <p:tag name="KSO_WM_UNIT_TYPE" val="a"/>
  <p:tag name="KSO_WM_UNIT_INDEX" val="1"/>
  <p:tag name="KSO_WM_UNIT_ID" val="preset1_1*a*1"/>
  <p:tag name="KSO_WM_UNIT_CLEAR" val="1"/>
  <p:tag name="KSO_WM_UNIT_LAYERLEVEL" val="1"/>
  <p:tag name="KSO_WM_UNIT_VALUE" val="30"/>
  <p:tag name="KSO_WM_UNIT_ISCONTENTSTITLE" val="0"/>
  <p:tag name="KSO_WM_UNIT_HIGHLIGHT" val="0"/>
  <p:tag name="KSO_WM_UNIT_COMPATIBLE" val="0"/>
  <p:tag name="KSO_WM_UNIT_PRESET_TEXT" val="请在此处添加标题"/>
</p:tagLst>
</file>

<file path=ppt/tags/tag26.xml><?xml version="1.0" encoding="utf-8"?>
<p:tagLst xmlns:p="http://schemas.openxmlformats.org/presentationml/2006/main">
  <p:tag name="KSO_WM_SLIDE_ID" val="preset1_1"/>
  <p:tag name="KSO_WM_SLIDE_INDEX" val="1"/>
  <p:tag name="KSO_WM_SLIDE_ITEM_CNT" val="3"/>
  <p:tag name="KSO_WM_SLIDE_LAYOUT" val="a_b_d"/>
  <p:tag name="KSO_WM_SLIDE_LAYOUT_CNT" val="1_1_1"/>
  <p:tag name="KSO_WM_SLIDE_TYPE" val="title"/>
  <p:tag name="KSO_WM_BEAUTIFY_FLAG" val="#wm#"/>
  <p:tag name="KSO_WM_TEMPLATE_CATEGORY" val="preset"/>
  <p:tag name="KSO_WM_TEMPLATE_INDEX" val="1"/>
  <p:tag name="KSO_WM_TAG_VERSION" val="1.0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/>
  <PresentationFormat>宽屏</PresentationFormat>
  <Paragraphs>2</Paragraphs>
  <Slides>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7" baseType="lpstr">
      <vt:lpstr>Arial</vt:lpstr>
      <vt:lpstr>宋体</vt:lpstr>
      <vt:lpstr>Wingdings</vt:lpstr>
      <vt:lpstr>Calibri</vt:lpstr>
      <vt:lpstr>Calibri Light</vt:lpstr>
      <vt:lpstr>Office 主题</vt:lpstr>
      <vt:lpstr>PowerPoint 演示文稿</vt:lpstr>
      <vt:lpstr>праздник Китайский Новый год</vt:lpstr>
      <vt:lpstr>PowerPoint 演示文稿</vt:lpstr>
      <vt:lpstr>PowerPoint 演示文稿</vt:lpstr>
      <vt:lpstr>PowerPoint 演示文稿</vt:lpstr>
      <vt:lpstr>PowerPoint 演示文稿</vt:lpstr>
      <vt:lpstr>Празднование китайского нового года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与我</dc:creator>
  <cp:lastModifiedBy>iPhone</cp:lastModifiedBy>
  <cp:revision>493</cp:revision>
  <dcterms:created xsi:type="dcterms:W3CDTF">1900-01-01T00:00:00Z</dcterms:created>
  <dcterms:modified xsi:type="dcterms:W3CDTF">1900-01-01T00:00:00Z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2052-12.6.0</vt:lpwstr>
  </property>
  <property fmtid="{D5CDD505-2E9C-101B-9397-08002B2CF9AE}" pid="3" name="ICV">
    <vt:lpwstr>0D73C1BE75D8CBAECB623362EB01C77A</vt:lpwstr>
  </property>
</Properties>
</file>