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10"/>
    <p:sldId id="263" r:id="rId11"/>
    <p:sldId id="264" r:id="rId12"/>
    <p:sldId id="265" r:id="rId13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75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национальный культурный феномен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ru-RU" altLang="en-US"/>
              <a:t>ияфб-41</a:t>
            </a:r>
            <a:endParaRPr lang="ru-RU" altLang="en-US"/>
          </a:p>
          <a:p>
            <a:r>
              <a:rPr lang="ru-RU" altLang="en-US"/>
              <a:t>яо хуннюнь</a:t>
            </a:r>
            <a:endParaRPr lang="ru-RU" altLang="en-US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ссылка на энциклопедию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Традиционная культура – ​​это вид культуры, отражающий особенности и стиль нации и представляющий собой совокупность цивилизационной эволюции. Она является общим выражением различных идеологических культур и концептуальных форм в истории каждой нации. Его содержанием должны стать различные материальные, институциональные и духовные объекты культуры и культурного сознания, существовавшие при прошлых династиях. Это собирательный термин, соответствующий современной культуре и зарубежной культуре. Каждая страна и народ мира имеют свою традиционную культуру.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08025" y="388620"/>
            <a:ext cx="10968990" cy="5684520"/>
          </a:xfrm>
        </p:spPr>
        <p:txBody>
          <a:bodyPr>
            <a:normAutofit lnSpcReduction="10000"/>
          </a:bodyPr>
          <a:p>
            <a:r>
              <a:rPr lang="zh-CN" altLang="en-US"/>
              <a:t>Традиционная культура Китая, согласно последовательности китайской истории, прошла через доисторические эпохи Чао, Суйжэнь, Фуси, Шэньнун (Янди), Хуанди (Сюаньюань), Яо, Шунь, Юй и другие эпохи до установления династии Ся. Затем оно развивалось непрерывно. Традиционная культура Китая включает в себя такие культурные идеологии, как конфуцианство, буддизм, зацзя, политики, даосизм, мохизм, легализм, военные стратеги, школы Минцзя и Инь-Ян. В частности, она включает в себя: древнюю китайскую прозу, поэзию, тексты песен, музыку, фу, национальная музыка, этническая драма, народное искусство, китайская живопись, каллиграфия, куплеты, фонарные загадки, Шефу, питьевые заказы, Сехоую, а также национальные костюмы, живые обычаи и классическая поэзия. Среди них конфуцианство, буддизм, даосизм и сходящаяся идея «Троицы» оказывают самое прямое и глубокое влияние на китайскую традицию. В 1921 году усилиями Ли Линьси в Германии родилась первая международная академическая организация, основным объектом исследования которой стала китайская традиционная культура, — Общество Цзинсин, что положило начало постепенному принятию китайской традиционной культуры основными интеллектуальными кругами Запада.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культурное значение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0000" lnSpcReduction="20000"/>
          </a:bodyPr>
          <a:p>
            <a:r>
              <a:rPr lang="zh-CN" altLang="en-US"/>
              <a:t>Культура сама по себе является относительно большим понятием. Вообще говоря, культура — это социальное явление и продукт многолетнего творчества людей. В то же время это историческое явление и накопление социальной истории. Культура в широком смысле – это сумма всех материальных и духовных богатств, созданных человеком. Оно включает в себя не только идеологические части, такие как мировоззрение, взгляды на жизнь, ценности и т. д., но и неидеологические части, такие как естествознание и техника, язык и письменность. Если быть точным, культура относится к истории, географии, обычаям, традиционным обычаям, образу жизни, литературе и искусству, нормам поведения, образу мышления, ценностям и т. д. страны или нации. По определению британского антрополога Эдварда Тайлора, культура — это «сложное целое, включающее в себя знания, верования, искусство, право, мораль, обычаи, а также способности и привычки, приобретенные как член общества». Его ядро ​​— всевозможные знания как духовные продукты, а суть — общение. Культура – ​​явление, уникальное для человеческого общества. Культура создается людьми и уникальна для людей. Только в человеческом обществе может существовать культура, а культура — это продукт человеческой социальной практики. В многолетней социальной практике китайского народа сформировалась традиционная китайская культура, основой которой являются конфуцианство, буддизм и даосизм.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культурные особенности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r>
              <a:rPr lang="zh-CN" altLang="en-US"/>
              <a:t>1. Традиционная культура Китая, передаваемая из поколения в поколение, прерывалась в некоторые короткие исторические периоды и более или менее менялась в разные исторические периоды, но в целом она не прерывалась и в целом не сильно изменилась.</a:t>
            </a:r>
            <a:endParaRPr lang="zh-CN" altLang="en-US"/>
          </a:p>
          <a:p>
            <a:r>
              <a:rPr lang="zh-CN" altLang="en-US"/>
              <a:t>2. Национальные особенности. Традиционная культура Китая уникальна и отличается от других национальных культур мира. Ее отличительной особенностью является то, что три национальные культуры конфуцианство, буддизм и даосизм совместно поддерживают и интегрируются друг с другом.</a:t>
            </a:r>
            <a:endParaRPr lang="zh-CN" altLang="en-US"/>
          </a:p>
          <a:p>
            <a:r>
              <a:rPr lang="zh-CN" altLang="en-US"/>
              <a:t>3. Оно имеет долгую историю. Например, конфуцианская культура традиционной китайской культуры имеет пятитысячелетнюю историю.</a:t>
            </a:r>
            <a:endParaRPr lang="zh-CN" altLang="en-US"/>
          </a:p>
          <a:p>
            <a:r>
              <a:rPr lang="zh-CN" altLang="en-US"/>
              <a:t>4. Широкий и глубокий, «широкий» относится к широте китайской традиционной культуры – богатой и красочной, а «глубокий» относится к глубине китайской традиционной культуры – непредсказуемой.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Географическое положение Китая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8330" y="1314450"/>
            <a:ext cx="10968990" cy="5474335"/>
          </a:xfrm>
        </p:spPr>
        <p:txBody>
          <a:bodyPr>
            <a:noAutofit/>
          </a:bodyPr>
          <a:p>
            <a:r>
              <a:rPr lang="zh-CN" altLang="en-US" sz="1400"/>
              <a:t>Китай расположен на востоке Азии и на западном побережье Тихого океана. Ее площадь составляет около 9,6 миллионов квадратных километров, занимая третье-четвертое место в мире после России и Канады (подробнее см. В списке территорий страны). Он занимает второе место в мире по площади, уступая только России.</a:t>
            </a:r>
            <a:endParaRPr lang="zh-CN" altLang="en-US" sz="1400"/>
          </a:p>
          <a:p>
            <a:r>
              <a:rPr lang="zh-CN" altLang="en-US" sz="1400"/>
              <a:t>Территория Китая простирается на 62 градуса с востока на запад, пять часовых поясов и составляет около 5200 километров. Самый восточный конец находится в месте слияния осевых линий основных каналов реки Хэйлунцзян и реки Уссури (есть также поговорка, что). «самый восточный конец - это контролируемая Китаем территория острова Хэйсяцзы»), а самый западный конец - на Памирском плато в Синьцзяне, используется единое восточное время восьми округов, северное и южное время охватывают почти 50 градусов и около 5500; километров. Океанами, граничащими с севера с югом, являются Бохайское, Желтое, Восточно-Китайское и Южно-Китайское моря, имеется около 5000 островов, большая часть которых расположена в водах южнее устья реки Янцзы; остров Хайнань в Южно-Китайском море; крупнейший архипелаг — острова Чжоушань; самый большой полуостров — полуостров Шаньдун, за ним следуют полуостров Ляодун и пролив Цюнчжоу — внутренние моря Китая, протяженность которого превышает 18 000 километров; Китайская Народная Республика фактически управляет 22 провинциями, 5 автономными районами, 4 муниципалитетами, находящимися в непосредственном подчинении центрального правительства, и 2 специальными административными районами. Синьцзян-Уйгурский автономный район на северо-западе является крупнейшей административной единицей провинциального уровня.</a:t>
            </a:r>
            <a:endParaRPr lang="zh-CN" altLang="en-US" sz="1400"/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Обзор китайской истории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Древние времена и рабовладельческое общество (1,7 миллиона лет назад – 476 г. до н.э.)</a:t>
            </a:r>
            <a:endParaRPr lang="zh-CN" altLang="en-US"/>
          </a:p>
          <a:p>
            <a:r>
              <a:rPr lang="zh-CN" altLang="en-US"/>
              <a:t>Цинь Шихуан (259 г. до н. э. – 210 г. до н. э.) и его империя</a:t>
            </a:r>
            <a:endParaRPr lang="zh-CN" altLang="en-US"/>
          </a:p>
          <a:p>
            <a:r>
              <a:rPr lang="zh-CN" altLang="en-US"/>
              <a:t>Династия Хань (206 г. до н. э. – 220 г. н. э.) и «Шелковый путь»</a:t>
            </a:r>
            <a:endParaRPr lang="zh-CN" altLang="en-US"/>
          </a:p>
          <a:p>
            <a:r>
              <a:rPr lang="zh-CN" altLang="en-US"/>
              <a:t>Период процветания династии Тан (618-907).</a:t>
            </a:r>
            <a:endParaRPr lang="zh-CN" altLang="en-US"/>
          </a:p>
          <a:p>
            <a:r>
              <a:rPr lang="zh-CN" altLang="en-US"/>
              <a:t>Династии Сун, Юань, Мин и Цин (960-1911)</a:t>
            </a:r>
            <a:endParaRPr lang="zh-CN" altLang="en-US"/>
          </a:p>
          <a:p>
            <a:r>
              <a:rPr lang="zh-CN" altLang="en-US"/>
              <a:t>Новое время (1840--1919)</a:t>
            </a:r>
            <a:endParaRPr lang="zh-CN" altLang="en-US"/>
          </a:p>
          <a:p>
            <a:r>
              <a:rPr lang="zh-CN" altLang="en-US"/>
              <a:t>Новая демократическая революция (1919-1949)</a:t>
            </a:r>
            <a:endParaRPr lang="zh-CN" altLang="en-US"/>
          </a:p>
          <a:p>
            <a:r>
              <a:rPr lang="zh-CN" altLang="en-US"/>
              <a:t>Китайская Народная Республика (1949-)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Китайский народный обычай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0000" lnSpcReduction="10000"/>
          </a:bodyPr>
          <a:p>
            <a:r>
              <a:rPr lang="zh-CN" altLang="en-US"/>
              <a:t>Китайские народные обычаи, то есть народные обычаи сегодняшнего Китая, представляют собой живую культуру, созданную, используемую и унаследованную китайским народом, и являются важной частью китайской культуры. Китайские народные обычаи охватывают широкий спектр содержания, включая ежегодные фестивали, жизненные ритуалы, фольклор, культуру зодиака, культуру фамилий и многие другие аспекты.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Китай — многонациональная страна, и одни и те же народные обычаи имеют разные характеристики среди разных этнических групп. Фактически, до появления современных народов каждый род и племя имели свои уникальные обычаи. Вообще говоря, народные обычаи ограничены экономической жизнью, социальной структурой, национальной психологией, верованиями, искусством, языком и другими культурными традициями нации, а также находятся под влиянием других этнических групп. Фольклор может показать человеческую природу и отразить исторические события, мифы и легенды, любовные истории и т. д.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Китайский фестиваль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80000"/>
          </a:bodyPr>
          <a:p>
            <a:r>
              <a:rPr lang="zh-CN" altLang="en-US"/>
              <a:t>Первоначально фестиваль был днем ​​жертвоприношения или празднования для нации или региона. Традиционные праздники народа Хань можно разделить на четыре категории: сельское хозяйство, религиозные жертвоприношения, человеческие отношения и сыновняя почтительность, а также изгнание нечистой силы и злых духов, включая Праздник Весны, Праздник фонарей, Цинмин, Фестиваль Шанси, Праздник лодок-драконов, китайский фестиваль. День святого Валентина, Фестиваль призраков, Праздник середины осени, Фестиваль двойной девятки, зимнее солнцестояние, фестиваль Лаба, канун Нового года и т. д. Основные обычаи включают в себя поздравления с Новым годом и наклеивание куплетов Праздника Весны во время Праздника Весны, восхищение фонарями и поедание клейких рисовых шариков во время Праздника фонарей, подметание гробниц во время Праздника Цинмин, катание на лодках-драконах и поедание рисовых клецок во время Праздника лодок-драконов. восхваление луны и поедание лунных пирогов во время Праздника середины осени, отсчет девяти от зимнего солнцестояния, употребление каши Лаба во время Праздника Лаба, новогодний ужин и т. д. в разных регионах немного различаются. Кроме того, существуют обычаи продажи новогодних товаров, посещения новогодних рынков, развешивания красных фонарей, танцев дракона и льва во время грандиозных праздничных торжеств. В районе Хакка существует обычай есть «Цзяньдуй» в День Тяньчуань, чтобы выразить благодарность Нуве за исправление неба и спасение человечества.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Китайские праздники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r>
              <a:rPr lang="zh-CN" altLang="en-US" sz="1100"/>
              <a:t>1. Новый год: праздник 1 января, последовательно с выходными.</a:t>
            </a:r>
            <a:endParaRPr lang="zh-CN" altLang="en-US" sz="1100"/>
          </a:p>
          <a:p>
            <a:endParaRPr lang="zh-CN" altLang="en-US" sz="1100"/>
          </a:p>
          <a:p>
            <a:r>
              <a:rPr lang="zh-CN" altLang="en-US" sz="1100"/>
              <a:t>2. Праздник Весны: с 10 по 17 февраля пройдут каникулы, всего 8 дней. Работаем 4 февраля (воскресенье) и 18 февраля (воскресенье). Всем подразделениям рекомендуется внедрить такие системы, как ежегодный оплачиваемый отпуск и организовать перерыв для сотрудников в канун Нового года (9 февраля).</a:t>
            </a:r>
            <a:endParaRPr lang="zh-CN" altLang="en-US" sz="1100"/>
          </a:p>
          <a:p>
            <a:endParaRPr lang="zh-CN" altLang="en-US" sz="1100"/>
          </a:p>
          <a:p>
            <a:r>
              <a:rPr lang="zh-CN" altLang="en-US" sz="1100"/>
              <a:t>3. Фестиваль Цинмин: с 4 по 6 апреля будет праздник, всего 3 дня. Выйдите на работу 7 апреля (воскресенье).</a:t>
            </a:r>
            <a:endParaRPr lang="zh-CN" altLang="en-US" sz="1100"/>
          </a:p>
          <a:p>
            <a:endParaRPr lang="zh-CN" altLang="en-US" sz="1100"/>
          </a:p>
          <a:p>
            <a:r>
              <a:rPr lang="zh-CN" altLang="en-US" sz="1100"/>
              <a:t>4. День труда: с 1 по 5 мая, всего 5 дней. Работаем 28 апреля (воскресенье) и 11 мая (суббота).</a:t>
            </a:r>
            <a:endParaRPr lang="zh-CN" altLang="en-US" sz="1100"/>
          </a:p>
          <a:p>
            <a:endParaRPr lang="zh-CN" altLang="en-US" sz="1100"/>
          </a:p>
          <a:p>
            <a:r>
              <a:rPr lang="zh-CN" altLang="en-US" sz="1100"/>
              <a:t>5. Фестиваль лодок-драконов: праздник 10 июня, последовательно с выходными.</a:t>
            </a:r>
            <a:endParaRPr lang="zh-CN" altLang="en-US" sz="1100"/>
          </a:p>
          <a:p>
            <a:endParaRPr lang="zh-CN" altLang="en-US" sz="1100"/>
          </a:p>
          <a:p>
            <a:r>
              <a:rPr lang="zh-CN" altLang="en-US" sz="1100"/>
              <a:t>6. Фестиваль середины осени: с 15 по 17 сентября будет праздник, всего 3 дня. Выйдите на работу 14 сентября (суббота).</a:t>
            </a:r>
            <a:endParaRPr lang="zh-CN" altLang="en-US" sz="1100"/>
          </a:p>
          <a:p>
            <a:endParaRPr lang="zh-CN" altLang="en-US" sz="1100"/>
          </a:p>
          <a:p>
            <a:r>
              <a:rPr lang="zh-CN" altLang="en-US" sz="1100"/>
              <a:t>7. Национальный день: с 1 по 7 октября, всего 7 дней. Выходите на работу 29 сентября (воскресенье) и 12 октября (суббота).</a:t>
            </a:r>
            <a:endParaRPr lang="zh-CN" altLang="en-US" sz="1100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commondata" val="eyJoZGlkIjoiZTlmMjNiMTI4ZTFhZWY0YmE2YTM4YzUwYmY4MDg1MDU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9582</Words>
  <Application>WPS 演示</Application>
  <PresentationFormat>宽屏</PresentationFormat>
  <Paragraphs>64</Paragraphs>
  <Slides>10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里维学长（俄罗斯类固醇代购）</cp:lastModifiedBy>
  <cp:revision>155</cp:revision>
  <dcterms:created xsi:type="dcterms:W3CDTF">2019-06-19T02:08:00Z</dcterms:created>
  <dcterms:modified xsi:type="dcterms:W3CDTF">2024-05-17T18:52:37Z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C65F5B885D26418A8004C8F96B88E9FF_11</vt:lpwstr>
  </property>
</Properties>
</file>