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5" autoAdjust="0"/>
    <p:restoredTop sz="94660"/>
  </p:normalViewPr>
  <p:slideViewPr>
    <p:cSldViewPr snapToGrid="0">
      <p:cViewPr varScale="1">
        <p:scale>
          <a:sx n="96" d="100"/>
          <a:sy n="96" d="100"/>
        </p:scale>
        <p:origin x="42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195DC21-D4EF-73FE-68FB-A46054C658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DC3F911-AD70-2DD2-751B-D3BB9CCCE5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AC24F7-13CE-C290-6C8F-009030A2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0A1AE2F-D27A-FB7C-7AD9-BE979FB24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490A85B-8E35-FF11-2CD6-3D705C3AE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747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0171A0-8AB2-3A67-D633-199C553A5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CE1329-527F-6BD7-9154-0F95C79AF3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FD757D-672B-4970-539D-306684C3F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1996DA-19D6-3592-FAAB-F0D2683A1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0B516A-E1F3-A961-A764-C625100F7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4733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23C14D-4193-801A-2344-DF17779DB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3C9472C-01F1-EA6F-96DC-E88B2D27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61C31E2-453D-B1A9-493B-D4CFAF9F2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DBC87E-C4D4-116E-2599-9358F412F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5BCE6B-64B1-479F-C913-FF7D59E98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572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29A7DA8-2B13-128B-7A98-2968620F7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EA00128-D15E-7FEE-00EC-4C3830D756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29E8534-2366-49DF-905D-FE075440FE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2DF5253-A540-EAE9-F463-648981F8B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F175050-546A-C32B-FE5D-B89CC9C2B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E22921D-FCFB-BABC-D590-E77FCA19F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213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887D7C-2E2E-F4A6-02B4-F1A500693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8DFE15D-34D5-D477-2F88-613768453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A78050B-8009-B8F9-4E43-7E83E20CE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2B11B8A-6693-2991-65FB-34CF398023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9B1AA68-CF64-E53C-2EC4-0BA855C859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186AD9D-AD16-5CE8-1FF2-FD9F230BD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AF16F390-CA94-5188-B762-2925ECBCA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C27E502-8E04-95DD-61DA-7424B43D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719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5871FA-BAC0-79E3-6BC2-FA169474B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77C3ECC-62D4-A751-87B5-CF8DE45BB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4E43E25C-B8CF-75E2-5E37-B988EE024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5207244-F41D-824A-220C-FBA59EDB3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76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84E05B8-9C7E-7455-72DF-FE6BF7815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9401992-FB82-E3CD-CD03-1131C1EA8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1F4A500-F3C2-C48D-0AF7-77518FB4A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850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A0C5139-9BFE-A7E9-8D97-176D2BCA5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16AA2F5-0515-C797-50D7-5CC0B60B6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B1CE035-1D51-FAD0-E48B-F892937E5E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4D5B26D-371D-486E-AEC9-138EC8773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F91396E-929F-B46F-669C-769EBDDCF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7449404-CBF6-4D95-08A1-7E3FE9604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694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651E9D-CB25-CF03-EB1B-630EAA0E7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774E260-71B6-DF47-D284-0D0AB75A36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CC7EC2C-C46F-03F1-14EE-248CE5841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1A26FE6-89E4-9D61-69FA-F093D543A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1504EA4-682A-0B49-DA6A-C0B29BF46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8949F07-E174-40D6-655C-0A3037D8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9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9369D9-B99E-2BAF-FB29-0435AEC2D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6564724-E27F-C5DD-AF5D-14CE12BDC8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FCC7637-6699-2A11-004B-BEABDF83F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CF2DECC-DAAE-19AF-2D53-BC028A19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019577-8500-F95F-363E-11DD237AA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86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93F4F18-98F5-B1D3-3C81-6BF795BACC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B635FAE-3AEA-FAB1-5090-2CCD0D58B6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E8F937-D1B7-AAB3-A7A3-9B7312B60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C9A7DB7-B028-DBF2-5350-0301E02D2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6D2C12-D17F-689A-060C-A6AD9B7F7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575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40AB4764-00DF-9B4A-9F10-BA0F3BADF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1DE670B-E9B6-DDC2-E371-3BCB6222F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8FC9979-16A4-FE11-1ACB-2865940191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B6B9F-A139-4F46-8034-FA6A20C82AA9}" type="datetimeFigureOut">
              <a:rPr lang="zh-CN" altLang="en-US" smtClean="0"/>
              <a:t>2024/5/17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BA71407-B682-FA2B-EF31-CCF8FB3B61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A0EC382-0747-F104-0CAC-0C1FB982C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64661-F8C7-4F7C-80D6-5CCEE22223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879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0DC3EB-0238-A7E3-D768-8ABEDC9A3CC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altLang="zh-CN" dirty="0"/>
              <a:t>Китайская национальная культура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1B723F35-51C2-76C4-1F4A-CB213CA931C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altLang="zh-CN" dirty="0"/>
              <a:t>ИЯФБ-41 Чжоу Боди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7744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4269D93-2312-398A-30DC-983127837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2806"/>
            <a:ext cx="10515600" cy="5784157"/>
          </a:xfrm>
        </p:spPr>
        <p:txBody>
          <a:bodyPr>
            <a:normAutofit/>
          </a:bodyPr>
          <a:lstStyle/>
          <a:p>
            <a:r>
              <a:rPr lang="ru-RU" altLang="zh-CN" dirty="0"/>
              <a:t>Родина занимает площадь 9,6 миллиона квадратных километров, с нынешним населением 1,358 миллиарда человек и 56 этническими группами. В настоящее время в Китае имеется 34 административных района провинциального уровня, а именно 4 муниципалитета, 23 провинции, 5 автономных районов и 2 специальных. административные районы. Культура этой земли передавалась из поколения в поколение на протяжении тысячелетий. Географическое положение расположено на востоке Азии и западном побережье Тихого океана.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9408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4466AC-3E08-7DF1-EF00-CD25F27ABA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02276"/>
            <a:ext cx="10515600" cy="5674687"/>
          </a:xfrm>
        </p:spPr>
        <p:txBody>
          <a:bodyPr>
            <a:normAutofit lnSpcReduction="10000"/>
          </a:bodyPr>
          <a:lstStyle/>
          <a:p>
            <a:r>
              <a:rPr lang="ru-RU" altLang="zh-CN" dirty="0"/>
              <a:t>Китайская Народная Республика, именуемая «Китай», была основана 1 октября 1949 года. В Китае существует восемь основных демократических партий, что относится к восьми политическим партиям в системе многопартийного сотрудничества Китая, за исключением Коммунистической партии Китая. Эти партии являются социалистическими партиями с китайской спецификой, которые признают руководство Коммунистической партии Китая, в том числе. Революционный комитет китайского Гоминьдана и Китайская демократическая лига, Китайская демократическая национальная строительная ассоциация, Китайская ассоциация содействия демократии, Китайская крестьянская и рабочая демократическая партия, Китайская партия Чжигун, Общество Цзюсан и Тайваньская демократическая лига самоуправления.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91772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4491F95-CA12-578C-97A1-7FE73F953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2124"/>
            <a:ext cx="10515600" cy="5764839"/>
          </a:xfrm>
        </p:spPr>
        <p:txBody>
          <a:bodyPr>
            <a:normAutofit lnSpcReduction="10000"/>
          </a:bodyPr>
          <a:lstStyle/>
          <a:p>
            <a:r>
              <a:rPr lang="ru-RU" altLang="zh-CN" dirty="0"/>
              <a:t>Что касается политических и социальных убеждений, китайский народ твердо верит в коммунизм и социализм с китайской спецификой. Что касается культурного наследия, верования китайской нации восходят к человечности и справедливости, существовавшим тысячи лет назад. Эта вера, в основе которой лежит «праведность», объединяет различные теории конфуцианства, буддизма и даосизма и стала духовной опорой и кодексом поведения китайской нации. Он руководит жизнью и развитием людей, калибрует поведение людей и является важной частью наследия китайской цивилизации. 4Кроме того, важное место в системе верований китайского народа занимают «мирская» философия конфуцианства и материалистическая диалектика, принесенная нам марксизмом. Вместе они образуют синтез, который можно рассматривать как современную форму верований китайцев.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6907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03E5B2-52B3-A519-7626-CCA2E1019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DBB7FE6-C1D4-5150-6232-8ED00078B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zh-CN" b="1" dirty="0"/>
              <a:t>В Китае много фестивалей, два крупнейших из них — Национальный день 1 октября и Лунный Новый год. Все едят и общаются со своими семьями. Китайская кухня очень богата, и в каждом городе есть своя еда. Самая известная из них — жареная утка по-пекински, которая привлекает множество иностранцев.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26073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2EB090-4B7E-60E5-8FFF-7735F9B4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10979FB-6B2A-D61B-D066-282C7B03E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zh-CN" dirty="0"/>
              <a:t>Китай наиболее известен своей литературой. Благодаря своей долгой истории эта земля имеет очень богатое и красочное культурное наследие. </a:t>
            </a:r>
            <a:r>
              <a:rPr lang="ru-RU" altLang="zh-CN"/>
              <a:t>Например, «Книга песен», «Аналекты Конфуция» и стихи, оставленные в школе литераторами разных династий.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8590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396</Words>
  <Application>Microsoft Office PowerPoint</Application>
  <PresentationFormat>宽屏</PresentationFormat>
  <Paragraphs>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Китайская национальная культура</vt:lpstr>
      <vt:lpstr>PowerPoint 演示文稿</vt:lpstr>
      <vt:lpstr>PowerPoint 演示文稿</vt:lpstr>
      <vt:lpstr>PowerPoint 演示文稿</vt:lpstr>
      <vt:lpstr>PowerPoint 演示文稿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Китайская национальная культура</dc:title>
  <dc:creator>伯迪 周</dc:creator>
  <cp:lastModifiedBy>伯迪 周</cp:lastModifiedBy>
  <cp:revision>1</cp:revision>
  <dcterms:created xsi:type="dcterms:W3CDTF">2024-05-17T15:44:33Z</dcterms:created>
  <dcterms:modified xsi:type="dcterms:W3CDTF">2024-05-17T15:45:50Z</dcterms:modified>
</cp:coreProperties>
</file>