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305" r:id="rId5"/>
    <p:sldId id="306" r:id="rId6"/>
    <p:sldId id="294" r:id="rId7"/>
    <p:sldId id="314" r:id="rId8"/>
    <p:sldId id="318" r:id="rId9"/>
    <p:sldId id="317" r:id="rId10"/>
    <p:sldId id="319" r:id="rId11"/>
    <p:sldId id="320" r:id="rId12"/>
    <p:sldId id="313" r:id="rId13"/>
    <p:sldId id="321" r:id="rId14"/>
    <p:sldId id="310" r:id="rId15"/>
    <p:sldId id="316" r:id="rId16"/>
  </p:sldIdLst>
  <p:sldSz cx="12192000" cy="6858000"/>
  <p:notesSz cx="6858000" cy="9144000"/>
  <p:defaultTextStyle>
    <a:defPPr rtl="0">
      <a:defRPr lang="zh-CN"/>
    </a:defPPr>
    <a:lvl1pPr marL="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CN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作者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D7D9"/>
    <a:srgbClr val="93D3D9"/>
    <a:srgbClr val="AAD6FF"/>
    <a:srgbClr val="B2C8CD"/>
    <a:srgbClr val="CCD8D6"/>
    <a:srgbClr val="4F5945"/>
    <a:srgbClr val="73292A"/>
    <a:srgbClr val="7F867A"/>
    <a:srgbClr val="A65B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879" autoAdjust="0"/>
  </p:normalViewPr>
  <p:slideViewPr>
    <p:cSldViewPr snapToGrid="0">
      <p:cViewPr varScale="1">
        <p:scale>
          <a:sx n="83" d="100"/>
          <a:sy n="83" d="100"/>
        </p:scale>
        <p:origin x="6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9" d="100"/>
          <a:sy n="79" d="100"/>
        </p:scale>
        <p:origin x="393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A49852A6-C536-198B-0B36-808C24FAAF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zh-CN" sz="1200"/>
            </a:lvl1pPr>
          </a:lstStyle>
          <a:p>
            <a:pPr rtl="0"/>
            <a:endParaRPr lang="zh-CN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F40B29C-E84A-E4D1-8998-1A961EC23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zh-CN" sz="1200"/>
            </a:lvl1pPr>
          </a:lstStyle>
          <a:p>
            <a:pPr rtl="0"/>
            <a:fld id="{79A58FD6-9F9D-472F-BAC5-DC79AF0F874E}" type="datetime1">
              <a:rPr lang="zh-CN" altLang="en-US" smtClean="0"/>
              <a:t>2024/5/17</a:t>
            </a:fld>
            <a:endParaRPr lang="zh-CN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CCE4DE7-ED89-D264-F004-38F2DF4879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zh-CN" sz="1200"/>
            </a:lvl1pPr>
          </a:lstStyle>
          <a:p>
            <a:pPr rtl="0"/>
            <a:endParaRPr lang="zh-CN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F7E8591-FF54-5A00-A703-95ABC16B78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zh-CN" sz="1200"/>
            </a:lvl1pPr>
          </a:lstStyle>
          <a:p>
            <a:pPr rtl="0"/>
            <a:fld id="{17369B77-94AB-0344-9EBF-9DB9EE8D3ABC}" type="slidenum">
              <a:rPr lang="zh-CN"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39859742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zh-CN" sz="1200"/>
            </a:lvl1pPr>
          </a:lstStyle>
          <a:p>
            <a:pPr rtl="0"/>
            <a:endParaRPr lang="zh-CN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zh-CN" sz="1200"/>
            </a:lvl1pPr>
          </a:lstStyle>
          <a:p>
            <a:pPr rtl="0"/>
            <a:fld id="{8D0F44F8-7870-48E0-8D1F-45263C5C7300}" type="datetime1">
              <a:rPr lang="zh-CN" altLang="en-US" smtClean="0"/>
              <a:t>2024/5/17</a:t>
            </a:fld>
            <a:endParaRPr lang="zh-CN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zh-CN"/>
            </a:defPPr>
          </a:lstStyle>
          <a:p>
            <a:pPr rtl="0"/>
            <a:endParaRPr lang="zh-CN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zh-CN"/>
            </a:defPPr>
          </a:lstStyle>
          <a:p>
            <a:pPr lvl="0" rtl="0"/>
            <a:r>
              <a:rPr lang="zh-CN"/>
              <a:t>单击此处编辑母版文本样式</a:t>
            </a:r>
          </a:p>
          <a:p>
            <a:pPr lvl="1" rtl="0"/>
            <a:r>
              <a:rPr lang="zh-CN"/>
              <a:t>第二级</a:t>
            </a:r>
          </a:p>
          <a:p>
            <a:pPr lvl="2" rtl="0"/>
            <a:r>
              <a:rPr lang="zh-CN"/>
              <a:t>第三级</a:t>
            </a:r>
          </a:p>
          <a:p>
            <a:pPr lvl="3" rtl="0"/>
            <a:r>
              <a:rPr lang="zh-CN"/>
              <a:t>第四级</a:t>
            </a:r>
          </a:p>
          <a:p>
            <a:pPr lvl="4" rtl="0"/>
            <a:r>
              <a:rPr lang="zh-CN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zh-CN" sz="1200"/>
            </a:lvl1pPr>
          </a:lstStyle>
          <a:p>
            <a:pPr rt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zh-CN" sz="1200"/>
            </a:lvl1pPr>
          </a:lstStyle>
          <a:p>
            <a:pPr rtl="0"/>
            <a:fld id="{0775476F-A808-1F46-A368-07984F6DA22E}" type="slidenum">
              <a:rPr lang="zh-CN"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11425272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1pPr>
    <a:lvl2pPr marL="4572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2pPr>
    <a:lvl3pPr marL="9144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3pPr>
    <a:lvl4pPr marL="13716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4pPr>
    <a:lvl5pPr marL="18288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5pPr>
    <a:lvl6pPr marL="22860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6pPr>
    <a:lvl7pPr marL="27432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7pPr>
    <a:lvl8pPr marL="32004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8pPr>
    <a:lvl9pPr marL="3657600" algn="l" defTabSz="914400" rtl="0" eaLnBrk="1" latinLnBrk="0" hangingPunct="1">
      <a:defRPr lang="zh-CN" sz="1200" kern="1200">
        <a:solidFill>
          <a:schemeClr val="tx1"/>
        </a:solidFill>
        <a:latin typeface="+mn-ea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1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4077552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2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7035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3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950100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4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887344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5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222705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6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4502640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7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9522510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8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01425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9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4831873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10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826901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US" altLang="zh-CN" smtClean="0"/>
              <a:t>11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6277592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endParaRPr 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0775476F-A808-1F46-A368-07984F6DA22E}" type="slidenum">
              <a:rPr lang="en-US" altLang="zh-CN" smtClean="0"/>
              <a:t>12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140470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包含文字、植物的图片&#10;&#10;说明已自动生成">
            <a:extLst>
              <a:ext uri="{FF2B5EF4-FFF2-40B4-BE49-F238E27FC236}">
                <a16:creationId xmlns:a16="http://schemas.microsoft.com/office/drawing/2014/main" id="{A26D6E84-B5BE-5F3E-8B3F-1A46C7F30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10" y="0"/>
            <a:ext cx="8392026" cy="6858000"/>
          </a:xfrm>
          <a:prstGeom prst="rect">
            <a:avLst/>
          </a:prstGeom>
        </p:spPr>
      </p:pic>
      <p:sp>
        <p:nvSpPr>
          <p:cNvPr id="7" name="椭圆形 6">
            <a:extLst>
              <a:ext uri="{FF2B5EF4-FFF2-40B4-BE49-F238E27FC236}">
                <a16:creationId xmlns:a16="http://schemas.microsoft.com/office/drawing/2014/main" id="{F0A7E03F-5776-960D-3CA6-7CE62AC96693}"/>
              </a:ext>
            </a:extLst>
          </p:cNvPr>
          <p:cNvSpPr/>
          <p:nvPr userDrawn="1"/>
        </p:nvSpPr>
        <p:spPr>
          <a:xfrm>
            <a:off x="3300284" y="654912"/>
            <a:ext cx="5591432" cy="55914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cxnSp>
        <p:nvCxnSpPr>
          <p:cNvPr id="9" name="直接连接符​​(S) 8">
            <a:extLst>
              <a:ext uri="{FF2B5EF4-FFF2-40B4-BE49-F238E27FC236}">
                <a16:creationId xmlns:a16="http://schemas.microsoft.com/office/drawing/2014/main" id="{6A7464AF-3FD6-6193-CC95-A941ECE17B9D}"/>
              </a:ext>
            </a:extLst>
          </p:cNvPr>
          <p:cNvCxnSpPr>
            <a:cxnSpLocks/>
          </p:cNvCxnSpPr>
          <p:nvPr userDrawn="1"/>
        </p:nvCxnSpPr>
        <p:spPr>
          <a:xfrm>
            <a:off x="4359876" y="4300155"/>
            <a:ext cx="347224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图片 10" descr="包含文字的图片&#10;&#10;说明已自动生成">
            <a:extLst>
              <a:ext uri="{FF2B5EF4-FFF2-40B4-BE49-F238E27FC236}">
                <a16:creationId xmlns:a16="http://schemas.microsoft.com/office/drawing/2014/main" id="{E5214731-3110-8D76-56DF-633537104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961" y="4157464"/>
            <a:ext cx="972078" cy="285381"/>
          </a:xfrm>
          <a:prstGeom prst="rect">
            <a:avLst/>
          </a:prstGeom>
        </p:spPr>
      </p:pic>
      <p:sp>
        <p:nvSpPr>
          <p:cNvPr id="17" name="椭圆形 16">
            <a:extLst>
              <a:ext uri="{FF2B5EF4-FFF2-40B4-BE49-F238E27FC236}">
                <a16:creationId xmlns:a16="http://schemas.microsoft.com/office/drawing/2014/main" id="{516369FF-9501-1944-3E3F-46CBFD515D8D}"/>
              </a:ext>
            </a:extLst>
          </p:cNvPr>
          <p:cNvSpPr/>
          <p:nvPr userDrawn="1"/>
        </p:nvSpPr>
        <p:spPr>
          <a:xfrm>
            <a:off x="3447535" y="807312"/>
            <a:ext cx="5296930" cy="5296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3" name="图片 12" descr="包含陶瓷、瓷器的图片&#10;&#10;说明已自动生成">
            <a:extLst>
              <a:ext uri="{FF2B5EF4-FFF2-40B4-BE49-F238E27FC236}">
                <a16:creationId xmlns:a16="http://schemas.microsoft.com/office/drawing/2014/main" id="{AB1576B0-66ED-3F92-2AF8-4EF965E4E3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38" y="4814449"/>
            <a:ext cx="1668775" cy="162143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E576603-B88C-9F7F-98A5-E94BD2C23E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777" y="1164252"/>
            <a:ext cx="818801" cy="845501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660904"/>
            <a:ext cx="6693408" cy="1088136"/>
          </a:xfrm>
        </p:spPr>
        <p:txBody>
          <a:bodyPr rtlCol="0" anchor="b">
            <a:noAutofit/>
          </a:bodyPr>
          <a:lstStyle>
            <a:lvl1pPr algn="ctr">
              <a:defRPr lang="zh-CN" sz="4600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2267712"/>
            <a:ext cx="2999232" cy="438912"/>
          </a:xfrm>
        </p:spPr>
        <p:txBody>
          <a:bodyPr rtlCol="0"/>
          <a:lstStyle>
            <a:lvl1pPr marL="0" indent="0" algn="ctr">
              <a:buNone/>
              <a:defRPr lang="zh-CN" sz="2400"/>
            </a:lvl1pPr>
            <a:lvl2pPr marL="457200" indent="0" algn="ctr">
              <a:buNone/>
              <a:defRPr lang="zh-CN" sz="2000"/>
            </a:lvl2pPr>
            <a:lvl3pPr marL="914400" indent="0" algn="ctr">
              <a:buNone/>
              <a:defRPr lang="zh-CN" sz="1800"/>
            </a:lvl3pPr>
            <a:lvl4pPr marL="1371600" indent="0" algn="ctr">
              <a:buNone/>
              <a:defRPr lang="zh-CN" sz="1600"/>
            </a:lvl4pPr>
            <a:lvl5pPr marL="1828800" indent="0" algn="ctr">
              <a:buNone/>
              <a:defRPr lang="zh-CN" sz="1600"/>
            </a:lvl5pPr>
            <a:lvl6pPr marL="2286000" indent="0" algn="ctr">
              <a:buNone/>
              <a:defRPr lang="zh-CN" sz="1600"/>
            </a:lvl6pPr>
            <a:lvl7pPr marL="2743200" indent="0" algn="ctr">
              <a:buNone/>
              <a:defRPr lang="zh-CN" sz="1600"/>
            </a:lvl7pPr>
            <a:lvl8pPr marL="3200400" indent="0" algn="ctr">
              <a:buNone/>
              <a:defRPr lang="zh-CN" sz="1600"/>
            </a:lvl8pPr>
            <a:lvl9pPr marL="3657600" indent="0" algn="ctr">
              <a:buNone/>
              <a:defRPr lang="zh-CN" sz="1600"/>
            </a:lvl9pPr>
          </a:lstStyle>
          <a:p>
            <a:pPr rtl="0"/>
            <a:r>
              <a:rPr lang="zh-CN" altLang="en-US"/>
              <a:t>单击此处编辑母版副标题样式</a:t>
            </a:r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包含织物的图片&#10;&#10;说明已自动生成">
            <a:extLst>
              <a:ext uri="{FF2B5EF4-FFF2-40B4-BE49-F238E27FC236}">
                <a16:creationId xmlns:a16="http://schemas.microsoft.com/office/drawing/2014/main" id="{ABAD6905-AD97-1EAF-A4A3-D0BB13B12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0" name="长方形 9">
            <a:extLst>
              <a:ext uri="{FF2B5EF4-FFF2-40B4-BE49-F238E27FC236}">
                <a16:creationId xmlns:a16="http://schemas.microsoft.com/office/drawing/2014/main" id="{63BCB4CA-03FB-81F4-F8A2-FA9C0DBDEB11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3" name="图片 12" descr="一簇花&#10;&#10;自动生成的可信度较低的说明">
            <a:extLst>
              <a:ext uri="{FF2B5EF4-FFF2-40B4-BE49-F238E27FC236}">
                <a16:creationId xmlns:a16="http://schemas.microsoft.com/office/drawing/2014/main" id="{138EDBF7-FA56-2BF9-ECFA-6C39FEE8F8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852" flipH="1">
            <a:off x="1760954" y="2048834"/>
            <a:ext cx="1230524" cy="228732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880" y="978408"/>
            <a:ext cx="3749040" cy="1325880"/>
          </a:xfrm>
        </p:spPr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9" name="幻灯片编号占位符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t>‹#›</a:t>
            </a:fld>
            <a:endParaRPr lang="zh-CN" dirty="0"/>
          </a:p>
        </p:txBody>
      </p:sp>
      <p:sp>
        <p:nvSpPr>
          <p:cNvPr id="32" name="内容占位符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83880" y="2194560"/>
            <a:ext cx="3749040" cy="4306824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Clr>
                <a:srgbClr val="73292A"/>
              </a:buClr>
              <a:buNone/>
              <a:defRPr lang="zh-CN" sz="2400"/>
            </a:lvl1pPr>
            <a:lvl2pPr marL="228600">
              <a:buClr>
                <a:srgbClr val="73292A"/>
              </a:buClr>
              <a:defRPr lang="zh-CN" sz="2000"/>
            </a:lvl2pPr>
            <a:lvl3pPr marL="685800">
              <a:buClr>
                <a:srgbClr val="73292A"/>
              </a:buClr>
              <a:defRPr lang="zh-CN" sz="1800"/>
            </a:lvl3pPr>
            <a:lvl4pPr marL="1143000">
              <a:buClr>
                <a:srgbClr val="73292A"/>
              </a:buClr>
              <a:defRPr lang="zh-CN" sz="1600"/>
            </a:lvl4pPr>
            <a:lvl5pPr marL="1600200">
              <a:buClr>
                <a:srgbClr val="73292A"/>
              </a:buClr>
              <a:defRPr lang="zh-CN" sz="1600"/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pic>
        <p:nvPicPr>
          <p:cNvPr id="6" name="图片 5" descr="包含花朵、植物的图片&#10;&#10;说明已自动生成">
            <a:extLst>
              <a:ext uri="{FF2B5EF4-FFF2-40B4-BE49-F238E27FC236}">
                <a16:creationId xmlns:a16="http://schemas.microsoft.com/office/drawing/2014/main" id="{0FE36A83-31CF-DF76-5708-55ED9FB70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sp>
        <p:nvSpPr>
          <p:cNvPr id="11" name="文本占位符 33">
            <a:extLst>
              <a:ext uri="{FF2B5EF4-FFF2-40B4-BE49-F238E27FC236}">
                <a16:creationId xmlns:a16="http://schemas.microsoft.com/office/drawing/2014/main" id="{5BF6365E-74A9-6D7B-5F20-7C29F29017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25296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zh-CN" sz="3000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 rtl="0"/>
            <a:r>
              <a:rPr lang="zh-CN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95398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长方形 6">
            <a:extLst>
              <a:ext uri="{FF2B5EF4-FFF2-40B4-BE49-F238E27FC236}">
                <a16:creationId xmlns:a16="http://schemas.microsoft.com/office/drawing/2014/main" id="{7BB4DE27-1913-8274-9943-46641EA0DAB7}"/>
              </a:ext>
            </a:extLst>
          </p:cNvPr>
          <p:cNvSpPr/>
          <p:nvPr userDrawn="1"/>
        </p:nvSpPr>
        <p:spPr>
          <a:xfrm>
            <a:off x="1174276" y="-756"/>
            <a:ext cx="9843449" cy="5690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>
              <a:solidFill>
                <a:schemeClr val="bg1"/>
              </a:solidFill>
            </a:endParaRPr>
          </a:p>
        </p:txBody>
      </p:sp>
      <p:sp>
        <p:nvSpPr>
          <p:cNvPr id="9" name="长方形 8">
            <a:extLst>
              <a:ext uri="{FF2B5EF4-FFF2-40B4-BE49-F238E27FC236}">
                <a16:creationId xmlns:a16="http://schemas.microsoft.com/office/drawing/2014/main" id="{F901AB4A-AE17-BFA4-697C-75EC6407E147}"/>
              </a:ext>
            </a:extLst>
          </p:cNvPr>
          <p:cNvSpPr/>
          <p:nvPr userDrawn="1"/>
        </p:nvSpPr>
        <p:spPr>
          <a:xfrm>
            <a:off x="1604189" y="-13446"/>
            <a:ext cx="8983623" cy="52577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1" name="图片 10" descr="包含软体动物、昆虫的图片&#10;&#10;说明已自动生成">
            <a:extLst>
              <a:ext uri="{FF2B5EF4-FFF2-40B4-BE49-F238E27FC236}">
                <a16:creationId xmlns:a16="http://schemas.microsoft.com/office/drawing/2014/main" id="{1C7F01FE-99A8-35BD-05A1-6D93A2578E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33" y="5110810"/>
            <a:ext cx="1207554" cy="354511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E66660DF-FD7A-4340-E854-B4680A6B88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2474" y="-1953000"/>
            <a:ext cx="1485900" cy="5372100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028" y="1389888"/>
            <a:ext cx="8695944" cy="1325880"/>
          </a:xfrm>
        </p:spPr>
        <p:txBody>
          <a:bodyPr rtlCol="0"/>
          <a:lstStyle>
            <a:lvl1pPr algn="ctr">
              <a:defRPr lang="zh-CN">
                <a:latin typeface="Microsoft YaHei UI" panose="02020502070401020303" pitchFamily="18" charset="0"/>
                <a:ea typeface="Microsoft YaHei UI" panose="02020502070401020303" pitchFamily="18" charset="0"/>
              </a:defRPr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3516" y="2651760"/>
            <a:ext cx="7744968" cy="269748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zh-CN" sz="20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1pPr>
            <a:lvl2pPr algn="ctr">
              <a:lnSpc>
                <a:spcPct val="100000"/>
              </a:lnSpc>
              <a:defRPr lang="zh-CN" sz="18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2pPr>
            <a:lvl3pPr algn="ctr">
              <a:defRPr lang="zh-CN" sz="16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3pPr>
            <a:lvl4pPr algn="ctr">
              <a:defRPr lang="zh-CN" sz="14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4pPr>
            <a:lvl5pPr algn="ctr">
              <a:defRPr lang="zh-CN" sz="14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</p:txBody>
      </p:sp>
      <p:sp>
        <p:nvSpPr>
          <p:cNvPr id="14" name="页脚占位符 13">
            <a:extLst>
              <a:ext uri="{FF2B5EF4-FFF2-40B4-BE49-F238E27FC236}">
                <a16:creationId xmlns:a16="http://schemas.microsoft.com/office/drawing/2014/main" id="{2F05D25C-B703-1868-603E-D468EF44D7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15" name="灯片编号占位符 14">
            <a:extLst>
              <a:ext uri="{FF2B5EF4-FFF2-40B4-BE49-F238E27FC236}">
                <a16:creationId xmlns:a16="http://schemas.microsoft.com/office/drawing/2014/main" id="{D8FDB2CC-A975-BC07-042A-228D387E51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12026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长方形 4">
            <a:extLst>
              <a:ext uri="{FF2B5EF4-FFF2-40B4-BE49-F238E27FC236}">
                <a16:creationId xmlns:a16="http://schemas.microsoft.com/office/drawing/2014/main" id="{98ADFA29-47E3-2E16-12B7-D8031DC04C0D}"/>
              </a:ext>
            </a:extLst>
          </p:cNvPr>
          <p:cNvSpPr/>
          <p:nvPr userDrawn="1"/>
        </p:nvSpPr>
        <p:spPr>
          <a:xfrm>
            <a:off x="0" y="3377183"/>
            <a:ext cx="12192000" cy="2326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1" name="图片 10" descr="植物的特写&#10;&#10;自动生成的可信度较低的说明">
            <a:extLst>
              <a:ext uri="{FF2B5EF4-FFF2-40B4-BE49-F238E27FC236}">
                <a16:creationId xmlns:a16="http://schemas.microsoft.com/office/drawing/2014/main" id="{D373DB44-C887-96AC-D32D-B7656F28FB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7322" y="3187511"/>
            <a:ext cx="1422400" cy="5283200"/>
          </a:xfrm>
          <a:prstGeom prst="rect">
            <a:avLst/>
          </a:prstGeom>
        </p:spPr>
      </p:pic>
      <p:pic>
        <p:nvPicPr>
          <p:cNvPr id="9" name="图片 8" descr="包含被褥、织物的图片&#10;&#10;说明已自动生成">
            <a:extLst>
              <a:ext uri="{FF2B5EF4-FFF2-40B4-BE49-F238E27FC236}">
                <a16:creationId xmlns:a16="http://schemas.microsoft.com/office/drawing/2014/main" id="{6A080FF9-A96B-AA38-428D-5F2CF533D0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00022" y="287485"/>
            <a:ext cx="1485900" cy="5372100"/>
          </a:xfrm>
          <a:prstGeom prst="rect">
            <a:avLst/>
          </a:prstGeom>
        </p:spPr>
      </p:pic>
      <p:sp>
        <p:nvSpPr>
          <p:cNvPr id="13" name="长方形 12">
            <a:extLst>
              <a:ext uri="{FF2B5EF4-FFF2-40B4-BE49-F238E27FC236}">
                <a16:creationId xmlns:a16="http://schemas.microsoft.com/office/drawing/2014/main" id="{25150280-02E2-686D-A130-65EBDA15EF13}"/>
              </a:ext>
            </a:extLst>
          </p:cNvPr>
          <p:cNvSpPr/>
          <p:nvPr userDrawn="1"/>
        </p:nvSpPr>
        <p:spPr>
          <a:xfrm>
            <a:off x="232651" y="3633264"/>
            <a:ext cx="11740896" cy="1789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>
              <a:latin typeface="Microsoft YaHei UI Light" panose="020B0302020104020203" pitchFamily="34" charset="-79"/>
              <a:ea typeface="Microsoft YaHei UI Light"/>
              <a:cs typeface="Gill Sans Light" panose="020B0302020104020203" pitchFamily="34" charset="-79"/>
            </a:endParaRPr>
          </a:p>
        </p:txBody>
      </p:sp>
      <p:pic>
        <p:nvPicPr>
          <p:cNvPr id="15" name="图片 14" descr="包含陶瓷、瓷器的图片&#10;&#10;说明已自动生成">
            <a:extLst>
              <a:ext uri="{FF2B5EF4-FFF2-40B4-BE49-F238E27FC236}">
                <a16:creationId xmlns:a16="http://schemas.microsoft.com/office/drawing/2014/main" id="{3DD4D68C-6665-333E-98E8-785116A05A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90193">
            <a:off x="6957396" y="5090392"/>
            <a:ext cx="856832" cy="832525"/>
          </a:xfrm>
          <a:prstGeom prst="rect">
            <a:avLst/>
          </a:prstGeom>
        </p:spPr>
      </p:pic>
      <p:pic>
        <p:nvPicPr>
          <p:cNvPr id="17" name="图片 16" descr="包含文字的图片&#10;&#10;说明已自动生成">
            <a:extLst>
              <a:ext uri="{FF2B5EF4-FFF2-40B4-BE49-F238E27FC236}">
                <a16:creationId xmlns:a16="http://schemas.microsoft.com/office/drawing/2014/main" id="{27E0939A-D971-0D79-9B6D-834913C959B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979" y="3252854"/>
            <a:ext cx="1206427" cy="62135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53668" y="3977640"/>
            <a:ext cx="9884664" cy="731520"/>
          </a:xfrm>
        </p:spPr>
        <p:txBody>
          <a:bodyPr rtlCol="0" anchor="b">
            <a:normAutofit/>
          </a:bodyPr>
          <a:lstStyle>
            <a:lvl1pPr algn="ctr">
              <a:defRPr lang="zh-CN" sz="4400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153668" y="4700016"/>
            <a:ext cx="9884664" cy="457200"/>
          </a:xfrm>
        </p:spPr>
        <p:txBody>
          <a:bodyPr rtlCol="0" anchor="ctr"/>
          <a:lstStyle>
            <a:lvl1pPr marL="0" indent="0" algn="ctr">
              <a:buNone/>
              <a:defRPr lang="zh-CN"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zh-CN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zh-CN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zh-CN">
                <a:latin typeface="Microsoft YaHei UI" panose="02020502070401020303" pitchFamily="18" charset="0"/>
                <a:ea typeface="Microsoft YaHei UI" panose="02020502070401020303" pitchFamily="18" charset="0"/>
              </a:defRPr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70832"/>
          </a:xfrm>
        </p:spPr>
        <p:txBody>
          <a:bodyPr rtlCol="0"/>
          <a:lstStyle>
            <a:lvl1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1pPr>
            <a:lvl2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2pPr>
            <a:lvl3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3pPr>
            <a:lvl4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4pPr>
            <a:lvl5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绿色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zh-CN">
                <a:latin typeface="Microsoft YaHei UI" panose="02020502070401020303" pitchFamily="18" charset="0"/>
                <a:ea typeface="Microsoft YaHei UI" panose="02020502070401020303" pitchFamily="18" charset="0"/>
              </a:defRPr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72000"/>
          </a:xfrm>
        </p:spPr>
        <p:txBody>
          <a:bodyPr rtlCol="0"/>
          <a:lstStyle>
            <a:lvl1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1pPr>
            <a:lvl2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2pPr>
            <a:lvl3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3pPr>
            <a:lvl4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4pPr>
            <a:lvl5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92510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长方形 5">
            <a:extLst>
              <a:ext uri="{FF2B5EF4-FFF2-40B4-BE49-F238E27FC236}">
                <a16:creationId xmlns:a16="http://schemas.microsoft.com/office/drawing/2014/main" id="{F2F45E1C-47F6-0AF9-7468-BA613D681E1D}"/>
              </a:ext>
            </a:extLst>
          </p:cNvPr>
          <p:cNvSpPr/>
          <p:nvPr userDrawn="1"/>
        </p:nvSpPr>
        <p:spPr>
          <a:xfrm>
            <a:off x="0" y="1533950"/>
            <a:ext cx="12192000" cy="379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8" name="图片 7" descr="包含织物的图片&#10;&#10;说明已自动生成">
            <a:extLst>
              <a:ext uri="{FF2B5EF4-FFF2-40B4-BE49-F238E27FC236}">
                <a16:creationId xmlns:a16="http://schemas.microsoft.com/office/drawing/2014/main" id="{AB9E0D8B-7031-366D-884B-EB3FABD78C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56236" y="-1772981"/>
            <a:ext cx="2147050" cy="6039669"/>
          </a:xfrm>
          <a:prstGeom prst="rect">
            <a:avLst/>
          </a:prstGeom>
        </p:spPr>
      </p:pic>
      <p:sp>
        <p:nvSpPr>
          <p:cNvPr id="12" name="长方形 11">
            <a:extLst>
              <a:ext uri="{FF2B5EF4-FFF2-40B4-BE49-F238E27FC236}">
                <a16:creationId xmlns:a16="http://schemas.microsoft.com/office/drawing/2014/main" id="{1859314F-DCEF-A5A7-C5D9-F0D39AAC9FFA}"/>
              </a:ext>
            </a:extLst>
          </p:cNvPr>
          <p:cNvSpPr/>
          <p:nvPr userDrawn="1"/>
        </p:nvSpPr>
        <p:spPr>
          <a:xfrm>
            <a:off x="225552" y="1796143"/>
            <a:ext cx="11740896" cy="32657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6" name="图片 15" descr="包含花朵、植物的图片&#10;&#10;说明已自动生成">
            <a:extLst>
              <a:ext uri="{FF2B5EF4-FFF2-40B4-BE49-F238E27FC236}">
                <a16:creationId xmlns:a16="http://schemas.microsoft.com/office/drawing/2014/main" id="{DAAE5EB8-5B6B-6FA6-E6E7-D2F58FDFB4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07543" y="-287017"/>
            <a:ext cx="1051334" cy="3866771"/>
          </a:xfrm>
          <a:prstGeom prst="rect">
            <a:avLst/>
          </a:prstGeom>
        </p:spPr>
      </p:pic>
      <p:pic>
        <p:nvPicPr>
          <p:cNvPr id="19" name="图片 18" descr="包含软体动物、昆虫的图片&#10;&#10;说明已自动生成">
            <a:extLst>
              <a:ext uri="{FF2B5EF4-FFF2-40B4-BE49-F238E27FC236}">
                <a16:creationId xmlns:a16="http://schemas.microsoft.com/office/drawing/2014/main" id="{BB1368FF-AA1B-4423-30B1-BE082E6F19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22" y="4923380"/>
            <a:ext cx="1207554" cy="354511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404872"/>
            <a:ext cx="8705088" cy="2002536"/>
          </a:xfrm>
        </p:spPr>
        <p:txBody>
          <a:bodyPr rtlCol="0" anchor="t">
            <a:normAutofit/>
          </a:bodyPr>
          <a:lstStyle>
            <a:lvl1pPr algn="ctr">
              <a:defRPr lang="zh-CN" sz="4400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3454" y="3964517"/>
            <a:ext cx="8705089" cy="457200"/>
          </a:xfrm>
        </p:spPr>
        <p:txBody>
          <a:bodyPr rtlCol="0" anchor="ctr"/>
          <a:lstStyle>
            <a:lvl1pPr marL="0" indent="0" algn="ctr">
              <a:buNone/>
              <a:defRPr lang="zh-CN" sz="2400">
                <a:solidFill>
                  <a:schemeClr val="accent3"/>
                </a:solidFill>
              </a:defRPr>
            </a:lvl1pPr>
            <a:lvl2pPr marL="457200" indent="0">
              <a:buNone/>
              <a:defRPr lang="zh-CN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zh-CN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27" name="文本占位符 24">
            <a:extLst>
              <a:ext uri="{FF2B5EF4-FFF2-40B4-BE49-F238E27FC236}">
                <a16:creationId xmlns:a16="http://schemas.microsoft.com/office/drawing/2014/main" id="{F5E2B84E-B4F2-ED93-8084-ECFC3B9C38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49667" y="3189069"/>
            <a:ext cx="945473" cy="1936750"/>
          </a:xfrm>
        </p:spPr>
        <p:txBody>
          <a:bodyPr rtlCol="0">
            <a:noAutofit/>
          </a:bodyPr>
          <a:lstStyle>
            <a:lvl1pPr marL="0" indent="0">
              <a:buNone/>
              <a:defRPr lang="zh-CN" sz="14000" b="1"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pPr lvl="0" rtl="0"/>
            <a:r>
              <a:rPr lang="zh-CN"/>
              <a:t>”</a:t>
            </a:r>
          </a:p>
        </p:txBody>
      </p:sp>
      <p:sp>
        <p:nvSpPr>
          <p:cNvPr id="28" name="文本占位符 24">
            <a:extLst>
              <a:ext uri="{FF2B5EF4-FFF2-40B4-BE49-F238E27FC236}">
                <a16:creationId xmlns:a16="http://schemas.microsoft.com/office/drawing/2014/main" id="{FDD82133-EB75-7E07-A9CE-730CB7F6CD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3184" y="2136567"/>
            <a:ext cx="941832" cy="1936750"/>
          </a:xfrm>
        </p:spPr>
        <p:txBody>
          <a:bodyPr rtlCol="0">
            <a:noAutofit/>
          </a:bodyPr>
          <a:lstStyle>
            <a:lvl1pPr marL="0" indent="0">
              <a:buNone/>
              <a:defRPr lang="zh-CN" sz="14000" b="1"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pPr lvl="0" rtl="0"/>
            <a:r>
              <a:rPr lang="zh-CN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317870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布局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长方形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sp>
        <p:nvSpPr>
          <p:cNvPr id="8" name="长方形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0" name="图片 9" descr="包含软体动物、昆虫的图片&#10;&#10;说明已自动生成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zh-CN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22" name="图片占位符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375868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20" name="文本占位符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26173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200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21" name="文本占位符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28309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1" name="图片占位符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828270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33" name="文本占位符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763663" y="3926721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200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2" name="文本占位符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65799" y="4286611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0" name="图片占位符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280672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35" name="文本占位符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16065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200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4" name="文本占位符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18201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29" name="图片占位符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8733074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37" name="文本占位符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66331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200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6" name="文本占位符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68467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51968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长方形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sp>
        <p:nvSpPr>
          <p:cNvPr id="8" name="长方形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0" name="图片 9" descr="包含软体动物、昆虫的图片&#10;&#10;说明已自动生成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zh-CN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22" name="图片占位符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68136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20" name="文本占位符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6424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21" name="文本占位符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06424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46" name="图片占位符 17">
            <a:extLst>
              <a:ext uri="{FF2B5EF4-FFF2-40B4-BE49-F238E27FC236}">
                <a16:creationId xmlns:a16="http://schemas.microsoft.com/office/drawing/2014/main" id="{B23EF08B-7D0C-7D96-413D-71C22E3F74D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68136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45" name="文本占位符 19">
            <a:extLst>
              <a:ext uri="{FF2B5EF4-FFF2-40B4-BE49-F238E27FC236}">
                <a16:creationId xmlns:a16="http://schemas.microsoft.com/office/drawing/2014/main" id="{A6866782-6675-4F37-E5D2-68CB0191C1A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106424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44" name="文本占位符 19">
            <a:extLst>
              <a:ext uri="{FF2B5EF4-FFF2-40B4-BE49-F238E27FC236}">
                <a16:creationId xmlns:a16="http://schemas.microsoft.com/office/drawing/2014/main" id="{9F53AB27-DDFA-AA5D-8253-546C9BBA9CE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06424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1" name="图片占位符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422675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33" name="文本占位符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39312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2" name="文本占位符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39312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16" name="图片占位符 17">
            <a:extLst>
              <a:ext uri="{FF2B5EF4-FFF2-40B4-BE49-F238E27FC236}">
                <a16:creationId xmlns:a16="http://schemas.microsoft.com/office/drawing/2014/main" id="{DD9CE7E9-3BC2-0321-457B-61D363708B38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422675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23" name="文本占位符 19">
            <a:extLst>
              <a:ext uri="{FF2B5EF4-FFF2-40B4-BE49-F238E27FC236}">
                <a16:creationId xmlns:a16="http://schemas.microsoft.com/office/drawing/2014/main" id="{70DD1941-A469-A457-B987-E0E2C300A8A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639312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18" name="文本占位符 19">
            <a:extLst>
              <a:ext uri="{FF2B5EF4-FFF2-40B4-BE49-F238E27FC236}">
                <a16:creationId xmlns:a16="http://schemas.microsoft.com/office/drawing/2014/main" id="{D6B84B7D-A7EC-6FE1-9925-F78AF0DE230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639312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0" name="图片占位符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77214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35" name="文本占位符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172200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4" name="文本占位符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72200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14" name="图片占位符 17">
            <a:extLst>
              <a:ext uri="{FF2B5EF4-FFF2-40B4-BE49-F238E27FC236}">
                <a16:creationId xmlns:a16="http://schemas.microsoft.com/office/drawing/2014/main" id="{AA1AC2FE-336D-4E7F-2C86-6A8C29BA8F90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677214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27" name="文本占位符 19">
            <a:extLst>
              <a:ext uri="{FF2B5EF4-FFF2-40B4-BE49-F238E27FC236}">
                <a16:creationId xmlns:a16="http://schemas.microsoft.com/office/drawing/2014/main" id="{FA370BF1-09EC-DBE1-5118-8A92A0F90BC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172200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25" name="文本占位符 19">
            <a:extLst>
              <a:ext uri="{FF2B5EF4-FFF2-40B4-BE49-F238E27FC236}">
                <a16:creationId xmlns:a16="http://schemas.microsoft.com/office/drawing/2014/main" id="{5089D72C-E865-F5D3-CB1E-050AEF68445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172200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29" name="图片占位符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9317533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37" name="文本占位符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705088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6" name="文本占位符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705088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47" name="图片占位符 17">
            <a:extLst>
              <a:ext uri="{FF2B5EF4-FFF2-40B4-BE49-F238E27FC236}">
                <a16:creationId xmlns:a16="http://schemas.microsoft.com/office/drawing/2014/main" id="{4F7ECA98-24CD-8CC5-A3EC-BFF5E9B1174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9317533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zh-CN" sz="1800"/>
            </a:lvl1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42" name="文本占位符 19">
            <a:extLst>
              <a:ext uri="{FF2B5EF4-FFF2-40B4-BE49-F238E27FC236}">
                <a16:creationId xmlns:a16="http://schemas.microsoft.com/office/drawing/2014/main" id="{46CBECF2-D93E-3DF9-064C-CB4A3262B69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8705088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600" spc="20" baseline="0">
                <a:latin typeface="Microsoft YaHei UI" panose="020B0602020104020203" pitchFamily="34" charset="0"/>
                <a:ea typeface="Microsoft YaHei UI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41" name="文本占位符 19">
            <a:extLst>
              <a:ext uri="{FF2B5EF4-FFF2-40B4-BE49-F238E27FC236}">
                <a16:creationId xmlns:a16="http://schemas.microsoft.com/office/drawing/2014/main" id="{71E06E16-A083-B853-8155-7FF97AD1DE8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705088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zh-CN" sz="1400" spc="20" baseline="0">
                <a:latin typeface="+mn-ea"/>
                <a:ea typeface="+mn-ea"/>
              </a:defRPr>
            </a:lvl1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622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长方形 6">
            <a:extLst>
              <a:ext uri="{FF2B5EF4-FFF2-40B4-BE49-F238E27FC236}">
                <a16:creationId xmlns:a16="http://schemas.microsoft.com/office/drawing/2014/main" id="{BEB05881-FB11-43E8-CCDD-8C12CDB4FE47}"/>
              </a:ext>
            </a:extLst>
          </p:cNvPr>
          <p:cNvSpPr/>
          <p:nvPr userDrawn="1"/>
        </p:nvSpPr>
        <p:spPr>
          <a:xfrm>
            <a:off x="838199" y="196052"/>
            <a:ext cx="10515601" cy="168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9" name="图片 8" descr="包含织物的图片&#10;&#10;说明已自动生成">
            <a:extLst>
              <a:ext uri="{FF2B5EF4-FFF2-40B4-BE49-F238E27FC236}">
                <a16:creationId xmlns:a16="http://schemas.microsoft.com/office/drawing/2014/main" id="{A4941BBB-13FC-2ACE-1A50-C0F465531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4950" y="-64113"/>
            <a:ext cx="1562100" cy="4394200"/>
          </a:xfrm>
          <a:prstGeom prst="rect">
            <a:avLst/>
          </a:prstGeom>
        </p:spPr>
      </p:pic>
      <p:sp>
        <p:nvSpPr>
          <p:cNvPr id="11" name="长方形 10">
            <a:extLst>
              <a:ext uri="{FF2B5EF4-FFF2-40B4-BE49-F238E27FC236}">
                <a16:creationId xmlns:a16="http://schemas.microsoft.com/office/drawing/2014/main" id="{D8BE9E36-E9D5-3FA6-EE22-A6E5CE13C462}"/>
              </a:ext>
            </a:extLst>
          </p:cNvPr>
          <p:cNvSpPr/>
          <p:nvPr userDrawn="1"/>
        </p:nvSpPr>
        <p:spPr>
          <a:xfrm>
            <a:off x="995423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3" name="图片 12" descr="包含花朵、植物的图片&#10;&#10;说明已自动生成">
            <a:extLst>
              <a:ext uri="{FF2B5EF4-FFF2-40B4-BE49-F238E27FC236}">
                <a16:creationId xmlns:a16="http://schemas.microsoft.com/office/drawing/2014/main" id="{479E4054-0885-457B-35B3-A9B26ED936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9421" y="459092"/>
            <a:ext cx="749300" cy="2755900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 rtlCol="0"/>
          <a:lstStyle>
            <a:lvl1pPr algn="ctr">
              <a:defRPr lang="zh-CN">
                <a:latin typeface="Microsoft YaHei UI" panose="02020502070401020303" pitchFamily="18" charset="0"/>
                <a:ea typeface="Microsoft YaHei UI" panose="02020502070401020303" pitchFamily="18" charset="0"/>
              </a:defRPr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90088"/>
            <a:ext cx="10515600" cy="3474720"/>
          </a:xfrm>
        </p:spPr>
        <p:txBody>
          <a:bodyPr rtlCol="0"/>
          <a:lstStyle>
            <a:lvl1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1pPr>
            <a:lvl2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2pPr>
            <a:lvl3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3pPr>
            <a:lvl4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4pPr>
            <a:lvl5pPr>
              <a:defRPr lang="zh-CN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14" name="页脚占位符 13">
            <a:extLst>
              <a:ext uri="{FF2B5EF4-FFF2-40B4-BE49-F238E27FC236}">
                <a16:creationId xmlns:a16="http://schemas.microsoft.com/office/drawing/2014/main" id="{C6C79F3B-6B68-BA3C-6CBE-C26E339E45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15" name="灯片编号占位符 14">
            <a:extLst>
              <a:ext uri="{FF2B5EF4-FFF2-40B4-BE49-F238E27FC236}">
                <a16:creationId xmlns:a16="http://schemas.microsoft.com/office/drawing/2014/main" id="{9D503431-982D-5D35-88BF-09474F76D6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79104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布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长方形 5">
            <a:extLst>
              <a:ext uri="{FF2B5EF4-FFF2-40B4-BE49-F238E27FC236}">
                <a16:creationId xmlns:a16="http://schemas.microsoft.com/office/drawing/2014/main" id="{5068407D-A1C4-B842-0C34-B2DE8AD312D3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sp>
        <p:nvSpPr>
          <p:cNvPr id="8" name="长方形 7">
            <a:extLst>
              <a:ext uri="{FF2B5EF4-FFF2-40B4-BE49-F238E27FC236}">
                <a16:creationId xmlns:a16="http://schemas.microsoft.com/office/drawing/2014/main" id="{DA1AE7FB-DFC0-DCDA-47AD-6ED81A6427FA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0" name="图片 9" descr="包含软体动物、昆虫的图片&#10;&#10;说明已自动生成">
            <a:extLst>
              <a:ext uri="{FF2B5EF4-FFF2-40B4-BE49-F238E27FC236}">
                <a16:creationId xmlns:a16="http://schemas.microsoft.com/office/drawing/2014/main" id="{7A4DFCBA-879E-D6C9-9F81-B4F922542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B8562BF3-1BFC-6948-02E0-8A1C121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zh-CN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158D7F8-0920-52BA-580D-0724912287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E6611EB-89A4-4C55-4032-4D0C418398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  <p:sp>
        <p:nvSpPr>
          <p:cNvPr id="12" name="内容占位符 11">
            <a:extLst>
              <a:ext uri="{FF2B5EF4-FFF2-40B4-BE49-F238E27FC236}">
                <a16:creationId xmlns:a16="http://schemas.microsoft.com/office/drawing/2014/main" id="{C6963F99-41C3-5ED4-AAD8-B904145CC7E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75360" y="2615184"/>
            <a:ext cx="10241280" cy="3319272"/>
          </a:xfrm>
        </p:spPr>
        <p:txBody>
          <a:bodyPr rtlCol="0"/>
          <a:lstStyle>
            <a:defPPr>
              <a:defRPr lang="zh-CN"/>
            </a:def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918034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长方形 15">
            <a:extLst>
              <a:ext uri="{FF2B5EF4-FFF2-40B4-BE49-F238E27FC236}">
                <a16:creationId xmlns:a16="http://schemas.microsoft.com/office/drawing/2014/main" id="{B2F7EB7A-F5B6-E308-68EE-3065E2B039A6}"/>
              </a:ext>
            </a:extLst>
          </p:cNvPr>
          <p:cNvSpPr/>
          <p:nvPr userDrawn="1"/>
        </p:nvSpPr>
        <p:spPr>
          <a:xfrm>
            <a:off x="0" y="0"/>
            <a:ext cx="4873752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36" name="图片 35" descr="树的特写&#10;&#10;自动生成的中等可信度的说明">
            <a:extLst>
              <a:ext uri="{FF2B5EF4-FFF2-40B4-BE49-F238E27FC236}">
                <a16:creationId xmlns:a16="http://schemas.microsoft.com/office/drawing/2014/main" id="{FED57607-56F6-9FD5-F0A8-DE0BCFE896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6459" flipH="1">
            <a:off x="2282032" y="1589693"/>
            <a:ext cx="970220" cy="223612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072" y="978408"/>
            <a:ext cx="4974336" cy="1325880"/>
          </a:xfrm>
        </p:spPr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9" name="幻灯片编号占位符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t>‹#›</a:t>
            </a:fld>
            <a:endParaRPr lang="zh-CN" dirty="0"/>
          </a:p>
        </p:txBody>
      </p:sp>
      <p:sp>
        <p:nvSpPr>
          <p:cNvPr id="29" name="文本占位符 2">
            <a:extLst>
              <a:ext uri="{FF2B5EF4-FFF2-40B4-BE49-F238E27FC236}">
                <a16:creationId xmlns:a16="http://schemas.microsoft.com/office/drawing/2014/main" id="{DEF26CDF-94D4-BA22-7D14-8D3289040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1072" y="2322576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zh-CN" sz="2000" b="0">
                <a:latin typeface="+mj-ea"/>
                <a:ea typeface="+mj-ea"/>
              </a:defRPr>
            </a:lvl1pPr>
            <a:lvl2pPr marL="457200" indent="0">
              <a:buNone/>
              <a:defRPr lang="zh-CN" sz="2000" b="1"/>
            </a:lvl2pPr>
            <a:lvl3pPr marL="914400" indent="0">
              <a:buNone/>
              <a:defRPr lang="zh-CN" sz="1800" b="1"/>
            </a:lvl3pPr>
            <a:lvl4pPr marL="1371600" indent="0">
              <a:buNone/>
              <a:defRPr lang="zh-CN" sz="1600" b="1"/>
            </a:lvl4pPr>
            <a:lvl5pPr marL="1828800" indent="0">
              <a:buNone/>
              <a:defRPr lang="zh-CN" sz="1600" b="1"/>
            </a:lvl5pPr>
            <a:lvl6pPr marL="2286000" indent="0">
              <a:buNone/>
              <a:defRPr lang="zh-CN" sz="1600" b="1"/>
            </a:lvl6pPr>
            <a:lvl7pPr marL="2743200" indent="0">
              <a:buNone/>
              <a:defRPr lang="zh-CN" sz="1600" b="1"/>
            </a:lvl7pPr>
            <a:lvl8pPr marL="3200400" indent="0">
              <a:buNone/>
              <a:defRPr lang="zh-CN" sz="1600" b="1"/>
            </a:lvl8pPr>
            <a:lvl9pPr marL="3657600" indent="0">
              <a:buNone/>
              <a:defRPr lang="zh-CN"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0" name="内容占位符 3">
            <a:extLst>
              <a:ext uri="{FF2B5EF4-FFF2-40B4-BE49-F238E27FC236}">
                <a16:creationId xmlns:a16="http://schemas.microsoft.com/office/drawing/2014/main" id="{0017BF0C-B2B7-932F-A9AE-5BFAE4AB5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9612" y="2770632"/>
            <a:ext cx="5065776" cy="1554480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100"/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31" name="文本占位符 4">
            <a:extLst>
              <a:ext uri="{FF2B5EF4-FFF2-40B4-BE49-F238E27FC236}">
                <a16:creationId xmlns:a16="http://schemas.microsoft.com/office/drawing/2014/main" id="{DEAB8B47-DF86-7C9F-F027-2D4D22B2EA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9612" y="4361688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zh-CN" sz="2000" b="0">
                <a:latin typeface="+mj-ea"/>
                <a:ea typeface="+mj-ea"/>
              </a:defRPr>
            </a:lvl1pPr>
            <a:lvl2pPr marL="457200" indent="0">
              <a:buNone/>
              <a:defRPr lang="zh-CN" sz="2000" b="1"/>
            </a:lvl2pPr>
            <a:lvl3pPr marL="914400" indent="0">
              <a:buNone/>
              <a:defRPr lang="zh-CN" sz="1800" b="1"/>
            </a:lvl3pPr>
            <a:lvl4pPr marL="1371600" indent="0">
              <a:buNone/>
              <a:defRPr lang="zh-CN" sz="1600" b="1"/>
            </a:lvl4pPr>
            <a:lvl5pPr marL="1828800" indent="0">
              <a:buNone/>
              <a:defRPr lang="zh-CN" sz="1600" b="1"/>
            </a:lvl5pPr>
            <a:lvl6pPr marL="2286000" indent="0">
              <a:buNone/>
              <a:defRPr lang="zh-CN" sz="1600" b="1"/>
            </a:lvl6pPr>
            <a:lvl7pPr marL="2743200" indent="0">
              <a:buNone/>
              <a:defRPr lang="zh-CN" sz="1600" b="1"/>
            </a:lvl7pPr>
            <a:lvl8pPr marL="3200400" indent="0">
              <a:buNone/>
              <a:defRPr lang="zh-CN" sz="1600" b="1"/>
            </a:lvl8pPr>
            <a:lvl9pPr marL="3657600" indent="0">
              <a:buNone/>
              <a:defRPr lang="zh-CN"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32" name="内容占位符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9612" y="4791456"/>
            <a:ext cx="5065776" cy="1408176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zh-CN" sz="1600"/>
            </a:lvl1pPr>
            <a:lvl2pPr>
              <a:buClr>
                <a:srgbClr val="73292A"/>
              </a:buClr>
              <a:defRPr lang="zh-CN" sz="1400"/>
            </a:lvl2pPr>
            <a:lvl3pPr>
              <a:buClr>
                <a:srgbClr val="73292A"/>
              </a:buClr>
              <a:defRPr lang="zh-CN" sz="1200"/>
            </a:lvl3pPr>
            <a:lvl4pPr>
              <a:buClr>
                <a:srgbClr val="73292A"/>
              </a:buClr>
              <a:defRPr lang="zh-CN" sz="1100"/>
            </a:lvl4pPr>
            <a:lvl5pPr>
              <a:buClr>
                <a:srgbClr val="73292A"/>
              </a:buClr>
              <a:defRPr lang="zh-CN" sz="1100"/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pic>
        <p:nvPicPr>
          <p:cNvPr id="38" name="图片 37" descr="一簇花&#10;&#10;自动生成的可信度较低的说明">
            <a:extLst>
              <a:ext uri="{FF2B5EF4-FFF2-40B4-BE49-F238E27FC236}">
                <a16:creationId xmlns:a16="http://schemas.microsoft.com/office/drawing/2014/main" id="{5B08C513-7071-2499-7E9D-CFD5A027C0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9083" y="2260473"/>
            <a:ext cx="1245309" cy="2314810"/>
          </a:xfrm>
          <a:prstGeom prst="rect">
            <a:avLst/>
          </a:prstGeom>
        </p:spPr>
      </p:pic>
      <p:sp>
        <p:nvSpPr>
          <p:cNvPr id="34" name="文本占位符 33">
            <a:extLst>
              <a:ext uri="{FF2B5EF4-FFF2-40B4-BE49-F238E27FC236}">
                <a16:creationId xmlns:a16="http://schemas.microsoft.com/office/drawing/2014/main" id="{BD46E6E9-39FE-B605-0786-F7F7E656F9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344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zh-CN" sz="3000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 rtl="0"/>
            <a:r>
              <a:rPr lang="zh-CN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较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588546F5-5752-9595-980A-9978EC65B179}"/>
              </a:ext>
            </a:extLst>
          </p:cNvPr>
          <p:cNvSpPr/>
          <p:nvPr userDrawn="1"/>
        </p:nvSpPr>
        <p:spPr>
          <a:xfrm>
            <a:off x="491679" y="319214"/>
            <a:ext cx="11208641" cy="585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cxnSp>
        <p:nvCxnSpPr>
          <p:cNvPr id="12" name="直接连接符​​(S) 11">
            <a:extLst>
              <a:ext uri="{FF2B5EF4-FFF2-40B4-BE49-F238E27FC236}">
                <a16:creationId xmlns:a16="http://schemas.microsoft.com/office/drawing/2014/main" id="{788B1DFD-B7E9-D65B-0A47-8D442617B0D0}"/>
              </a:ext>
            </a:extLst>
          </p:cNvPr>
          <p:cNvCxnSpPr>
            <a:cxnSpLocks/>
          </p:cNvCxnSpPr>
          <p:nvPr userDrawn="1"/>
        </p:nvCxnSpPr>
        <p:spPr>
          <a:xfrm>
            <a:off x="837235" y="1767119"/>
            <a:ext cx="10516564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 descr="包含软体动物、昆虫的图片&#10;&#10;说明已自动生成">
            <a:extLst>
              <a:ext uri="{FF2B5EF4-FFF2-40B4-BE49-F238E27FC236}">
                <a16:creationId xmlns:a16="http://schemas.microsoft.com/office/drawing/2014/main" id="{4190CCC3-E5E8-9E96-318B-F3F62E2328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658" y="1631192"/>
            <a:ext cx="1207554" cy="354511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 lang="zh-CN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4712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zh-CN" sz="2000" b="0">
                <a:latin typeface="+mj-ea"/>
                <a:ea typeface="+mj-ea"/>
              </a:defRPr>
            </a:lvl1pPr>
            <a:lvl2pPr marL="457200" indent="0">
              <a:buNone/>
              <a:defRPr lang="zh-CN" sz="2000" b="1"/>
            </a:lvl2pPr>
            <a:lvl3pPr marL="914400" indent="0">
              <a:buNone/>
              <a:defRPr lang="zh-CN" sz="1800" b="1"/>
            </a:lvl3pPr>
            <a:lvl4pPr marL="1371600" indent="0">
              <a:buNone/>
              <a:defRPr lang="zh-CN" sz="1600" b="1"/>
            </a:lvl4pPr>
            <a:lvl5pPr marL="1828800" indent="0">
              <a:buNone/>
              <a:defRPr lang="zh-CN" sz="1600" b="1"/>
            </a:lvl5pPr>
            <a:lvl6pPr marL="2286000" indent="0">
              <a:buNone/>
              <a:defRPr lang="zh-CN" sz="1600" b="1"/>
            </a:lvl6pPr>
            <a:lvl7pPr marL="2743200" indent="0">
              <a:buNone/>
              <a:defRPr lang="zh-CN" sz="1600" b="1"/>
            </a:lvl7pPr>
            <a:lvl8pPr marL="3200400" indent="0">
              <a:buNone/>
              <a:defRPr lang="zh-CN" sz="1600" b="1"/>
            </a:lvl8pPr>
            <a:lvl9pPr marL="3657600" indent="0">
              <a:buNone/>
              <a:defRPr lang="zh-CN"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4712" y="2629116"/>
            <a:ext cx="3200400" cy="3320861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zh-CN" sz="1100"/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8848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zh-CN" sz="2000" b="0">
                <a:latin typeface="+mj-ea"/>
                <a:ea typeface="+mj-ea"/>
              </a:defRPr>
            </a:lvl1pPr>
            <a:lvl2pPr marL="457200" indent="0">
              <a:buNone/>
              <a:defRPr lang="zh-CN" sz="2000" b="1"/>
            </a:lvl2pPr>
            <a:lvl3pPr marL="914400" indent="0">
              <a:buNone/>
              <a:defRPr lang="zh-CN" sz="1800" b="1"/>
            </a:lvl3pPr>
            <a:lvl4pPr marL="1371600" indent="0">
              <a:buNone/>
              <a:defRPr lang="zh-CN" sz="1600" b="1"/>
            </a:lvl4pPr>
            <a:lvl5pPr marL="1828800" indent="0">
              <a:buNone/>
              <a:defRPr lang="zh-CN" sz="1600" b="1"/>
            </a:lvl5pPr>
            <a:lvl6pPr marL="2286000" indent="0">
              <a:buNone/>
              <a:defRPr lang="zh-CN" sz="1600" b="1"/>
            </a:lvl6pPr>
            <a:lvl7pPr marL="2743200" indent="0">
              <a:buNone/>
              <a:defRPr lang="zh-CN" sz="1600" b="1"/>
            </a:lvl7pPr>
            <a:lvl8pPr marL="3200400" indent="0">
              <a:buNone/>
              <a:defRPr lang="zh-CN" sz="1600" b="1"/>
            </a:lvl8pPr>
            <a:lvl9pPr marL="3657600" indent="0">
              <a:buNone/>
              <a:defRPr lang="zh-CN"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8848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zh-CN" sz="1600"/>
            </a:lvl1pPr>
            <a:lvl2pPr>
              <a:buClr>
                <a:srgbClr val="73292A"/>
              </a:buClr>
              <a:defRPr lang="zh-CN" sz="1400"/>
            </a:lvl2pPr>
            <a:lvl3pPr>
              <a:buClr>
                <a:srgbClr val="73292A"/>
              </a:buClr>
              <a:defRPr lang="zh-CN" sz="1200"/>
            </a:lvl3pPr>
            <a:lvl4pPr>
              <a:buClr>
                <a:srgbClr val="73292A"/>
              </a:buClr>
              <a:defRPr lang="zh-CN" sz="1100"/>
            </a:lvl4pPr>
            <a:lvl5pPr>
              <a:buClr>
                <a:srgbClr val="73292A"/>
              </a:buClr>
              <a:defRPr lang="zh-CN" sz="1100"/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9" name="幻灯片编号占位符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t>‹#›</a:t>
            </a:fld>
            <a:endParaRPr lang="zh-CN" dirty="0"/>
          </a:p>
        </p:txBody>
      </p:sp>
      <p:sp>
        <p:nvSpPr>
          <p:cNvPr id="15" name="文本占位符 4">
            <a:extLst>
              <a:ext uri="{FF2B5EF4-FFF2-40B4-BE49-F238E27FC236}">
                <a16:creationId xmlns:a16="http://schemas.microsoft.com/office/drawing/2014/main" id="{F270D939-D128-D431-82CE-9C15D5A7AA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09560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zh-CN" sz="2000" b="0">
                <a:latin typeface="+mj-ea"/>
                <a:ea typeface="+mj-ea"/>
              </a:defRPr>
            </a:lvl1pPr>
            <a:lvl2pPr marL="457200" indent="0">
              <a:buNone/>
              <a:defRPr lang="zh-CN" sz="2000" b="1"/>
            </a:lvl2pPr>
            <a:lvl3pPr marL="914400" indent="0">
              <a:buNone/>
              <a:defRPr lang="zh-CN" sz="1800" b="1"/>
            </a:lvl3pPr>
            <a:lvl4pPr marL="1371600" indent="0">
              <a:buNone/>
              <a:defRPr lang="zh-CN" sz="1600" b="1"/>
            </a:lvl4pPr>
            <a:lvl5pPr marL="1828800" indent="0">
              <a:buNone/>
              <a:defRPr lang="zh-CN" sz="1600" b="1"/>
            </a:lvl5pPr>
            <a:lvl6pPr marL="2286000" indent="0">
              <a:buNone/>
              <a:defRPr lang="zh-CN" sz="1600" b="1"/>
            </a:lvl6pPr>
            <a:lvl7pPr marL="2743200" indent="0">
              <a:buNone/>
              <a:defRPr lang="zh-CN" sz="1600" b="1"/>
            </a:lvl7pPr>
            <a:lvl8pPr marL="3200400" indent="0">
              <a:buNone/>
              <a:defRPr lang="zh-CN" sz="1600" b="1"/>
            </a:lvl8pPr>
            <a:lvl9pPr marL="3657600" indent="0">
              <a:buNone/>
              <a:defRPr lang="zh-CN"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16" name="内容占位符 5">
            <a:extLst>
              <a:ext uri="{FF2B5EF4-FFF2-40B4-BE49-F238E27FC236}">
                <a16:creationId xmlns:a16="http://schemas.microsoft.com/office/drawing/2014/main" id="{4AAE69C6-BB37-BC70-8424-BC928D19C91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09560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zh-CN" sz="1600"/>
            </a:lvl1pPr>
            <a:lvl2pPr>
              <a:buClr>
                <a:srgbClr val="73292A"/>
              </a:buClr>
              <a:defRPr lang="zh-CN" sz="1400"/>
            </a:lvl2pPr>
            <a:lvl3pPr>
              <a:buClr>
                <a:srgbClr val="73292A"/>
              </a:buClr>
              <a:defRPr lang="zh-CN" sz="1200"/>
            </a:lvl3pPr>
            <a:lvl4pPr>
              <a:buClr>
                <a:srgbClr val="73292A"/>
              </a:buClr>
              <a:defRPr lang="zh-CN" sz="1100"/>
            </a:lvl4pPr>
            <a:lvl5pPr>
              <a:buClr>
                <a:srgbClr val="73292A"/>
              </a:buClr>
              <a:defRPr lang="zh-CN" sz="1100"/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16990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布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包含织物的图片&#10;&#10;说明已自动生成">
            <a:extLst>
              <a:ext uri="{FF2B5EF4-FFF2-40B4-BE49-F238E27FC236}">
                <a16:creationId xmlns:a16="http://schemas.microsoft.com/office/drawing/2014/main" id="{E0606CB6-3E28-F128-51B5-3786D74048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8" name="长方形 17">
            <a:extLst>
              <a:ext uri="{FF2B5EF4-FFF2-40B4-BE49-F238E27FC236}">
                <a16:creationId xmlns:a16="http://schemas.microsoft.com/office/drawing/2014/main" id="{E64BBC1B-7DD9-DA00-15CC-B446DA472005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8" name="图片 7" descr="包含花朵、植物的图片&#10;&#10;说明已自动生成">
            <a:extLst>
              <a:ext uri="{FF2B5EF4-FFF2-40B4-BE49-F238E27FC236}">
                <a16:creationId xmlns:a16="http://schemas.microsoft.com/office/drawing/2014/main" id="{C88A03B2-8C41-A023-CB90-5F79A1F01A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pic>
        <p:nvPicPr>
          <p:cNvPr id="10" name="图片 9" descr="花的特写&#10;&#10;自动生成的可信度较低的说明">
            <a:extLst>
              <a:ext uri="{FF2B5EF4-FFF2-40B4-BE49-F238E27FC236}">
                <a16:creationId xmlns:a16="http://schemas.microsoft.com/office/drawing/2014/main" id="{9EA6110C-517A-C447-DB03-9A264F112F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809" y="1695833"/>
            <a:ext cx="1155700" cy="4318000"/>
          </a:xfrm>
          <a:prstGeom prst="rect">
            <a:avLst/>
          </a:prstGeom>
        </p:spPr>
      </p:pic>
      <p:pic>
        <p:nvPicPr>
          <p:cNvPr id="12" name="图片 11" descr="花的特写&#10;&#10;自动生成的可信度较低的说明">
            <a:extLst>
              <a:ext uri="{FF2B5EF4-FFF2-40B4-BE49-F238E27FC236}">
                <a16:creationId xmlns:a16="http://schemas.microsoft.com/office/drawing/2014/main" id="{DC4249CD-2B45-A435-5B21-CFA7042138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749" y="381916"/>
            <a:ext cx="1155700" cy="4318000"/>
          </a:xfrm>
          <a:prstGeom prst="rect">
            <a:avLst/>
          </a:prstGeom>
        </p:spPr>
      </p:pic>
      <p:sp>
        <p:nvSpPr>
          <p:cNvPr id="14" name="长方形 13">
            <a:extLst>
              <a:ext uri="{FF2B5EF4-FFF2-40B4-BE49-F238E27FC236}">
                <a16:creationId xmlns:a16="http://schemas.microsoft.com/office/drawing/2014/main" id="{7A7568A0-F819-551E-4780-20A651246990}"/>
              </a:ext>
            </a:extLst>
          </p:cNvPr>
          <p:cNvSpPr/>
          <p:nvPr userDrawn="1"/>
        </p:nvSpPr>
        <p:spPr>
          <a:xfrm>
            <a:off x="1024128" y="2162946"/>
            <a:ext cx="3794760" cy="2536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sp>
        <p:nvSpPr>
          <p:cNvPr id="16" name="长方形 15">
            <a:extLst>
              <a:ext uri="{FF2B5EF4-FFF2-40B4-BE49-F238E27FC236}">
                <a16:creationId xmlns:a16="http://schemas.microsoft.com/office/drawing/2014/main" id="{5711D903-56F9-B09B-0443-A76786804823}"/>
              </a:ext>
            </a:extLst>
          </p:cNvPr>
          <p:cNvSpPr/>
          <p:nvPr userDrawn="1"/>
        </p:nvSpPr>
        <p:spPr>
          <a:xfrm>
            <a:off x="1131655" y="2264499"/>
            <a:ext cx="3585549" cy="23354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D9D91551-9B41-0ACF-0BE6-9D174E69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184" y="2889504"/>
            <a:ext cx="2852928" cy="1088136"/>
          </a:xfrm>
        </p:spPr>
        <p:txBody>
          <a:bodyPr rtlCol="0"/>
          <a:lstStyle>
            <a:lvl1pPr algn="ctr">
              <a:defRPr lang="zh-CN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19" name="内容占位符 2">
            <a:extLst>
              <a:ext uri="{FF2B5EF4-FFF2-40B4-BE49-F238E27FC236}">
                <a16:creationId xmlns:a16="http://schemas.microsoft.com/office/drawing/2014/main" id="{545D3FB1-678F-0A9A-CCB6-435CE57DA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1312" y="2011680"/>
            <a:ext cx="2999232" cy="2843784"/>
          </a:xfrm>
        </p:spPr>
        <p:txBody>
          <a:bodyPr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lang="zh-CN" sz="24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1pPr>
            <a:lvl2pPr algn="l">
              <a:lnSpc>
                <a:spcPct val="150000"/>
              </a:lnSpc>
              <a:defRPr lang="zh-CN" sz="20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2pPr>
            <a:lvl3pPr algn="ctr">
              <a:defRPr lang="zh-CN" sz="16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3pPr>
            <a:lvl4pPr algn="ctr">
              <a:defRPr lang="zh-CN" sz="14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4pPr>
            <a:lvl5pPr algn="ctr">
              <a:defRPr lang="zh-CN" sz="1400"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</p:txBody>
      </p:sp>
    </p:spTree>
    <p:extLst>
      <p:ext uri="{BB962C8B-B14F-4D97-AF65-F5344CB8AC3E}">
        <p14:creationId xmlns:p14="http://schemas.microsoft.com/office/powerpoint/2010/main" val="3482466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长方形 8">
            <a:extLst>
              <a:ext uri="{FF2B5EF4-FFF2-40B4-BE49-F238E27FC236}">
                <a16:creationId xmlns:a16="http://schemas.microsoft.com/office/drawing/2014/main" id="{ED362110-9E75-C1E6-F3D3-769A27CB658B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sp>
        <p:nvSpPr>
          <p:cNvPr id="10" name="长方形 9">
            <a:extLst>
              <a:ext uri="{FF2B5EF4-FFF2-40B4-BE49-F238E27FC236}">
                <a16:creationId xmlns:a16="http://schemas.microsoft.com/office/drawing/2014/main" id="{80E61109-4A99-6337-9E7D-6AE0370E2A33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11" name="图片 10" descr="包含软体动物、昆虫的图片&#10;&#10;说明已自动生成">
            <a:extLst>
              <a:ext uri="{FF2B5EF4-FFF2-40B4-BE49-F238E27FC236}">
                <a16:creationId xmlns:a16="http://schemas.microsoft.com/office/drawing/2014/main" id="{13B4663F-72DF-CD37-DE9D-C35DFB37E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12" name="标题 1">
            <a:extLst>
              <a:ext uri="{FF2B5EF4-FFF2-40B4-BE49-F238E27FC236}">
                <a16:creationId xmlns:a16="http://schemas.microsoft.com/office/drawing/2014/main" id="{C48BE494-2D3C-A618-4422-6EA94969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zh-CN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6069ADF-8CD9-4E77-BB8D-70D8824C5A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28461"/>
            <a:ext cx="5181600" cy="3548501"/>
          </a:xfrm>
        </p:spPr>
        <p:txBody>
          <a:bodyPr rtlCol="0"/>
          <a:lstStyle>
            <a:defPPr>
              <a:defRPr lang="zh-CN"/>
            </a:def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75F077D-E901-4AA9-B062-1C37FF407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28461"/>
            <a:ext cx="5181600" cy="3548501"/>
          </a:xfrm>
        </p:spPr>
        <p:txBody>
          <a:bodyPr rtlCol="0"/>
          <a:lstStyle>
            <a:defPPr>
              <a:defRPr lang="zh-CN"/>
            </a:def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119B248-9F11-0A11-E6AF-776D371E14A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85EFD48A-F270-E4EE-7C35-F4304F3DDF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长方形 2">
            <a:extLst>
              <a:ext uri="{FF2B5EF4-FFF2-40B4-BE49-F238E27FC236}">
                <a16:creationId xmlns:a16="http://schemas.microsoft.com/office/drawing/2014/main" id="{4A7DEB86-4C56-EB31-FEEE-EC8AA99FB456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sp>
        <p:nvSpPr>
          <p:cNvPr id="6" name="长方形 5">
            <a:extLst>
              <a:ext uri="{FF2B5EF4-FFF2-40B4-BE49-F238E27FC236}">
                <a16:creationId xmlns:a16="http://schemas.microsoft.com/office/drawing/2014/main" id="{F3C19EDA-96E7-C255-DFF9-F36A187EBACD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</a:lstStyle>
          <a:p>
            <a:pPr algn="ctr" rtl="0"/>
            <a:endParaRPr lang="zh-CN" dirty="0"/>
          </a:p>
        </p:txBody>
      </p:sp>
      <p:pic>
        <p:nvPicPr>
          <p:cNvPr id="7" name="图片 6" descr="包含软体动物、昆虫的图片&#10;&#10;说明已自动生成">
            <a:extLst>
              <a:ext uri="{FF2B5EF4-FFF2-40B4-BE49-F238E27FC236}">
                <a16:creationId xmlns:a16="http://schemas.microsoft.com/office/drawing/2014/main" id="{FAD938FE-3B63-4832-B610-64346C069F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8" name="标题 1">
            <a:extLst>
              <a:ext uri="{FF2B5EF4-FFF2-40B4-BE49-F238E27FC236}">
                <a16:creationId xmlns:a16="http://schemas.microsoft.com/office/drawing/2014/main" id="{5B38128B-385C-B928-A4A8-BD98929D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zh-CN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zh-CN" sz="3200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zh-CN" sz="3200"/>
            </a:lvl1pPr>
            <a:lvl2pPr>
              <a:defRPr lang="zh-CN" sz="2800"/>
            </a:lvl2pPr>
            <a:lvl3pPr>
              <a:defRPr lang="zh-CN" sz="2400"/>
            </a:lvl3pPr>
            <a:lvl4pPr>
              <a:defRPr lang="zh-CN" sz="2000"/>
            </a:lvl4pPr>
            <a:lvl5pPr>
              <a:defRPr lang="zh-CN" sz="2000"/>
            </a:lvl5pPr>
            <a:lvl6pPr>
              <a:defRPr lang="zh-CN" sz="2000"/>
            </a:lvl6pPr>
            <a:lvl7pPr>
              <a:defRPr lang="zh-CN" sz="2000"/>
            </a:lvl7pPr>
            <a:lvl8pPr>
              <a:defRPr lang="zh-CN" sz="2000"/>
            </a:lvl8pPr>
            <a:lvl9pPr>
              <a:defRPr lang="zh-CN" sz="20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zh-CN" sz="1600"/>
            </a:lvl1pPr>
            <a:lvl2pPr marL="457200" indent="0">
              <a:buNone/>
              <a:defRPr lang="zh-CN" sz="1400"/>
            </a:lvl2pPr>
            <a:lvl3pPr marL="914400" indent="0">
              <a:buNone/>
              <a:defRPr lang="zh-CN" sz="1200"/>
            </a:lvl3pPr>
            <a:lvl4pPr marL="1371600" indent="0">
              <a:buNone/>
              <a:defRPr lang="zh-CN" sz="1000"/>
            </a:lvl4pPr>
            <a:lvl5pPr marL="1828800" indent="0">
              <a:buNone/>
              <a:defRPr lang="zh-CN" sz="1000"/>
            </a:lvl5pPr>
            <a:lvl6pPr marL="2286000" indent="0">
              <a:buNone/>
              <a:defRPr lang="zh-CN" sz="1000"/>
            </a:lvl6pPr>
            <a:lvl7pPr marL="2743200" indent="0">
              <a:buNone/>
              <a:defRPr lang="zh-CN" sz="1000"/>
            </a:lvl7pPr>
            <a:lvl8pPr marL="3200400" indent="0">
              <a:buNone/>
              <a:defRPr lang="zh-CN" sz="1000"/>
            </a:lvl8pPr>
            <a:lvl9pPr marL="3657600" indent="0">
              <a:buNone/>
              <a:defRPr lang="zh-CN" sz="10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标题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zh-CN" sz="3200"/>
            </a:lvl1pPr>
          </a:lstStyle>
          <a:p>
            <a:pPr rtl="0"/>
            <a:r>
              <a:rPr lang="zh-CN" altLang="en-US"/>
              <a:t>单击此处编辑母版标题样式</a:t>
            </a:r>
            <a:endParaRPr lang="zh-CN"/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lang="zh-CN" sz="3200"/>
            </a:lvl1pPr>
            <a:lvl2pPr marL="457200" indent="0">
              <a:buNone/>
              <a:defRPr lang="zh-CN" sz="2800"/>
            </a:lvl2pPr>
            <a:lvl3pPr marL="914400" indent="0">
              <a:buNone/>
              <a:defRPr lang="zh-CN" sz="2400"/>
            </a:lvl3pPr>
            <a:lvl4pPr marL="1371600" indent="0">
              <a:buNone/>
              <a:defRPr lang="zh-CN" sz="2000"/>
            </a:lvl4pPr>
            <a:lvl5pPr marL="1828800" indent="0">
              <a:buNone/>
              <a:defRPr lang="zh-CN" sz="2000"/>
            </a:lvl5pPr>
            <a:lvl6pPr marL="2286000" indent="0">
              <a:buNone/>
              <a:defRPr lang="zh-CN" sz="2000"/>
            </a:lvl6pPr>
            <a:lvl7pPr marL="2743200" indent="0">
              <a:buNone/>
              <a:defRPr lang="zh-CN" sz="2000"/>
            </a:lvl7pPr>
            <a:lvl8pPr marL="3200400" indent="0">
              <a:buNone/>
              <a:defRPr lang="zh-CN" sz="2000"/>
            </a:lvl8pPr>
            <a:lvl9pPr marL="3657600" indent="0">
              <a:buNone/>
              <a:defRPr lang="zh-CN" sz="2000"/>
            </a:lvl9pPr>
          </a:lstStyle>
          <a:p>
            <a:pPr rtl="0"/>
            <a:r>
              <a:rPr lang="zh-CN" altLang="en-US"/>
              <a:t>单击图标添加图片</a:t>
            </a:r>
            <a:endParaRPr lang="zh-CN" dirty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zh-CN" sz="1600"/>
            </a:lvl1pPr>
            <a:lvl2pPr marL="457200" indent="0">
              <a:buNone/>
              <a:defRPr lang="zh-CN" sz="1400"/>
            </a:lvl2pPr>
            <a:lvl3pPr marL="914400" indent="0">
              <a:buNone/>
              <a:defRPr lang="zh-CN" sz="1200"/>
            </a:lvl3pPr>
            <a:lvl4pPr marL="1371600" indent="0">
              <a:buNone/>
              <a:defRPr lang="zh-CN" sz="1000"/>
            </a:lvl4pPr>
            <a:lvl5pPr marL="1828800" indent="0">
              <a:buNone/>
              <a:defRPr lang="zh-CN" sz="1000"/>
            </a:lvl5pPr>
            <a:lvl6pPr marL="2286000" indent="0">
              <a:buNone/>
              <a:defRPr lang="zh-CN" sz="1000"/>
            </a:lvl6pPr>
            <a:lvl7pPr marL="2743200" indent="0">
              <a:buNone/>
              <a:defRPr lang="zh-CN" sz="1000"/>
            </a:lvl7pPr>
            <a:lvl8pPr marL="3200400" indent="0">
              <a:buNone/>
              <a:defRPr lang="zh-CN" sz="1000"/>
            </a:lvl8pPr>
            <a:lvl9pPr marL="3657600" indent="0">
              <a:buNone/>
              <a:defRPr lang="zh-CN" sz="10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zh-CN"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</a:lstStyle>
          <a:p>
            <a:pPr rtl="0"/>
            <a:r>
              <a:rPr lang="zh-CN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zh-CN"/>
            </a:defPPr>
          </a:lstStyle>
          <a:p>
            <a:pPr lvl="0" rtl="0"/>
            <a:r>
              <a:rPr lang="zh-CN"/>
              <a:t>单击此处编辑母版文本样式</a:t>
            </a:r>
          </a:p>
          <a:p>
            <a:pPr lvl="1" rtl="0"/>
            <a:r>
              <a:rPr lang="zh-CN"/>
              <a:t>第二级</a:t>
            </a:r>
          </a:p>
          <a:p>
            <a:pPr lvl="2" rtl="0"/>
            <a:r>
              <a:rPr lang="zh-CN"/>
              <a:t>第三级</a:t>
            </a:r>
          </a:p>
          <a:p>
            <a:pPr lvl="3" rtl="0"/>
            <a:r>
              <a:rPr lang="zh-CN"/>
              <a:t>第四级</a:t>
            </a:r>
          </a:p>
          <a:p>
            <a:pPr lvl="4" rtl="0"/>
            <a:r>
              <a:rPr lang="zh-CN"/>
              <a:t>第五级</a:t>
            </a: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zh-CN" sz="1200">
                <a:solidFill>
                  <a:schemeClr val="tx1"/>
                </a:solidFill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1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6" name="幻灯片编号占位符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80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zh-CN" sz="1200">
                <a:solidFill>
                  <a:schemeClr val="tx1"/>
                </a:solidFill>
                <a:latin typeface="Microsoft YaHei UI Light" panose="020F0302020204030204" pitchFamily="34" charset="0"/>
                <a:ea typeface="Microsoft YaHei UI Light"/>
                <a:cs typeface="Gill Sans Nova Light" panose="020F0302020204030204" pitchFamily="34" charset="0"/>
              </a:defRPr>
            </a:lvl1pPr>
          </a:lstStyle>
          <a:p>
            <a:pPr rtl="0"/>
            <a:fld id="{294A09A9-5501-47C1-A89A-A340965A2BE2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9" r:id="rId3"/>
    <p:sldLayoutId id="2147483651" r:id="rId4"/>
    <p:sldLayoutId id="2147483650" r:id="rId5"/>
    <p:sldLayoutId id="2147483663" r:id="rId6"/>
    <p:sldLayoutId id="2147483665" r:id="rId7"/>
    <p:sldLayoutId id="2147483660" r:id="rId8"/>
    <p:sldLayoutId id="2147483661" r:id="rId9"/>
    <p:sldLayoutId id="2147483662" r:id="rId10"/>
    <p:sldLayoutId id="2147483666" r:id="rId11"/>
    <p:sldLayoutId id="2147483653" r:id="rId12"/>
    <p:sldLayoutId id="2147483664" r:id="rId13"/>
    <p:sldLayoutId id="2147483667" r:id="rId14"/>
    <p:sldLayoutId id="2147483652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sz="4400" kern="1200">
          <a:solidFill>
            <a:schemeClr val="accent3"/>
          </a:solidFill>
          <a:latin typeface="+mj-ea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73292A"/>
        </a:buClr>
        <a:buFont typeface="Arial" panose="020B0604020202020204" pitchFamily="34" charset="0"/>
        <a:buChar char="•"/>
        <a:defRPr lang="zh-CN" sz="2800" kern="1200">
          <a:solidFill>
            <a:schemeClr val="accent3"/>
          </a:solidFill>
          <a:latin typeface="+mn-ea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zh-CN" sz="2400" kern="1200">
          <a:solidFill>
            <a:schemeClr val="accent3"/>
          </a:solidFill>
          <a:latin typeface="+mn-ea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zh-CN" sz="2000" kern="1200">
          <a:solidFill>
            <a:schemeClr val="accent3"/>
          </a:solidFill>
          <a:latin typeface="+mn-ea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zh-CN" sz="1800" kern="1200">
          <a:solidFill>
            <a:schemeClr val="accent3"/>
          </a:solidFill>
          <a:latin typeface="+mn-ea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zh-CN" sz="1800" kern="1200">
          <a:solidFill>
            <a:schemeClr val="accent3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1pPr>
      <a:lvl2pPr marL="4572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2pPr>
      <a:lvl3pPr marL="9144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3pPr>
      <a:lvl4pPr marL="13716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4pPr>
      <a:lvl5pPr marL="18288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5pPr>
      <a:lvl6pPr marL="22860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6pPr>
      <a:lvl7pPr marL="27432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7pPr>
      <a:lvl8pPr marL="32004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8pPr>
      <a:lvl9pPr marL="3657600" algn="l" defTabSz="914400" rtl="0" eaLnBrk="1" latinLnBrk="0" hangingPunct="1">
        <a:defRPr lang="zh-CN" sz="1800" kern="1200">
          <a:solidFill>
            <a:schemeClr val="tx1"/>
          </a:solidFill>
          <a:latin typeface="+mn-ea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24180B-35BA-C28E-820F-59C84FBDD9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ru-RU" altLang="zh-CN" dirty="0"/>
              <a:t>Китайская кухня</a:t>
            </a:r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17718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585715-2793-160B-269E-D9516C84D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1080" y="2078459"/>
            <a:ext cx="7744968" cy="2697480"/>
          </a:xfrm>
        </p:spPr>
        <p:txBody>
          <a:bodyPr rtlCol="0"/>
          <a:lstStyle>
            <a:defPPr>
              <a:defRPr lang="zh-CN"/>
            </a:defPPr>
          </a:lstStyle>
          <a:p>
            <a:pPr rtl="0"/>
            <a:r>
              <a:rPr lang="ru-RU" altLang="zh-CN" dirty="0"/>
              <a:t>Китайская кухня является одной из самых известных и разнообразных национальных кухонь в мире. Она включает в себя множество региональных кулинарных традиций, таких как кантонская, шанхайская, пекинская и </a:t>
            </a:r>
            <a:r>
              <a:rPr lang="ru-RU" altLang="zh-CN" dirty="0" err="1"/>
              <a:t>сичуаньская</a:t>
            </a:r>
            <a:r>
              <a:rPr lang="ru-RU" altLang="zh-CN" dirty="0"/>
              <a:t> кухни. Китайская кухня известна своим использованием разнообразных ингредиентов, а также техник приготовления, таких как варка, жарка, тушение и пассерование.</a:t>
            </a:r>
            <a:endParaRPr lang="zh-CN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3609A75-5E9A-C165-5A1D-764F9E96B72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108060B-6C9E-CFFF-55DE-F0D645C094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en-US" altLang="zh-CN" smtClean="0"/>
              <a:pPr rtl="0"/>
              <a:t>2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732999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256B7E-1633-44AB-8584-82DF5B726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5909" y="2884932"/>
            <a:ext cx="6122600" cy="1325880"/>
          </a:xfrm>
        </p:spPr>
        <p:txBody>
          <a:bodyPr rtlCol="0"/>
          <a:lstStyle>
            <a:defPPr>
              <a:defRPr lang="zh-CN"/>
            </a:defPPr>
          </a:lstStyle>
          <a:p>
            <a:pPr algn="ctr" rtl="0"/>
            <a:r>
              <a:rPr lang="ru-RU" altLang="zh-CN" dirty="0"/>
              <a:t>энциклопедическая справка</a:t>
            </a:r>
            <a:endParaRPr lang="zh-CN" dirty="0"/>
          </a:p>
        </p:txBody>
      </p:sp>
      <p:sp>
        <p:nvSpPr>
          <p:cNvPr id="26" name="文本占位符 25">
            <a:extLst>
              <a:ext uri="{FF2B5EF4-FFF2-40B4-BE49-F238E27FC236}">
                <a16:creationId xmlns:a16="http://schemas.microsoft.com/office/drawing/2014/main" id="{FAA80863-7DDD-E33E-7C2A-C806622CEF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F</a:t>
            </a:r>
          </a:p>
        </p:txBody>
      </p:sp>
      <p:pic>
        <p:nvPicPr>
          <p:cNvPr id="10" name="图片 9" descr="花叶主题色">
            <a:extLst>
              <a:ext uri="{FF2B5EF4-FFF2-40B4-BE49-F238E27FC236}">
                <a16:creationId xmlns:a16="http://schemas.microsoft.com/office/drawing/2014/main" id="{1CABBF9A-AC19-48D9-D218-D09928CE1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394" y="3301247"/>
            <a:ext cx="1250823" cy="794641"/>
          </a:xfrm>
          <a:prstGeom prst="rect">
            <a:avLst/>
          </a:prstGeom>
        </p:spPr>
      </p:pic>
      <p:sp>
        <p:nvSpPr>
          <p:cNvPr id="7" name="页脚占位符 6">
            <a:extLst>
              <a:ext uri="{FF2B5EF4-FFF2-40B4-BE49-F238E27FC236}">
                <a16:creationId xmlns:a16="http://schemas.microsoft.com/office/drawing/2014/main" id="{486CE65B-C283-8A90-DF86-161AC356B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</a:p>
        </p:txBody>
      </p:sp>
      <p:sp>
        <p:nvSpPr>
          <p:cNvPr id="9" name="灯片编号占位符 7">
            <a:extLst>
              <a:ext uri="{FF2B5EF4-FFF2-40B4-BE49-F238E27FC236}">
                <a16:creationId xmlns:a16="http://schemas.microsoft.com/office/drawing/2014/main" id="{FEDDE84F-33A7-1FC6-0912-6F42974F3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en-US" altLang="zh-CN" smtClean="0"/>
              <a:pPr rtl="0"/>
              <a:t>3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985610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C7E564-4283-8AE2-ADD2-7B3FFCFA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5" y="2090836"/>
            <a:ext cx="8705088" cy="2002536"/>
          </a:xfrm>
        </p:spPr>
        <p:txBody>
          <a:bodyPr rtlCol="0">
            <a:noAutofit/>
          </a:bodyPr>
          <a:lstStyle>
            <a:defPPr>
              <a:defRPr lang="zh-CN"/>
            </a:defPPr>
          </a:lstStyle>
          <a:p>
            <a:pPr rtl="0"/>
            <a:r>
              <a:rPr lang="ru-RU" altLang="zh-CN" sz="2000" dirty="0"/>
              <a:t>Общий термин, обозначающий различные блюда различных регионов и этнических групп </a:t>
            </a:r>
            <a:r>
              <a:rPr lang="ru-RU" altLang="zh-CN" sz="2000" dirty="0" err="1"/>
              <a:t>Китая.Оно</a:t>
            </a:r>
            <a:r>
              <a:rPr lang="ru-RU" altLang="zh-CN" sz="2000" dirty="0"/>
              <a:t> обладает долгой историей, изысканными технологиями, богатыми категориями, множеством жанров и уникальных стилей. Оно является результатом тысячелетнего развития китайской кулинарии и пользуется высокой репутацией во всем </a:t>
            </a:r>
            <a:r>
              <a:rPr lang="ru-RU" altLang="zh-CN" sz="2000" dirty="0" err="1"/>
              <a:t>мире.Китайская</a:t>
            </a:r>
            <a:r>
              <a:rPr lang="ru-RU" altLang="zh-CN" sz="2000" dirty="0"/>
              <a:t> кухня - одна из важных составляющих китайской </a:t>
            </a:r>
            <a:r>
              <a:rPr lang="ru-RU" altLang="zh-CN" sz="2000" dirty="0" err="1"/>
              <a:t>культуры.Также</a:t>
            </a:r>
            <a:r>
              <a:rPr lang="ru-RU" altLang="zh-CN" sz="2000" dirty="0"/>
              <a:t> известен как китайская культура </a:t>
            </a:r>
            <a:r>
              <a:rPr lang="ru-RU" altLang="zh-CN" sz="2000" dirty="0" err="1"/>
              <a:t>питания.Одна</a:t>
            </a:r>
            <a:r>
              <a:rPr lang="ru-RU" altLang="zh-CN" sz="2000" dirty="0"/>
              <a:t> из трех основных кухонь мира (китайская, французская и турецкая) оказывает далеко идущее влияние на Восточную </a:t>
            </a:r>
            <a:r>
              <a:rPr lang="ru-RU" altLang="zh-CN" sz="2000" dirty="0" err="1"/>
              <a:t>Азию.Рецепты</a:t>
            </a:r>
            <a:r>
              <a:rPr lang="ru-RU" altLang="zh-CN" sz="2000" dirty="0"/>
              <a:t> взяты из блюд различных регионов и этнических групп Китая.</a:t>
            </a:r>
            <a:endParaRPr lang="zh-CN" sz="2000" dirty="0"/>
          </a:p>
        </p:txBody>
      </p:sp>
    </p:spTree>
    <p:extLst>
      <p:ext uri="{BB962C8B-B14F-4D97-AF65-F5344CB8AC3E}">
        <p14:creationId xmlns:p14="http://schemas.microsoft.com/office/powerpoint/2010/main" val="1563980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C7E564-4283-8AE2-ADD2-7B3FFCFA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663" y="1892215"/>
            <a:ext cx="11980670" cy="2002536"/>
          </a:xfrm>
        </p:spPr>
        <p:txBody>
          <a:bodyPr rtlCol="0">
            <a:noAutofit/>
          </a:bodyPr>
          <a:lstStyle>
            <a:defPPr>
              <a:defRPr lang="zh-CN"/>
            </a:defPPr>
          </a:lstStyle>
          <a:p>
            <a:pPr rtl="0"/>
            <a:r>
              <a:rPr lang="ru-RU" altLang="zh-CN" sz="1800" dirty="0"/>
              <a:t>Согласно литературным источникам, еще 5000 лет назад в Китае были шашлыки, рыба на гриле и другие </a:t>
            </a:r>
            <a:r>
              <a:rPr lang="ru-RU" altLang="zh-CN" sz="1800" dirty="0" err="1"/>
              <a:t>блюда.Появление</a:t>
            </a:r>
            <a:r>
              <a:rPr lang="ru-RU" altLang="zh-CN" sz="1800" dirty="0"/>
              <a:t> знаменитых деликатесов под названием “Бажен” во времена династии Чжоу оказало большое влияние на будущие </a:t>
            </a:r>
            <a:r>
              <a:rPr lang="ru-RU" altLang="zh-CN" sz="1800" dirty="0" err="1"/>
              <a:t>поколения.Во</a:t>
            </a:r>
            <a:r>
              <a:rPr lang="ru-RU" altLang="zh-CN" sz="1800" dirty="0"/>
              <a:t> времена династий Хань, Вэй, Южной и Северной, китайская кухня быстро развивалась, и популярность блюд значительно возросла.“</a:t>
            </a:r>
            <a:r>
              <a:rPr lang="ru-RU" altLang="zh-CN" sz="1800" dirty="0" err="1"/>
              <a:t>Ухоуская</a:t>
            </a:r>
            <a:r>
              <a:rPr lang="ru-RU" altLang="zh-CN" sz="1800" dirty="0"/>
              <a:t> макрель”, изобретенная Лу Ху во времена династии Хань, была самым ранним блюдом-похлебкой в </a:t>
            </a:r>
            <a:r>
              <a:rPr lang="ru-RU" altLang="zh-CN" sz="1800" dirty="0" err="1"/>
              <a:t>Китае.На</a:t>
            </a:r>
            <a:r>
              <a:rPr lang="ru-RU" altLang="zh-CN" sz="1800" dirty="0"/>
              <a:t> бамбуковых подставках, найденных в гробнице Хань № 1 в </a:t>
            </a:r>
            <a:r>
              <a:rPr lang="ru-RU" altLang="zh-CN" sz="1800" dirty="0" err="1"/>
              <a:t>Мавандуе</a:t>
            </a:r>
            <a:r>
              <a:rPr lang="ru-RU" altLang="zh-CN" sz="1800" dirty="0"/>
              <a:t>, изображены сотни </a:t>
            </a:r>
            <a:r>
              <a:rPr lang="ru-RU" altLang="zh-CN" sz="1800" dirty="0" err="1"/>
              <a:t>блюд.В</a:t>
            </a:r>
            <a:r>
              <a:rPr lang="ru-RU" altLang="zh-CN" sz="1800" dirty="0"/>
              <a:t> книге "Основы Ци Мин", написанной </a:t>
            </a:r>
            <a:r>
              <a:rPr lang="ru-RU" altLang="zh-CN" sz="1800" dirty="0" err="1"/>
              <a:t>Цзя</a:t>
            </a:r>
            <a:r>
              <a:rPr lang="ru-RU" altLang="zh-CN" sz="1800" dirty="0"/>
              <a:t> </a:t>
            </a:r>
            <a:r>
              <a:rPr lang="ru-RU" altLang="zh-CN" sz="1800" dirty="0" err="1"/>
              <a:t>Сымином</a:t>
            </a:r>
            <a:r>
              <a:rPr lang="ru-RU" altLang="zh-CN" sz="1800" dirty="0"/>
              <a:t> во времена династии Северная Вэй, содержится более 200 видов </a:t>
            </a:r>
            <a:r>
              <a:rPr lang="ru-RU" altLang="zh-CN" sz="1800" dirty="0" err="1"/>
              <a:t>блюд.Благодаря</a:t>
            </a:r>
            <a:r>
              <a:rPr lang="ru-RU" altLang="zh-CN" sz="1800" dirty="0"/>
              <a:t> распространению и популярности буддизма в сочетании с продвижением императора У из династии Лян в Южной династии, буддийский фастфуд постепенно оказал влияние на общество, и вегетарианские блюда, которые уже появились в Китае, получили дальнейшее </a:t>
            </a:r>
            <a:r>
              <a:rPr lang="ru-RU" altLang="zh-CN" sz="1800" dirty="0" err="1"/>
              <a:t>развитие.Во</a:t>
            </a:r>
            <a:r>
              <a:rPr lang="ru-RU" altLang="zh-CN" sz="1800" dirty="0"/>
              <a:t> времена правления пяти династий Суй и Тан также появились новые разработки в области китайских травяных и лечебных блюд.</a:t>
            </a:r>
            <a:endParaRPr lang="zh-CN" sz="1800" dirty="0"/>
          </a:p>
        </p:txBody>
      </p:sp>
    </p:spTree>
    <p:extLst>
      <p:ext uri="{BB962C8B-B14F-4D97-AF65-F5344CB8AC3E}">
        <p14:creationId xmlns:p14="http://schemas.microsoft.com/office/powerpoint/2010/main" val="2370072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C7E564-4283-8AE2-ADD2-7B3FFCFA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453" y="1961981"/>
            <a:ext cx="11453090" cy="2002536"/>
          </a:xfrm>
        </p:spPr>
        <p:txBody>
          <a:bodyPr rtlCol="0">
            <a:noAutofit/>
          </a:bodyPr>
          <a:lstStyle>
            <a:defPPr>
              <a:defRPr lang="zh-CN"/>
            </a:defPPr>
          </a:lstStyle>
          <a:p>
            <a:pPr rtl="0"/>
            <a:r>
              <a:rPr lang="ru-RU" altLang="zh-CN" sz="1800" dirty="0"/>
              <a:t>Во времена династии Сун развитие китайской кухни достигло апогея. В городах </a:t>
            </a:r>
            <a:r>
              <a:rPr lang="ru-RU" altLang="zh-CN" sz="1800" dirty="0" err="1"/>
              <a:t>Бяньцзин</a:t>
            </a:r>
            <a:r>
              <a:rPr lang="ru-RU" altLang="zh-CN" sz="1800" dirty="0"/>
              <a:t> и </a:t>
            </a:r>
            <a:r>
              <a:rPr lang="ru-RU" altLang="zh-CN" sz="1800" dirty="0" err="1"/>
              <a:t>Линьань</a:t>
            </a:r>
            <a:r>
              <a:rPr lang="ru-RU" altLang="zh-CN" sz="1800" dirty="0"/>
              <a:t> было много холодных и горячих блюд, супов и красочных кушаний с сотнями </a:t>
            </a:r>
            <a:r>
              <a:rPr lang="ru-RU" altLang="zh-CN" sz="1800" dirty="0" err="1"/>
              <a:t>названий.В</a:t>
            </a:r>
            <a:r>
              <a:rPr lang="ru-RU" altLang="zh-CN" sz="1800" dirty="0"/>
              <a:t> то время на рынке уже были представлены блюда вегетарианской кухни с южными, северными и сычуаньскими вкусами, что указывает на то, что основные вкусовые школы китайской кухни сформировались уже во времена династии </a:t>
            </a:r>
            <a:r>
              <a:rPr lang="ru-RU" altLang="zh-CN" sz="1800" dirty="0" err="1"/>
              <a:t>Сун.За</a:t>
            </a:r>
            <a:r>
              <a:rPr lang="ru-RU" altLang="zh-CN" sz="1800" dirty="0"/>
              <a:t> время правления трех поколений династий Юань, Мин и Цин китайская кухня получила значительное развитие и насчитывала тысячи разновидностей </a:t>
            </a:r>
            <a:r>
              <a:rPr lang="ru-RU" altLang="zh-CN" sz="1800" dirty="0" err="1"/>
              <a:t>блюд.В</a:t>
            </a:r>
            <a:r>
              <a:rPr lang="ru-RU" altLang="zh-CN" sz="1800" dirty="0"/>
              <a:t> этот период, в связи с миграцией этнических меньшинств, принявших ислам, в различные места, халяльная кухня, как уникальный вкус, заняла определенное место в китайской кухне, и вкусовой жанр китайской кухни в основном </a:t>
            </a:r>
            <a:r>
              <a:rPr lang="ru-RU" altLang="zh-CN" sz="1800" dirty="0" err="1"/>
              <a:t>сформировался.С</a:t>
            </a:r>
            <a:r>
              <a:rPr lang="ru-RU" altLang="zh-CN" sz="1800" dirty="0"/>
              <a:t> конца правления династии Цин и до первых дней существования Китайской Республики, когда в Китай приезжали иностранцы, китайская кухня включала в себя некоторые западные блюда.</a:t>
            </a:r>
            <a:endParaRPr lang="zh-CN" sz="1800" dirty="0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9CFA000-38C2-F344-E543-4248339040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222667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C7E564-4283-8AE2-ADD2-7B3FFCFA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453" y="1961981"/>
            <a:ext cx="11453090" cy="2002536"/>
          </a:xfrm>
        </p:spPr>
        <p:txBody>
          <a:bodyPr rtlCol="0">
            <a:noAutofit/>
          </a:bodyPr>
          <a:lstStyle>
            <a:defPPr>
              <a:defRPr lang="zh-CN"/>
            </a:defPPr>
          </a:lstStyle>
          <a:p>
            <a:pPr rtl="0"/>
            <a:r>
              <a:rPr lang="ru-RU" altLang="zh-CN" sz="1800" dirty="0"/>
              <a:t>После образования Китайской Народной Республики, особенно с 1979 года, были достигнуты впечатляющие результаты в области наследия и инноваций в приготовлении </a:t>
            </a:r>
            <a:r>
              <a:rPr lang="ru-RU" altLang="zh-CN" sz="1800" dirty="0" err="1"/>
              <a:t>блюд.В</a:t>
            </a:r>
            <a:r>
              <a:rPr lang="ru-RU" altLang="zh-CN" sz="1800" dirty="0"/>
              <a:t> дополнение к имитационным блюдам из Пекина, в Сиане, Ханчжоу, </a:t>
            </a:r>
            <a:r>
              <a:rPr lang="ru-RU" altLang="zh-CN" sz="1800" dirty="0" err="1"/>
              <a:t>Кайфэне</a:t>
            </a:r>
            <a:r>
              <a:rPr lang="ru-RU" altLang="zh-CN" sz="1800" dirty="0"/>
              <a:t>, Янчжоу и других местах также были обнаружены и разработаны имитационные блюда </a:t>
            </a:r>
            <a:r>
              <a:rPr lang="ru-RU" altLang="zh-CN" sz="1800" dirty="0" err="1"/>
              <a:t>танской</a:t>
            </a:r>
            <a:r>
              <a:rPr lang="ru-RU" altLang="zh-CN" sz="1800" dirty="0"/>
              <a:t> кухни, кухни династии Сун, </a:t>
            </a:r>
            <a:r>
              <a:rPr lang="ru-RU" altLang="zh-CN" sz="1800" dirty="0" err="1"/>
              <a:t>Конгфу</a:t>
            </a:r>
            <a:r>
              <a:rPr lang="ru-RU" altLang="zh-CN" sz="1800" dirty="0"/>
              <a:t> и </a:t>
            </a:r>
            <a:r>
              <a:rPr lang="ru-RU" altLang="zh-CN" sz="1800" dirty="0" err="1"/>
              <a:t>Хунлоу</a:t>
            </a:r>
            <a:r>
              <a:rPr lang="ru-RU" altLang="zh-CN" sz="1800" dirty="0"/>
              <a:t>.</a:t>
            </a:r>
            <a:endParaRPr lang="zh-CN" sz="1800" dirty="0"/>
          </a:p>
        </p:txBody>
      </p:sp>
    </p:spTree>
    <p:extLst>
      <p:ext uri="{BB962C8B-B14F-4D97-AF65-F5344CB8AC3E}">
        <p14:creationId xmlns:p14="http://schemas.microsoft.com/office/powerpoint/2010/main" val="3635396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C7E564-4283-8AE2-ADD2-7B3FFCFA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453" y="1961981"/>
            <a:ext cx="11453090" cy="2002536"/>
          </a:xfrm>
        </p:spPr>
        <p:txBody>
          <a:bodyPr rtlCol="0">
            <a:noAutofit/>
          </a:bodyPr>
          <a:lstStyle>
            <a:defPPr>
              <a:defRPr lang="zh-CN"/>
            </a:defPPr>
          </a:lstStyle>
          <a:p>
            <a:pPr rtl="0"/>
            <a:r>
              <a:rPr lang="ru-RU" altLang="zh-CN" sz="1800" dirty="0"/>
              <a:t>В категории блюд существует множество разновидностей китайских блюд. Помимо классификации по регионам и этнической принадлежности, обработка и производство варьируются в зависимости от объекта потребления. Существуют следующие два метода классификации.① Категория </a:t>
            </a:r>
            <a:r>
              <a:rPr lang="ru-RU" altLang="zh-CN" sz="1800" dirty="0" err="1"/>
              <a:t>потребления.Из</a:t>
            </a:r>
            <a:r>
              <a:rPr lang="ru-RU" altLang="zh-CN" sz="1800" dirty="0"/>
              <a:t>-за различных объектов потребления сформировались различные уровни блюд, в основном домашнего приготовления, муниципальных блюд, блюд из общественных столовых, блюд для посещения храмов, официальных блюд, дворцовых блюд, лечебных блюд и т.д.② Категория </a:t>
            </a:r>
            <a:r>
              <a:rPr lang="ru-RU" altLang="zh-CN" sz="1800" dirty="0" err="1"/>
              <a:t>обработки.Из</a:t>
            </a:r>
            <a:r>
              <a:rPr lang="ru-RU" altLang="zh-CN" sz="1800" dirty="0"/>
              <a:t>-за разнообразия технологий приготовления китайских блюд существуют также определенные различия в формах и функциях блюд. В основном они делятся на холодные блюда, горячие блюда, большие блюда, гарниры, свеклу, супы и т.д.</a:t>
            </a:r>
            <a:endParaRPr lang="zh-CN" sz="1800" dirty="0"/>
          </a:p>
        </p:txBody>
      </p:sp>
    </p:spTree>
    <p:extLst>
      <p:ext uri="{BB962C8B-B14F-4D97-AF65-F5344CB8AC3E}">
        <p14:creationId xmlns:p14="http://schemas.microsoft.com/office/powerpoint/2010/main" val="1733322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ru-RU" altLang="zh-CN" dirty="0">
                <a:solidFill>
                  <a:schemeClr val="accent3"/>
                </a:solidFill>
                <a:latin typeface="Microsoft YaHei UI" panose="02020602080505020303" pitchFamily="18" charset="77"/>
                <a:ea typeface="Microsoft YaHei UI" panose="02020502070401020303" pitchFamily="18" charset="0"/>
              </a:rPr>
              <a:t> в культуре</a:t>
            </a:r>
            <a:endParaRPr lang="zh-CN" dirty="0"/>
          </a:p>
        </p:txBody>
      </p:sp>
      <p:sp>
        <p:nvSpPr>
          <p:cNvPr id="7" name="页脚占位符 6">
            <a:extLst>
              <a:ext uri="{FF2B5EF4-FFF2-40B4-BE49-F238E27FC236}">
                <a16:creationId xmlns:a16="http://schemas.microsoft.com/office/drawing/2014/main" id="{69D875C8-4D19-8AF8-6F98-F151E3091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en-US" altLang="zh-CN" smtClean="0"/>
              <a:t>9</a:t>
            </a:fld>
            <a:endParaRPr lang="zh-CN" dirty="0"/>
          </a:p>
        </p:txBody>
      </p:sp>
      <p:sp>
        <p:nvSpPr>
          <p:cNvPr id="12" name="文本占位符 11">
            <a:extLst>
              <a:ext uri="{FF2B5EF4-FFF2-40B4-BE49-F238E27FC236}">
                <a16:creationId xmlns:a16="http://schemas.microsoft.com/office/drawing/2014/main" id="{87EB930C-5E9B-FA99-A901-27743A964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2683" y="1487309"/>
            <a:ext cx="9986633" cy="3158582"/>
          </a:xfrm>
        </p:spPr>
        <p:txBody>
          <a:bodyPr>
            <a:noAutofit/>
          </a:bodyPr>
          <a:lstStyle/>
          <a:p>
            <a:r>
              <a:rPr lang="ru-RU" altLang="zh-CN" sz="2400" dirty="0"/>
              <a:t>Китайская кухня также развивалась в разные исторические периоды. В большом количестве литературных произведений описано множество знаменитых блюд разных исторических периодов, таких как "Мечта о красных особняках" и "Золотая слива в бутылке". Современные гурманы часто могут найти способы внести новшества и восстановить древние блюда на основе этих произведений.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68121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ru-RU" altLang="zh-CN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\5FAE软雅黑"/>
              </a:rPr>
              <a:t>В языке и речи</a:t>
            </a:r>
            <a:endParaRPr lang="zh-CN" dirty="0"/>
          </a:p>
        </p:txBody>
      </p:sp>
      <p:sp>
        <p:nvSpPr>
          <p:cNvPr id="7" name="页脚占位符 6">
            <a:extLst>
              <a:ext uri="{FF2B5EF4-FFF2-40B4-BE49-F238E27FC236}">
                <a16:creationId xmlns:a16="http://schemas.microsoft.com/office/drawing/2014/main" id="{69D875C8-4D19-8AF8-6F98-F151E3091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en-US" altLang="zh-CN" smtClean="0"/>
              <a:t>10</a:t>
            </a:fld>
            <a:endParaRPr lang="zh-CN" dirty="0"/>
          </a:p>
        </p:txBody>
      </p:sp>
      <p:sp>
        <p:nvSpPr>
          <p:cNvPr id="12" name="文本占位符 11">
            <a:extLst>
              <a:ext uri="{FF2B5EF4-FFF2-40B4-BE49-F238E27FC236}">
                <a16:creationId xmlns:a16="http://schemas.microsoft.com/office/drawing/2014/main" id="{87EB930C-5E9B-FA99-A901-27743A964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4711" y="2161563"/>
            <a:ext cx="9986633" cy="3158582"/>
          </a:xfrm>
        </p:spPr>
        <p:txBody>
          <a:bodyPr>
            <a:noAutofit/>
          </a:bodyPr>
          <a:lstStyle/>
          <a:p>
            <a:pPr algn="l"/>
            <a:r>
              <a:rPr lang="ru-RU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Несмотря на то, что это овощи, выращенные в саду, они вкуснее, чем деликатесы, выращенные в горах и на морях.</a:t>
            </a:r>
            <a:endParaRPr lang="en-US" altLang="zh-CN" sz="1800" b="0" i="0" dirty="0">
              <a:solidFill>
                <a:srgbClr val="333333"/>
              </a:solidFill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  <a:p>
            <a:pPr algn="l"/>
            <a:r>
              <a:rPr lang="ru-RU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Всевозможные вкусные блюда можно назвать ядами, которые разлагают кишечник.</a:t>
            </a:r>
            <a:endParaRPr lang="en-US" altLang="zh-CN" sz="1800" b="0" i="0" dirty="0">
              <a:solidFill>
                <a:srgbClr val="333333"/>
              </a:solidFill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  <a:p>
            <a:pPr algn="l"/>
            <a:r>
              <a:rPr lang="ru-RU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Большинство людей, которые набивают свои желудки киноа и амарантом, обладают благородным характером, а те, кто носит одежды дракона и ест вкусную пищу, часто готовы пресмыкаться и льстить другим.</a:t>
            </a:r>
            <a:endParaRPr lang="en-US" altLang="zh-CN" sz="1800" b="0" i="0" dirty="0">
              <a:solidFill>
                <a:srgbClr val="333333"/>
              </a:solidFill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  <a:p>
            <a:pPr algn="l"/>
            <a:r>
              <a:rPr lang="zh-CN" altLang="en-US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饮食约而精，园蔬胜珍馐。</a:t>
            </a:r>
            <a:r>
              <a:rPr lang="en-US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——《</a:t>
            </a:r>
            <a:r>
              <a:rPr lang="zh-CN" altLang="en-US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朱子家训</a:t>
            </a:r>
            <a:r>
              <a:rPr lang="en-US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》</a:t>
            </a:r>
          </a:p>
          <a:p>
            <a:pPr algn="l"/>
            <a:r>
              <a:rPr lang="zh-CN" altLang="en-US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甘脆肥脓，命曰腐肠之药。</a:t>
            </a:r>
            <a:r>
              <a:rPr lang="en-US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——《</a:t>
            </a:r>
            <a:r>
              <a:rPr lang="zh-CN" altLang="en-US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幼学琼林</a:t>
            </a:r>
            <a:r>
              <a:rPr lang="en-US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》</a:t>
            </a:r>
          </a:p>
          <a:p>
            <a:pPr algn="l"/>
            <a:r>
              <a:rPr lang="zh-CN" altLang="en-US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藜口苋肠者，多冰清玉洁；衮衣玉食者，甘婢膝奴颜。</a:t>
            </a:r>
            <a:r>
              <a:rPr lang="en-US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——《</a:t>
            </a:r>
            <a:r>
              <a:rPr lang="zh-CN" altLang="en-US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菜根谭</a:t>
            </a:r>
            <a:r>
              <a:rPr lang="en-US" altLang="zh-CN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3040649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5">
            <a:extLst>
              <a:ext uri="{FF2B5EF4-FFF2-40B4-BE49-F238E27FC236}">
                <a16:creationId xmlns:a16="http://schemas.microsoft.com/office/drawing/2014/main" id="{1A5D11EA-B102-484E-61FC-175F142712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98976" y="2392507"/>
            <a:ext cx="4568885" cy="2698750"/>
          </a:xfrm>
          <a:prstGeom prst="rect">
            <a:avLst/>
          </a:prstGeom>
        </p:spPr>
      </p:pic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EF088D1-E89A-FD55-EB44-4941177453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r>
              <a:rPr lang="zh-CN"/>
              <a:t>演示文稿标题</a:t>
            </a:r>
            <a:endParaRPr lang="zh-CN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4026A48-6EF8-D4D0-2C6E-1F96935EA5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zh-CN"/>
            </a:defPPr>
          </a:lstStyle>
          <a:p>
            <a:pPr rtl="0"/>
            <a:fld id="{294A09A9-5501-47C1-A89A-A340965A2BE2}" type="slidenum">
              <a:rPr lang="en-US" altLang="zh-CN" smtClean="0"/>
              <a:pPr rtl="0"/>
              <a:t>11</a:t>
            </a:fld>
            <a:endParaRPr lang="zh-CN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3E3DA53-F9FC-0D08-AA7B-24685797E1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448" y="1128568"/>
            <a:ext cx="3884913" cy="230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700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5EB5DC-8C2B-5750-6E12-9A35C0FFB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>
            <a:defPPr>
              <a:defRPr lang="zh-CN"/>
            </a:defPPr>
          </a:lstStyle>
          <a:p>
            <a:r>
              <a:rPr lang="ru-RU" altLang="zh-CN" sz="4400" b="1" dirty="0">
                <a:solidFill>
                  <a:schemeClr val="tx1"/>
                </a:solidFill>
                <a:latin typeface="Times New Roman" panose="02020603050405020304" charset="0"/>
                <a:ea typeface="汉仪大宋简" pitchFamily="49" charset="-122"/>
                <a:cs typeface="Times New Roman" panose="02020603050405020304" charset="0"/>
                <a:sym typeface="Arial" panose="020B0604020202020204"/>
              </a:rPr>
              <a:t>Спасибо за внимание !</a:t>
            </a:r>
            <a:br>
              <a:rPr lang="ru-RU" altLang="zh-CN" sz="4400" b="1" dirty="0">
                <a:solidFill>
                  <a:schemeClr val="tx1"/>
                </a:solidFill>
                <a:latin typeface="Times New Roman" panose="02020603050405020304" charset="0"/>
                <a:ea typeface="汉仪大宋简" pitchFamily="49" charset="-122"/>
                <a:cs typeface="Times New Roman" panose="02020603050405020304" charset="0"/>
                <a:sym typeface="Arial" panose="020B0604020202020204"/>
              </a:rPr>
            </a:br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790251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Custom 20">
      <a:dk1>
        <a:srgbClr val="000000"/>
      </a:dk1>
      <a:lt1>
        <a:srgbClr val="FFFFFF"/>
      </a:lt1>
      <a:dk2>
        <a:srgbClr val="CAD8D6"/>
      </a:dk2>
      <a:lt2>
        <a:srgbClr val="E7E6E6"/>
      </a:lt2>
      <a:accent1>
        <a:srgbClr val="7E8679"/>
      </a:accent1>
      <a:accent2>
        <a:srgbClr val="72292A"/>
      </a:accent2>
      <a:accent3>
        <a:srgbClr val="4A3A1C"/>
      </a:accent3>
      <a:accent4>
        <a:srgbClr val="E47D60"/>
      </a:accent4>
      <a:accent5>
        <a:srgbClr val="CEBBAF"/>
      </a:accent5>
      <a:accent6>
        <a:srgbClr val="E8DAC4"/>
      </a:accent6>
      <a:hlink>
        <a:srgbClr val="3968F6"/>
      </a:hlink>
      <a:folHlink>
        <a:srgbClr val="954F72"/>
      </a:folHlink>
    </a:clrScheme>
    <a:fontScheme name="Custom 23">
      <a:majorFont>
        <a:latin typeface="Microsoft YaHei UI"/>
        <a:ea typeface="Microsoft YaHei UI"/>
        <a:cs typeface=""/>
      </a:majorFont>
      <a:minorFont>
        <a:latin typeface="Microsoft YaHei UI Light"/>
        <a:ea typeface="Microsoft YaHei UI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855_TF56410444_Win32" id="{A4D9143D-2DD8-4C57-9D80-ED5B7B13DA5D}" vid="{0CBF3EE4-A473-447D-B4ED-E95D27661FA7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Microsoft YaHei UI Light" panose="020F0302020204030204"/>
        <a:ea typeface=""/>
        <a:cs typeface=""/>
        <a:font script="Jpan" typeface="游ゴシック Light"/>
        <a:font script="Hang" typeface="맑은 고딕"/>
        <a:font script="Hans" typeface="Microsoft YaHei UI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icrosoft YaHei UI" panose="020F0502020204030204"/>
        <a:ea typeface=""/>
        <a:cs typeface=""/>
        <a:font script="Jpan" typeface="游ゴシック"/>
        <a:font script="Hang" typeface="맑은 고딕"/>
        <a:font script="Hans" typeface="Microsoft YaHei UI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Microsoft YaHei UI Light" panose="020F0302020204030204"/>
        <a:ea typeface=""/>
        <a:cs typeface=""/>
        <a:font script="Jpan" typeface="游ゴシック Light"/>
        <a:font script="Hang" typeface="맑은 고딕"/>
        <a:font script="Hans" typeface="Microsoft YaHei UI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icrosoft YaHei UI" panose="020F0502020204030204"/>
        <a:ea typeface=""/>
        <a:cs typeface=""/>
        <a:font script="Jpan" typeface="游ゴシック"/>
        <a:font script="Hang" typeface="맑은 고딕"/>
        <a:font script="Hans" typeface="Microsoft YaHei UI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4EFF02-EA18-493C-972D-813DB244C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BB2F3B-6257-41BB-8B64-5AC7494F27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9ACE2AAA-C718-435C-B4E6-95A08ACAC44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{AAC42765-F994-4ED5-B52C-00C03D45BA72}tf56410444_win32</Template>
  <TotalTime>29</TotalTime>
  <Words>900</Words>
  <Application>Microsoft Office PowerPoint</Application>
  <PresentationFormat>宽屏</PresentationFormat>
  <Paragraphs>41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9" baseType="lpstr">
      <vt:lpstr>\5FAE软雅黑</vt:lpstr>
      <vt:lpstr>Microsoft YaHei UI</vt:lpstr>
      <vt:lpstr>Microsoft YaHei UI Light</vt:lpstr>
      <vt:lpstr>Arial</vt:lpstr>
      <vt:lpstr>Arial</vt:lpstr>
      <vt:lpstr>Times New Roman</vt:lpstr>
      <vt:lpstr>Office 主题</vt:lpstr>
      <vt:lpstr>Китайская кухня</vt:lpstr>
      <vt:lpstr>PowerPoint 演示文稿</vt:lpstr>
      <vt:lpstr>энциклопедическая справка</vt:lpstr>
      <vt:lpstr>Общий термин, обозначающий различные блюда различных регионов и этнических групп Китая.Оно обладает долгой историей, изысканными технологиями, богатыми категориями, множеством жанров и уникальных стилей. Оно является результатом тысячелетнего развития китайской кулинарии и пользуется высокой репутацией во всем мире.Китайская кухня - одна из важных составляющих китайской культуры.Также известен как китайская культура питания.Одна из трех основных кухонь мира (китайская, французская и турецкая) оказывает далеко идущее влияние на Восточную Азию.Рецепты взяты из блюд различных регионов и этнических групп Китая.</vt:lpstr>
      <vt:lpstr>Согласно литературным источникам, еще 5000 лет назад в Китае были шашлыки, рыба на гриле и другие блюда.Появление знаменитых деликатесов под названием “Бажен” во времена династии Чжоу оказало большое влияние на будущие поколения.Во времена династий Хань, Вэй, Южной и Северной, китайская кухня быстро развивалась, и популярность блюд значительно возросла.“Ухоуская макрель”, изобретенная Лу Ху во времена династии Хань, была самым ранним блюдом-похлебкой в Китае.На бамбуковых подставках, найденных в гробнице Хань № 1 в Мавандуе, изображены сотни блюд.В книге "Основы Ци Мин", написанной Цзя Сымином во времена династии Северная Вэй, содержится более 200 видов блюд.Благодаря распространению и популярности буддизма в сочетании с продвижением императора У из династии Лян в Южной династии, буддийский фастфуд постепенно оказал влияние на общество, и вегетарианские блюда, которые уже появились в Китае, получили дальнейшее развитие.Во времена правления пяти династий Суй и Тан также появились новые разработки в области китайских травяных и лечебных блюд.</vt:lpstr>
      <vt:lpstr>Во времена династии Сун развитие китайской кухни достигло апогея. В городах Бяньцзин и Линьань было много холодных и горячих блюд, супов и красочных кушаний с сотнями названий.В то время на рынке уже были представлены блюда вегетарианской кухни с южными, северными и сычуаньскими вкусами, что указывает на то, что основные вкусовые школы китайской кухни сформировались уже во времена династии Сун.За время правления трех поколений династий Юань, Мин и Цин китайская кухня получила значительное развитие и насчитывала тысячи разновидностей блюд.В этот период, в связи с миграцией этнических меньшинств, принявших ислам, в различные места, халяльная кухня, как уникальный вкус, заняла определенное место в китайской кухне, и вкусовой жанр китайской кухни в основном сформировался.С конца правления династии Цин и до первых дней существования Китайской Республики, когда в Китай приезжали иностранцы, китайская кухня включала в себя некоторые западные блюда.</vt:lpstr>
      <vt:lpstr>После образования Китайской Народной Республики, особенно с 1979 года, были достигнуты впечатляющие результаты в области наследия и инноваций в приготовлении блюд.В дополнение к имитационным блюдам из Пекина, в Сиане, Ханчжоу, Кайфэне, Янчжоу и других местах также были обнаружены и разработаны имитационные блюда танской кухни, кухни династии Сун, Конгфу и Хунлоу.</vt:lpstr>
      <vt:lpstr>В категории блюд существует множество разновидностей китайских блюд. Помимо классификации по регионам и этнической принадлежности, обработка и производство варьируются в зависимости от объекта потребления. Существуют следующие два метода классификации.① Категория потребления.Из-за различных объектов потребления сформировались различные уровни блюд, в основном домашнего приготовления, муниципальных блюд, блюд из общественных столовых, блюд для посещения храмов, официальных блюд, дворцовых блюд, лечебных блюд и т.д.② Категория обработки.Из-за разнообразия технологий приготовления китайских блюд существуют также определенные различия в формах и функциях блюд. В основном они делятся на холодные блюда, горячие блюда, большие блюда, гарниры, свеклу, супы и т.д.</vt:lpstr>
      <vt:lpstr> в культуре</vt:lpstr>
      <vt:lpstr>В языке и речи</vt:lpstr>
      <vt:lpstr>PowerPoint 演示文稿</vt:lpstr>
      <vt:lpstr>Спасибо за внимание 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Китайская кухня</dc:title>
  <dc:creator>2411677234@qq.com</dc:creator>
  <cp:lastModifiedBy>2411677234@qq.com</cp:lastModifiedBy>
  <cp:revision>5</cp:revision>
  <dcterms:created xsi:type="dcterms:W3CDTF">2024-05-17T19:44:44Z</dcterms:created>
  <dcterms:modified xsi:type="dcterms:W3CDTF">2024-05-17T20:14:29Z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